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60" r:id="rId2"/>
    <p:sldId id="292" r:id="rId3"/>
    <p:sldId id="262" r:id="rId4"/>
    <p:sldId id="325" r:id="rId5"/>
    <p:sldId id="323" r:id="rId6"/>
    <p:sldId id="263" r:id="rId7"/>
    <p:sldId id="293" r:id="rId8"/>
    <p:sldId id="324" r:id="rId9"/>
    <p:sldId id="326" r:id="rId10"/>
    <p:sldId id="316" r:id="rId11"/>
    <p:sldId id="294" r:id="rId12"/>
    <p:sldId id="315" r:id="rId13"/>
    <p:sldId id="320" r:id="rId14"/>
    <p:sldId id="317" r:id="rId15"/>
    <p:sldId id="264" r:id="rId16"/>
    <p:sldId id="300" r:id="rId17"/>
    <p:sldId id="319" r:id="rId18"/>
    <p:sldId id="314" r:id="rId19"/>
    <p:sldId id="298" r:id="rId20"/>
    <p:sldId id="299" r:id="rId21"/>
    <p:sldId id="266" r:id="rId22"/>
    <p:sldId id="296" r:id="rId23"/>
    <p:sldId id="327" r:id="rId24"/>
    <p:sldId id="277" r:id="rId25"/>
    <p:sldId id="307" r:id="rId26"/>
    <p:sldId id="328" r:id="rId27"/>
    <p:sldId id="329" r:id="rId28"/>
    <p:sldId id="330" r:id="rId29"/>
    <p:sldId id="313"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2F2F2"/>
    <a:srgbClr val="F65750"/>
    <a:srgbClr val="80C2C7"/>
    <a:srgbClr val="5D6063"/>
    <a:srgbClr val="7C5F5E"/>
    <a:srgbClr val="6C6F72"/>
    <a:srgbClr val="D9D9D9"/>
    <a:srgbClr val="989B9E"/>
    <a:srgbClr val="6D6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89" autoAdjust="0"/>
    <p:restoredTop sz="91244" autoAdjust="0"/>
  </p:normalViewPr>
  <p:slideViewPr>
    <p:cSldViewPr snapToGrid="0">
      <p:cViewPr varScale="1">
        <p:scale>
          <a:sx n="62" d="100"/>
          <a:sy n="62" d="100"/>
        </p:scale>
        <p:origin x="1176"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endParaRPr lang="zh-CN" altLang="en-US" sz="1865" dirty="0"/>
          </a:p>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8</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16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60217" y="720437"/>
            <a:ext cx="6262255" cy="3325090"/>
          </a:xfrm>
        </p:spPr>
        <p:txBody>
          <a:bodyPr anchor="ctr">
            <a:normAutofit/>
          </a:bodyPr>
          <a:lstStyle>
            <a:lvl1pPr algn="ctr">
              <a:lnSpc>
                <a:spcPct val="150000"/>
              </a:lnSpc>
              <a:defRPr sz="44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t>2021/1/6</a:t>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t>‹#›</a:t>
            </a:fld>
            <a:endParaRPr lang="zh-CN" altLang="en-US"/>
          </a:p>
        </p:txBody>
      </p:sp>
      <p:sp>
        <p:nvSpPr>
          <p:cNvPr id="3" name="Subtitle 2"/>
          <p:cNvSpPr>
            <a:spLocks noGrp="1"/>
          </p:cNvSpPr>
          <p:nvPr userDrawn="1">
            <p:ph type="subTitle" idx="1"/>
          </p:nvPr>
        </p:nvSpPr>
        <p:spPr>
          <a:xfrm>
            <a:off x="360217" y="4361252"/>
            <a:ext cx="6262255" cy="693722"/>
          </a:xfrm>
        </p:spPr>
        <p:txBody>
          <a:bodyPr anchor="ctr">
            <a:noAutofit/>
          </a:bodyPr>
          <a:lstStyle>
            <a:lvl1pPr marL="0" indent="0" algn="ctr">
              <a:lnSpc>
                <a:spcPct val="150000"/>
              </a:lnSpc>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t>2021/1/6</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t>2021/1/6</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t>2021/1/6</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290945" y="471055"/>
            <a:ext cx="6400801" cy="3338945"/>
          </a:xfrm>
        </p:spPr>
        <p:txBody>
          <a:bodyPr anchor="ctr"/>
          <a:lstStyle>
            <a:lvl1pPr algn="ctr">
              <a:lnSpc>
                <a:spcPct val="150000"/>
              </a:lnSpc>
              <a:defRPr sz="44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290945" y="4281055"/>
            <a:ext cx="6400801"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t>2021/1/6</a:t>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t>2021/1/6</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t>2021/1/6</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t>2021/1/6</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6" name="矩形 5"/>
          <p:cNvSpPr/>
          <p:nvPr userDrawn="1"/>
        </p:nvSpPr>
        <p:spPr>
          <a:xfrm>
            <a:off x="-1"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t>2021/1/6</a:t>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t>2021/1/6</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t>2021/1/6</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blipFill dpi="0" rotWithShape="1">
            <a:blip r:embed="rId1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338263"/>
            <a:ext cx="106807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t>2021/1/6</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t>‹#›</a:t>
            </a:fld>
            <a:endParaRPr lang="zh-CN" altLang="en-US"/>
          </a:p>
        </p:txBody>
      </p:sp>
      <p:sp>
        <p:nvSpPr>
          <p:cNvPr id="1031" name="Title Placeholder 1"/>
          <p:cNvSpPr>
            <a:spLocks noGrp="1"/>
          </p:cNvSpPr>
          <p:nvPr>
            <p:ph type="title"/>
          </p:nvPr>
        </p:nvSpPr>
        <p:spPr bwMode="auto">
          <a:xfrm>
            <a:off x="1634835" y="368300"/>
            <a:ext cx="9347489"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dirty="0"/>
              <a:t>单击此处编辑母版标题样式</a:t>
            </a:r>
            <a:endParaRPr lang="en-US" altLang="zh-CN" dirty="0"/>
          </a:p>
        </p:txBody>
      </p:sp>
      <p:pic>
        <p:nvPicPr>
          <p:cNvPr id="2" name="图片 1" descr="C:\Users\Administrator\Desktop\水印\管理资源吧\透明背景.png透明背景"/>
          <p:cNvPicPr>
            <a:picLocks noChangeAspect="1"/>
          </p:cNvPicPr>
          <p:nvPr userDrawn="1"/>
        </p:nvPicPr>
        <p:blipFill>
          <a:blip r:embed="rId14"/>
          <a:srcRect/>
          <a:stretch>
            <a:fillRect/>
          </a:stretch>
        </p:blipFill>
        <p:spPr>
          <a:xfrm>
            <a:off x="11154410" y="6503353"/>
            <a:ext cx="1037590" cy="35433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slideLayout" Target="../slideLayouts/slideLayout6.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rmAutofit/>
          </a:bodyPr>
          <a:lstStyle/>
          <a:p>
            <a:r>
              <a:rPr lang="zh-CN" altLang="en-US" sz="4800" dirty="0">
                <a:latin typeface="+mj-ea"/>
              </a:rPr>
              <a:t>毕业答辩</a:t>
            </a:r>
            <a:br>
              <a:rPr lang="en-US" altLang="zh-CN" sz="4800" dirty="0">
                <a:latin typeface="+mj-ea"/>
              </a:rPr>
            </a:br>
            <a:r>
              <a:rPr lang="zh-CN" altLang="en-US" sz="4800" dirty="0">
                <a:latin typeface="+mj-ea"/>
              </a:rPr>
              <a:t>大学毕业季通用模板</a:t>
            </a:r>
          </a:p>
        </p:txBody>
      </p:sp>
      <p:sp>
        <p:nvSpPr>
          <p:cNvPr id="7" name="副标题 6"/>
          <p:cNvSpPr>
            <a:spLocks noGrp="1"/>
          </p:cNvSpPr>
          <p:nvPr>
            <p:ph type="subTitle" idx="1"/>
          </p:nvPr>
        </p:nvSpPr>
        <p:spPr>
          <a:xfrm>
            <a:off x="-408940" y="4045585"/>
            <a:ext cx="7649210" cy="693420"/>
          </a:xfrm>
        </p:spPr>
        <p:txBody>
          <a:bodyPr/>
          <a:lstStyle/>
          <a:p>
            <a:r>
              <a:rPr lang="zh-CN" altLang="en-US" sz="1400"/>
              <a:t>答辩人：</a:t>
            </a:r>
            <a:r>
              <a:rPr lang="en-US" altLang="zh-CN" sz="1400"/>
              <a:t>xiazaii       </a:t>
            </a:r>
            <a:r>
              <a:rPr lang="zh-CN" altLang="en-US" sz="1400"/>
              <a:t>学号：</a:t>
            </a:r>
            <a:r>
              <a:rPr lang="en-US" altLang="zh-CN" sz="1400"/>
              <a:t>www.ppthui.com</a:t>
            </a:r>
            <a:endParaRPr lang="en-US" altLang="zh-CN" sz="1400"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请输入您的大标题</a:t>
            </a:r>
            <a:endParaRPr lang="zh-CN" altLang="en-US" dirty="0"/>
          </a:p>
        </p:txBody>
      </p:sp>
      <p:sp>
        <p:nvSpPr>
          <p:cNvPr id="15" name="矩形 14"/>
          <p:cNvSpPr/>
          <p:nvPr/>
        </p:nvSpPr>
        <p:spPr>
          <a:xfrm>
            <a:off x="969995" y="3337616"/>
            <a:ext cx="4932789"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
        <p:nvSpPr>
          <p:cNvPr id="18" name="圆角矩形 18"/>
          <p:cNvSpPr/>
          <p:nvPr/>
        </p:nvSpPr>
        <p:spPr>
          <a:xfrm>
            <a:off x="1143768" y="2390473"/>
            <a:ext cx="4585243" cy="7200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rgbClr val="FEFFFF"/>
                </a:solidFill>
                <a:latin typeface="幼圆" panose="02010509060101010101" pitchFamily="49" charset="-122"/>
                <a:ea typeface="幼圆" panose="02010509060101010101" pitchFamily="49" charset="-122"/>
              </a:rPr>
              <a:t>请输入文本请输入文本请输入文本</a:t>
            </a:r>
            <a:endParaRPr lang="zh-CN" altLang="zh-CN" sz="2000" dirty="0">
              <a:solidFill>
                <a:srgbClr val="FEFFFF"/>
              </a:solidFill>
              <a:latin typeface="幼圆" panose="02010509060101010101" pitchFamily="49" charset="-122"/>
              <a:ea typeface="幼圆" panose="02010509060101010101" pitchFamily="49" charset="-122"/>
            </a:endParaRPr>
          </a:p>
        </p:txBody>
      </p:sp>
      <p:sp>
        <p:nvSpPr>
          <p:cNvPr id="20" name="Rectangle 59"/>
          <p:cNvSpPr>
            <a:spLocks noChangeArrowheads="1"/>
          </p:cNvSpPr>
          <p:nvPr/>
        </p:nvSpPr>
        <p:spPr bwMode="auto">
          <a:xfrm>
            <a:off x="7333416" y="5026801"/>
            <a:ext cx="3895135" cy="176203"/>
          </a:xfrm>
          <a:prstGeom prst="rect">
            <a:avLst/>
          </a:prstGeom>
          <a:solidFill>
            <a:schemeClr val="tx1"/>
          </a:solidFill>
          <a:ln>
            <a:noFil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21" name="Rectangle 60"/>
          <p:cNvSpPr>
            <a:spLocks noChangeArrowheads="1"/>
          </p:cNvSpPr>
          <p:nvPr/>
        </p:nvSpPr>
        <p:spPr bwMode="auto">
          <a:xfrm>
            <a:off x="7335375" y="1695187"/>
            <a:ext cx="830663" cy="3284858"/>
          </a:xfrm>
          <a:prstGeom prst="rect">
            <a:avLst/>
          </a:prstGeom>
          <a:solidFill>
            <a:schemeClr val="accent1"/>
          </a:solidFill>
          <a:ln>
            <a:noFil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800" dirty="0">
                <a:solidFill>
                  <a:srgbClr val="FEFFFF"/>
                </a:solidFill>
                <a:latin typeface="+mn-ea"/>
                <a:ea typeface="+mn-ea"/>
              </a:rPr>
              <a:t>97%</a:t>
            </a:r>
            <a:endParaRPr lang="zh-CN" altLang="en-US" sz="1800" dirty="0">
              <a:solidFill>
                <a:srgbClr val="FEFFFF"/>
              </a:solidFill>
              <a:latin typeface="+mn-ea"/>
              <a:ea typeface="+mn-ea"/>
            </a:endParaRPr>
          </a:p>
        </p:txBody>
      </p:sp>
      <p:sp>
        <p:nvSpPr>
          <p:cNvPr id="22" name="TextBox 82"/>
          <p:cNvSpPr txBox="1"/>
          <p:nvPr/>
        </p:nvSpPr>
        <p:spPr>
          <a:xfrm>
            <a:off x="7327322" y="5324297"/>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
        <p:nvSpPr>
          <p:cNvPr id="23" name="Rectangle 61"/>
          <p:cNvSpPr>
            <a:spLocks noChangeArrowheads="1"/>
          </p:cNvSpPr>
          <p:nvPr/>
        </p:nvSpPr>
        <p:spPr bwMode="auto">
          <a:xfrm>
            <a:off x="8342975" y="3432007"/>
            <a:ext cx="830663" cy="1548039"/>
          </a:xfrm>
          <a:prstGeom prst="rect">
            <a:avLst/>
          </a:prstGeom>
          <a:solidFill>
            <a:schemeClr val="accent1"/>
          </a:solidFill>
          <a:ln>
            <a:noFill/>
          </a:ln>
        </p:spPr>
        <p:txBody>
          <a:bodyPr/>
          <a:lstStyle/>
          <a:p>
            <a:pPr algn="ctr" eaLnBrk="1" hangingPunct="1"/>
            <a:r>
              <a:rPr lang="en-US" altLang="zh-CN" sz="1800" dirty="0">
                <a:solidFill>
                  <a:srgbClr val="FEFFFF"/>
                </a:solidFill>
                <a:latin typeface="+mn-ea"/>
                <a:ea typeface="+mn-ea"/>
              </a:rPr>
              <a:t>50%</a:t>
            </a:r>
            <a:endParaRPr lang="zh-CN" altLang="en-US" sz="1800" dirty="0">
              <a:solidFill>
                <a:srgbClr val="FEFFFF"/>
              </a:solidFill>
              <a:latin typeface="+mn-ea"/>
              <a:ea typeface="+mn-ea"/>
            </a:endParaRPr>
          </a:p>
        </p:txBody>
      </p:sp>
      <p:sp>
        <p:nvSpPr>
          <p:cNvPr id="24" name="TextBox 84"/>
          <p:cNvSpPr txBox="1"/>
          <p:nvPr/>
        </p:nvSpPr>
        <p:spPr>
          <a:xfrm>
            <a:off x="8334922" y="5324297"/>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
        <p:nvSpPr>
          <p:cNvPr id="25" name="Rectangle 62"/>
          <p:cNvSpPr>
            <a:spLocks noChangeArrowheads="1"/>
          </p:cNvSpPr>
          <p:nvPr/>
        </p:nvSpPr>
        <p:spPr bwMode="auto">
          <a:xfrm>
            <a:off x="9342523" y="2714620"/>
            <a:ext cx="855826" cy="2265422"/>
          </a:xfrm>
          <a:prstGeom prst="rect">
            <a:avLst/>
          </a:prstGeom>
          <a:solidFill>
            <a:schemeClr val="accent1"/>
          </a:solidFill>
          <a:ln>
            <a:noFill/>
          </a:ln>
        </p:spPr>
        <p:txBody>
          <a:bodyPr/>
          <a:lstStyle/>
          <a:p>
            <a:pPr algn="ctr" eaLnBrk="1" hangingPunct="1"/>
            <a:r>
              <a:rPr lang="en-US" altLang="zh-CN" sz="1800" dirty="0">
                <a:solidFill>
                  <a:srgbClr val="FEFFFF"/>
                </a:solidFill>
                <a:latin typeface="+mn-ea"/>
                <a:ea typeface="+mn-ea"/>
              </a:rPr>
              <a:t>78%</a:t>
            </a:r>
            <a:endParaRPr lang="zh-CN" altLang="en-US" sz="1800" dirty="0">
              <a:solidFill>
                <a:srgbClr val="FEFFFF"/>
              </a:solidFill>
              <a:latin typeface="+mn-ea"/>
              <a:ea typeface="+mn-ea"/>
            </a:endParaRPr>
          </a:p>
        </p:txBody>
      </p:sp>
      <p:sp>
        <p:nvSpPr>
          <p:cNvPr id="27" name="TextBox 86"/>
          <p:cNvSpPr txBox="1"/>
          <p:nvPr/>
        </p:nvSpPr>
        <p:spPr>
          <a:xfrm>
            <a:off x="9347052" y="5324297"/>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
        <p:nvSpPr>
          <p:cNvPr id="35" name="Rectangle 63"/>
          <p:cNvSpPr>
            <a:spLocks noChangeArrowheads="1"/>
          </p:cNvSpPr>
          <p:nvPr/>
        </p:nvSpPr>
        <p:spPr bwMode="auto">
          <a:xfrm>
            <a:off x="10359180" y="3676025"/>
            <a:ext cx="855826" cy="1304021"/>
          </a:xfrm>
          <a:prstGeom prst="rect">
            <a:avLst/>
          </a:prstGeom>
          <a:solidFill>
            <a:schemeClr val="accent1"/>
          </a:solidFill>
          <a:ln>
            <a:noFill/>
          </a:ln>
        </p:spPr>
        <p:txBody>
          <a:bodyPr/>
          <a:lstStyle/>
          <a:p>
            <a:pPr algn="ctr" eaLnBrk="1" hangingPunct="1"/>
            <a:r>
              <a:rPr lang="en-US" altLang="zh-CN" sz="1800" dirty="0">
                <a:solidFill>
                  <a:srgbClr val="FEFFFF"/>
                </a:solidFill>
                <a:latin typeface="+mn-ea"/>
                <a:ea typeface="+mn-ea"/>
              </a:rPr>
              <a:t>43%</a:t>
            </a:r>
            <a:endParaRPr lang="zh-CN" altLang="en-US" sz="1800" dirty="0">
              <a:solidFill>
                <a:srgbClr val="FEFFFF"/>
              </a:solidFill>
              <a:latin typeface="+mn-ea"/>
              <a:ea typeface="+mn-ea"/>
            </a:endParaRPr>
          </a:p>
        </p:txBody>
      </p:sp>
      <p:sp>
        <p:nvSpPr>
          <p:cNvPr id="36" name="TextBox 88"/>
          <p:cNvSpPr txBox="1"/>
          <p:nvPr/>
        </p:nvSpPr>
        <p:spPr>
          <a:xfrm>
            <a:off x="10363709" y="5324297"/>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请输入您的大标题</a:t>
            </a:r>
            <a:endParaRPr lang="zh-CN" altLang="en-US" dirty="0"/>
          </a:p>
        </p:txBody>
      </p:sp>
      <p:sp>
        <p:nvSpPr>
          <p:cNvPr id="14" name="Rectangle 32"/>
          <p:cNvSpPr>
            <a:spLocks noChangeArrowheads="1"/>
          </p:cNvSpPr>
          <p:nvPr/>
        </p:nvSpPr>
        <p:spPr bwMode="auto">
          <a:xfrm>
            <a:off x="903862" y="1620580"/>
            <a:ext cx="2692122" cy="2895463"/>
          </a:xfrm>
          <a:prstGeom prst="rect">
            <a:avLst/>
          </a:prstGeom>
          <a:solidFill>
            <a:schemeClr val="accent1"/>
          </a:solidFill>
          <a:ln>
            <a:noFill/>
          </a:ln>
        </p:spPr>
        <p:txBody>
          <a:bodyPr/>
          <a:lstStyle/>
          <a:p>
            <a:pPr>
              <a:defRPr/>
            </a:pPr>
            <a:endParaRPr lang="zh-CN" altLang="en-US"/>
          </a:p>
        </p:txBody>
      </p:sp>
      <p:sp>
        <p:nvSpPr>
          <p:cNvPr id="15" name="Rectangle 33"/>
          <p:cNvSpPr>
            <a:spLocks noChangeArrowheads="1"/>
          </p:cNvSpPr>
          <p:nvPr/>
        </p:nvSpPr>
        <p:spPr bwMode="auto">
          <a:xfrm>
            <a:off x="904210" y="4600319"/>
            <a:ext cx="2692400" cy="16652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zh-CN" altLang="en-US" dirty="0">
                <a:solidFill>
                  <a:srgbClr val="FFFFFF"/>
                </a:solidFill>
                <a:latin typeface="+mn-ea"/>
                <a:ea typeface="+mn-ea"/>
              </a:rPr>
              <a:t>请输入文本</a:t>
            </a:r>
          </a:p>
        </p:txBody>
      </p:sp>
      <p:sp>
        <p:nvSpPr>
          <p:cNvPr id="16" name="Rectangle 34"/>
          <p:cNvSpPr>
            <a:spLocks noChangeArrowheads="1"/>
          </p:cNvSpPr>
          <p:nvPr/>
        </p:nvSpPr>
        <p:spPr bwMode="auto">
          <a:xfrm>
            <a:off x="3679160" y="1620581"/>
            <a:ext cx="2651125" cy="1681163"/>
          </a:xfrm>
          <a:prstGeom prst="rect">
            <a:avLst/>
          </a:prstGeom>
          <a:solidFill>
            <a:schemeClr val="accent1"/>
          </a:solidFill>
          <a:ln>
            <a:noFill/>
          </a:ln>
        </p:spPr>
        <p:txBody>
          <a:bodyPr anchor="b"/>
          <a:lstStyle/>
          <a:p>
            <a:pPr algn="ctr"/>
            <a:r>
              <a:rPr lang="zh-CN" altLang="en-US" dirty="0">
                <a:solidFill>
                  <a:srgbClr val="FFFFFF"/>
                </a:solidFill>
                <a:latin typeface="+mn-ea"/>
                <a:ea typeface="+mn-ea"/>
              </a:rPr>
              <a:t>请输入文本</a:t>
            </a:r>
          </a:p>
        </p:txBody>
      </p:sp>
      <p:sp>
        <p:nvSpPr>
          <p:cNvPr id="17" name="Rectangle 35"/>
          <p:cNvSpPr>
            <a:spLocks noChangeArrowheads="1"/>
          </p:cNvSpPr>
          <p:nvPr/>
        </p:nvSpPr>
        <p:spPr bwMode="auto">
          <a:xfrm>
            <a:off x="3678591" y="3393442"/>
            <a:ext cx="2651879" cy="2872163"/>
          </a:xfrm>
          <a:prstGeom prst="rect">
            <a:avLst/>
          </a:prstGeom>
          <a:solidFill>
            <a:schemeClr val="accent1"/>
          </a:solidFill>
          <a:ln>
            <a:noFill/>
          </a:ln>
        </p:spPr>
        <p:txBody>
          <a:bodyPr/>
          <a:lstStyle/>
          <a:p>
            <a:pPr>
              <a:defRPr/>
            </a:pPr>
            <a:endParaRPr lang="zh-CN" altLang="en-US"/>
          </a:p>
        </p:txBody>
      </p:sp>
      <p:sp>
        <p:nvSpPr>
          <p:cNvPr id="23" name="Rectangle 37"/>
          <p:cNvSpPr>
            <a:spLocks noChangeArrowheads="1"/>
          </p:cNvSpPr>
          <p:nvPr/>
        </p:nvSpPr>
        <p:spPr bwMode="auto">
          <a:xfrm>
            <a:off x="1606449" y="4600319"/>
            <a:ext cx="128792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5400" b="1" dirty="0">
                <a:solidFill>
                  <a:srgbClr val="FFFFFF"/>
                </a:solidFill>
                <a:latin typeface="+mn-lt"/>
              </a:rPr>
              <a:t>02</a:t>
            </a:r>
            <a:endParaRPr lang="zh-CN" altLang="en-US" sz="1600" dirty="0">
              <a:solidFill>
                <a:srgbClr val="FFFFFF"/>
              </a:solidFill>
              <a:latin typeface="+mn-lt"/>
            </a:endParaRPr>
          </a:p>
        </p:txBody>
      </p:sp>
      <p:sp>
        <p:nvSpPr>
          <p:cNvPr id="31" name="Rectangle 37"/>
          <p:cNvSpPr>
            <a:spLocks noChangeArrowheads="1"/>
          </p:cNvSpPr>
          <p:nvPr/>
        </p:nvSpPr>
        <p:spPr bwMode="auto">
          <a:xfrm>
            <a:off x="4360761" y="1620581"/>
            <a:ext cx="128792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5400" b="1" dirty="0">
                <a:solidFill>
                  <a:srgbClr val="FFFFFF"/>
                </a:solidFill>
                <a:latin typeface="+mn-lt"/>
              </a:rPr>
              <a:t>01</a:t>
            </a:r>
            <a:endParaRPr lang="zh-CN" altLang="en-US" sz="1600" dirty="0">
              <a:solidFill>
                <a:srgbClr val="FFFFFF"/>
              </a:solidFill>
              <a:latin typeface="+mn-lt"/>
            </a:endParaRPr>
          </a:p>
        </p:txBody>
      </p:sp>
      <p:sp>
        <p:nvSpPr>
          <p:cNvPr id="32" name="KSO_Shape"/>
          <p:cNvSpPr/>
          <p:nvPr/>
        </p:nvSpPr>
        <p:spPr>
          <a:xfrm>
            <a:off x="1297423" y="2419024"/>
            <a:ext cx="1905000" cy="129857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5" name="KSO_Shape"/>
          <p:cNvSpPr>
            <a:spLocks noChangeArrowheads="1"/>
          </p:cNvSpPr>
          <p:nvPr/>
        </p:nvSpPr>
        <p:spPr bwMode="auto">
          <a:xfrm>
            <a:off x="4114625" y="3896850"/>
            <a:ext cx="1779810" cy="1865347"/>
          </a:xfrm>
          <a:custGeom>
            <a:avLst/>
            <a:gdLst>
              <a:gd name="T0" fmla="*/ 186959 w 11981237"/>
              <a:gd name="T1" fmla="*/ 80936 h 12554355"/>
              <a:gd name="T2" fmla="*/ 201434 w 11981237"/>
              <a:gd name="T3" fmla="*/ 95398 h 12554355"/>
              <a:gd name="T4" fmla="*/ 186959 w 11981237"/>
              <a:gd name="T5" fmla="*/ 109860 h 12554355"/>
              <a:gd name="T6" fmla="*/ 172483 w 11981237"/>
              <a:gd name="T7" fmla="*/ 95398 h 12554355"/>
              <a:gd name="T8" fmla="*/ 186959 w 11981237"/>
              <a:gd name="T9" fmla="*/ 80936 h 12554355"/>
              <a:gd name="T10" fmla="*/ 135384 w 11981237"/>
              <a:gd name="T11" fmla="*/ 74810 h 12554355"/>
              <a:gd name="T12" fmla="*/ 140604 w 11981237"/>
              <a:gd name="T13" fmla="*/ 77136 h 12554355"/>
              <a:gd name="T14" fmla="*/ 176652 w 11981237"/>
              <a:gd name="T15" fmla="*/ 113110 h 12554355"/>
              <a:gd name="T16" fmla="*/ 197725 w 11981237"/>
              <a:gd name="T17" fmla="*/ 113110 h 12554355"/>
              <a:gd name="T18" fmla="*/ 233541 w 11981237"/>
              <a:gd name="T19" fmla="*/ 77136 h 12554355"/>
              <a:gd name="T20" fmla="*/ 244039 w 11981237"/>
              <a:gd name="T21" fmla="*/ 76827 h 12554355"/>
              <a:gd name="T22" fmla="*/ 244271 w 11981237"/>
              <a:gd name="T23" fmla="*/ 87326 h 12554355"/>
              <a:gd name="T24" fmla="*/ 206602 w 11981237"/>
              <a:gd name="T25" fmla="*/ 124999 h 12554355"/>
              <a:gd name="T26" fmla="*/ 206679 w 11981237"/>
              <a:gd name="T27" fmla="*/ 250061 h 12554355"/>
              <a:gd name="T28" fmla="*/ 198574 w 11981237"/>
              <a:gd name="T29" fmla="*/ 258167 h 12554355"/>
              <a:gd name="T30" fmla="*/ 190392 w 11981237"/>
              <a:gd name="T31" fmla="*/ 250061 h 12554355"/>
              <a:gd name="T32" fmla="*/ 190392 w 11981237"/>
              <a:gd name="T33" fmla="*/ 182203 h 12554355"/>
              <a:gd name="T34" fmla="*/ 183753 w 11981237"/>
              <a:gd name="T35" fmla="*/ 182203 h 12554355"/>
              <a:gd name="T36" fmla="*/ 183753 w 11981237"/>
              <a:gd name="T37" fmla="*/ 250061 h 12554355"/>
              <a:gd name="T38" fmla="*/ 175648 w 11981237"/>
              <a:gd name="T39" fmla="*/ 258167 h 12554355"/>
              <a:gd name="T40" fmla="*/ 167466 w 11981237"/>
              <a:gd name="T41" fmla="*/ 250061 h 12554355"/>
              <a:gd name="T42" fmla="*/ 167466 w 11981237"/>
              <a:gd name="T43" fmla="*/ 124999 h 12554355"/>
              <a:gd name="T44" fmla="*/ 129874 w 11981237"/>
              <a:gd name="T45" fmla="*/ 87326 h 12554355"/>
              <a:gd name="T46" fmla="*/ 130106 w 11981237"/>
              <a:gd name="T47" fmla="*/ 76827 h 12554355"/>
              <a:gd name="T48" fmla="*/ 135384 w 11981237"/>
              <a:gd name="T49" fmla="*/ 74810 h 12554355"/>
              <a:gd name="T50" fmla="*/ 83316 w 11981237"/>
              <a:gd name="T51" fmla="*/ 8594 h 12554355"/>
              <a:gd name="T52" fmla="*/ 103649 w 11981237"/>
              <a:gd name="T53" fmla="*/ 29014 h 12554355"/>
              <a:gd name="T54" fmla="*/ 83316 w 11981237"/>
              <a:gd name="T55" fmla="*/ 49433 h 12554355"/>
              <a:gd name="T56" fmla="*/ 62982 w 11981237"/>
              <a:gd name="T57" fmla="*/ 29014 h 12554355"/>
              <a:gd name="T58" fmla="*/ 83316 w 11981237"/>
              <a:gd name="T59" fmla="*/ 8594 h 12554355"/>
              <a:gd name="T60" fmla="*/ 10664 w 11981237"/>
              <a:gd name="T61" fmla="*/ 4 h 12554355"/>
              <a:gd name="T62" fmla="*/ 17978 w 11981237"/>
              <a:gd name="T63" fmla="*/ 3266 h 12554355"/>
              <a:gd name="T64" fmla="*/ 68688 w 11981237"/>
              <a:gd name="T65" fmla="*/ 53984 h 12554355"/>
              <a:gd name="T66" fmla="*/ 98481 w 11981237"/>
              <a:gd name="T67" fmla="*/ 53984 h 12554355"/>
              <a:gd name="T68" fmla="*/ 148882 w 11981237"/>
              <a:gd name="T69" fmla="*/ 3266 h 12554355"/>
              <a:gd name="T70" fmla="*/ 163624 w 11981237"/>
              <a:gd name="T71" fmla="*/ 2880 h 12554355"/>
              <a:gd name="T72" fmla="*/ 164010 w 11981237"/>
              <a:gd name="T73" fmla="*/ 17624 h 12554355"/>
              <a:gd name="T74" fmla="*/ 110985 w 11981237"/>
              <a:gd name="T75" fmla="*/ 70735 h 12554355"/>
              <a:gd name="T76" fmla="*/ 111062 w 11981237"/>
              <a:gd name="T77" fmla="*/ 246742 h 12554355"/>
              <a:gd name="T78" fmla="*/ 99639 w 11981237"/>
              <a:gd name="T79" fmla="*/ 258167 h 12554355"/>
              <a:gd name="T80" fmla="*/ 88138 w 11981237"/>
              <a:gd name="T81" fmla="*/ 246742 h 12554355"/>
              <a:gd name="T82" fmla="*/ 88061 w 11981237"/>
              <a:gd name="T83" fmla="*/ 151251 h 12554355"/>
              <a:gd name="T84" fmla="*/ 78799 w 11981237"/>
              <a:gd name="T85" fmla="*/ 151251 h 12554355"/>
              <a:gd name="T86" fmla="*/ 78799 w 11981237"/>
              <a:gd name="T87" fmla="*/ 246742 h 12554355"/>
              <a:gd name="T88" fmla="*/ 67298 w 11981237"/>
              <a:gd name="T89" fmla="*/ 258167 h 12554355"/>
              <a:gd name="T90" fmla="*/ 55875 w 11981237"/>
              <a:gd name="T91" fmla="*/ 246742 h 12554355"/>
              <a:gd name="T92" fmla="*/ 55875 w 11981237"/>
              <a:gd name="T93" fmla="*/ 70735 h 12554355"/>
              <a:gd name="T94" fmla="*/ 2849 w 11981237"/>
              <a:gd name="T95" fmla="*/ 17624 h 12554355"/>
              <a:gd name="T96" fmla="*/ 3235 w 11981237"/>
              <a:gd name="T97" fmla="*/ 2880 h 12554355"/>
              <a:gd name="T98" fmla="*/ 10664 w 11981237"/>
              <a:gd name="T99" fmla="*/ 4 h 1255435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1981237" h="12554355">
                <a:moveTo>
                  <a:pt x="9093518" y="3935817"/>
                </a:moveTo>
                <a:cubicBezTo>
                  <a:pt x="9482358" y="3935817"/>
                  <a:pt x="9797575" y="4250679"/>
                  <a:pt x="9797575" y="4639080"/>
                </a:cubicBezTo>
                <a:cubicBezTo>
                  <a:pt x="9797575" y="5027480"/>
                  <a:pt x="9482358" y="5342343"/>
                  <a:pt x="9093518" y="5342343"/>
                </a:cubicBezTo>
                <a:cubicBezTo>
                  <a:pt x="8704678" y="5342343"/>
                  <a:pt x="8389461" y="5027480"/>
                  <a:pt x="8389461" y="4639080"/>
                </a:cubicBezTo>
                <a:cubicBezTo>
                  <a:pt x="8389461" y="4250679"/>
                  <a:pt x="8704678" y="3935817"/>
                  <a:pt x="9093518" y="3935817"/>
                </a:cubicBezTo>
                <a:close/>
                <a:moveTo>
                  <a:pt x="6584967" y="3637926"/>
                </a:moveTo>
                <a:cubicBezTo>
                  <a:pt x="6677422" y="3640272"/>
                  <a:pt x="6769407" y="3677813"/>
                  <a:pt x="6838865" y="3751018"/>
                </a:cubicBezTo>
                <a:cubicBezTo>
                  <a:pt x="6838865" y="3751018"/>
                  <a:pt x="6838865" y="3751018"/>
                  <a:pt x="8592216" y="5500423"/>
                </a:cubicBezTo>
                <a:cubicBezTo>
                  <a:pt x="8592216" y="5500423"/>
                  <a:pt x="8592216" y="5500423"/>
                  <a:pt x="9617194" y="5500423"/>
                </a:cubicBezTo>
                <a:lnTo>
                  <a:pt x="11359281" y="3751018"/>
                </a:lnTo>
                <a:cubicBezTo>
                  <a:pt x="11498198" y="3604608"/>
                  <a:pt x="11723468" y="3600854"/>
                  <a:pt x="11869893" y="3736002"/>
                </a:cubicBezTo>
                <a:cubicBezTo>
                  <a:pt x="12012564" y="3874903"/>
                  <a:pt x="12020073" y="4100148"/>
                  <a:pt x="11881156" y="4246558"/>
                </a:cubicBezTo>
                <a:cubicBezTo>
                  <a:pt x="11881156" y="4246558"/>
                  <a:pt x="11881156" y="4246558"/>
                  <a:pt x="10048961" y="6078553"/>
                </a:cubicBezTo>
                <a:cubicBezTo>
                  <a:pt x="10048961" y="6078553"/>
                  <a:pt x="10048961" y="6078553"/>
                  <a:pt x="10052716" y="12160176"/>
                </a:cubicBezTo>
                <a:cubicBezTo>
                  <a:pt x="10052716" y="12377913"/>
                  <a:pt x="9876254" y="12554355"/>
                  <a:pt x="9658493" y="12554355"/>
                </a:cubicBezTo>
                <a:cubicBezTo>
                  <a:pt x="9440733" y="12554355"/>
                  <a:pt x="9260517" y="12377913"/>
                  <a:pt x="9260517" y="12160176"/>
                </a:cubicBezTo>
                <a:cubicBezTo>
                  <a:pt x="9260517" y="12160176"/>
                  <a:pt x="9260517" y="12160176"/>
                  <a:pt x="9260517" y="8860332"/>
                </a:cubicBezTo>
                <a:cubicBezTo>
                  <a:pt x="9260517" y="8860332"/>
                  <a:pt x="9260517" y="8860332"/>
                  <a:pt x="8937630" y="8860332"/>
                </a:cubicBezTo>
                <a:cubicBezTo>
                  <a:pt x="8937630" y="8860332"/>
                  <a:pt x="8937630" y="8860332"/>
                  <a:pt x="8937630" y="12160176"/>
                </a:cubicBezTo>
                <a:cubicBezTo>
                  <a:pt x="8937630" y="12377913"/>
                  <a:pt x="8761168" y="12554355"/>
                  <a:pt x="8543407" y="12554355"/>
                </a:cubicBezTo>
                <a:cubicBezTo>
                  <a:pt x="8325646" y="12554355"/>
                  <a:pt x="8145431" y="12377913"/>
                  <a:pt x="8145431" y="12160176"/>
                </a:cubicBezTo>
                <a:cubicBezTo>
                  <a:pt x="8145431" y="12160176"/>
                  <a:pt x="8145431" y="12160176"/>
                  <a:pt x="8145431" y="6078553"/>
                </a:cubicBezTo>
                <a:cubicBezTo>
                  <a:pt x="8145431" y="6078553"/>
                  <a:pt x="8145431" y="6078553"/>
                  <a:pt x="6316990" y="4246558"/>
                </a:cubicBezTo>
                <a:cubicBezTo>
                  <a:pt x="6178073" y="4100148"/>
                  <a:pt x="6185582" y="3874903"/>
                  <a:pt x="6328253" y="3736002"/>
                </a:cubicBezTo>
                <a:cubicBezTo>
                  <a:pt x="6399589" y="3668428"/>
                  <a:pt x="6492513" y="3635580"/>
                  <a:pt x="6584967" y="3637926"/>
                </a:cubicBezTo>
                <a:close/>
                <a:moveTo>
                  <a:pt x="4052412" y="417917"/>
                </a:moveTo>
                <a:cubicBezTo>
                  <a:pt x="4598629" y="417917"/>
                  <a:pt x="5041424" y="862490"/>
                  <a:pt x="5041424" y="1410899"/>
                </a:cubicBezTo>
                <a:cubicBezTo>
                  <a:pt x="5041424" y="1959308"/>
                  <a:pt x="4598629" y="2403881"/>
                  <a:pt x="4052412" y="2403881"/>
                </a:cubicBezTo>
                <a:cubicBezTo>
                  <a:pt x="3506195" y="2403881"/>
                  <a:pt x="3063398" y="1959308"/>
                  <a:pt x="3063398" y="1410899"/>
                </a:cubicBezTo>
                <a:cubicBezTo>
                  <a:pt x="3063398" y="862490"/>
                  <a:pt x="3506195" y="417917"/>
                  <a:pt x="4052412" y="417917"/>
                </a:cubicBezTo>
                <a:close/>
                <a:moveTo>
                  <a:pt x="518710" y="212"/>
                </a:moveTo>
                <a:cubicBezTo>
                  <a:pt x="648229" y="3966"/>
                  <a:pt x="776810" y="57460"/>
                  <a:pt x="874419" y="158816"/>
                </a:cubicBezTo>
                <a:cubicBezTo>
                  <a:pt x="874419" y="158816"/>
                  <a:pt x="874419" y="158816"/>
                  <a:pt x="3340918" y="2625161"/>
                </a:cubicBezTo>
                <a:cubicBezTo>
                  <a:pt x="3340918" y="2625161"/>
                  <a:pt x="3340918" y="2625161"/>
                  <a:pt x="4790033" y="2625161"/>
                </a:cubicBezTo>
                <a:lnTo>
                  <a:pt x="7241515" y="158816"/>
                </a:lnTo>
                <a:cubicBezTo>
                  <a:pt x="7432978" y="-43897"/>
                  <a:pt x="7755838" y="-55159"/>
                  <a:pt x="7958564" y="140047"/>
                </a:cubicBezTo>
                <a:cubicBezTo>
                  <a:pt x="8161290" y="331498"/>
                  <a:pt x="8168798" y="654338"/>
                  <a:pt x="7977335" y="857051"/>
                </a:cubicBezTo>
                <a:cubicBezTo>
                  <a:pt x="7977335" y="857051"/>
                  <a:pt x="7977335" y="857051"/>
                  <a:pt x="5398210" y="3439768"/>
                </a:cubicBezTo>
                <a:cubicBezTo>
                  <a:pt x="5398210" y="3439768"/>
                  <a:pt x="5398210" y="3439768"/>
                  <a:pt x="5401965" y="11998771"/>
                </a:cubicBezTo>
                <a:cubicBezTo>
                  <a:pt x="5401965" y="12306594"/>
                  <a:pt x="5154188" y="12554355"/>
                  <a:pt x="4846345" y="12554355"/>
                </a:cubicBezTo>
                <a:cubicBezTo>
                  <a:pt x="4538502" y="12554355"/>
                  <a:pt x="4286972" y="12306594"/>
                  <a:pt x="4286972" y="11998771"/>
                </a:cubicBezTo>
                <a:cubicBezTo>
                  <a:pt x="4286972" y="11998771"/>
                  <a:pt x="4286972" y="11998771"/>
                  <a:pt x="4283218" y="7355136"/>
                </a:cubicBezTo>
                <a:cubicBezTo>
                  <a:pt x="4283218" y="7355136"/>
                  <a:pt x="4283218" y="7355136"/>
                  <a:pt x="3832716" y="7355136"/>
                </a:cubicBezTo>
                <a:cubicBezTo>
                  <a:pt x="3832716" y="7355136"/>
                  <a:pt x="3832716" y="7355136"/>
                  <a:pt x="3832716" y="11998771"/>
                </a:cubicBezTo>
                <a:cubicBezTo>
                  <a:pt x="3832716" y="12306594"/>
                  <a:pt x="3581186" y="12554355"/>
                  <a:pt x="3273343" y="12554355"/>
                </a:cubicBezTo>
                <a:cubicBezTo>
                  <a:pt x="2965500" y="12554355"/>
                  <a:pt x="2717723" y="12306594"/>
                  <a:pt x="2717723" y="11998771"/>
                </a:cubicBezTo>
                <a:cubicBezTo>
                  <a:pt x="2717723" y="11998771"/>
                  <a:pt x="2717723" y="11998771"/>
                  <a:pt x="2717723" y="3439768"/>
                </a:cubicBezTo>
                <a:cubicBezTo>
                  <a:pt x="2717723" y="3439768"/>
                  <a:pt x="2717723" y="3439768"/>
                  <a:pt x="138599" y="857051"/>
                </a:cubicBezTo>
                <a:cubicBezTo>
                  <a:pt x="-52865" y="654338"/>
                  <a:pt x="-45356" y="331498"/>
                  <a:pt x="157370" y="140047"/>
                </a:cubicBezTo>
                <a:cubicBezTo>
                  <a:pt x="258733" y="42444"/>
                  <a:pt x="389191" y="-3542"/>
                  <a:pt x="518710" y="212"/>
                </a:cubicBezTo>
                <a:close/>
              </a:path>
            </a:pathLst>
          </a:custGeom>
          <a:solidFill>
            <a:srgbClr val="FFF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6" name="矩形 35"/>
          <p:cNvSpPr/>
          <p:nvPr/>
        </p:nvSpPr>
        <p:spPr>
          <a:xfrm>
            <a:off x="6702564" y="1620580"/>
            <a:ext cx="5344761" cy="4645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a:t>请在此输入您的大标题</a:t>
            </a:r>
            <a:endParaRPr lang="en-US" altLang="zh-CN" dirty="0"/>
          </a:p>
        </p:txBody>
      </p:sp>
      <p:sp>
        <p:nvSpPr>
          <p:cNvPr id="71" name="矩形 70"/>
          <p:cNvSpPr/>
          <p:nvPr/>
        </p:nvSpPr>
        <p:spPr>
          <a:xfrm>
            <a:off x="5710293" y="1880282"/>
            <a:ext cx="5834917" cy="4245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zh-CN" altLang="zh-CN" sz="2000" dirty="0">
              <a:solidFill>
                <a:schemeClr val="tx1"/>
              </a:solidFill>
              <a:latin typeface="+mn-ea"/>
            </a:endParaRPr>
          </a:p>
        </p:txBody>
      </p:sp>
      <p:sp>
        <p:nvSpPr>
          <p:cNvPr id="16" name="KSO_Shape"/>
          <p:cNvSpPr/>
          <p:nvPr/>
        </p:nvSpPr>
        <p:spPr>
          <a:xfrm>
            <a:off x="962662" y="1880281"/>
            <a:ext cx="4252400" cy="4245310"/>
          </a:xfrm>
          <a:custGeom>
            <a:avLst/>
            <a:gdLst>
              <a:gd name="connsiteX0" fmla="*/ 1129309 w 2109706"/>
              <a:gd name="connsiteY0" fmla="*/ 1646317 h 2105544"/>
              <a:gd name="connsiteX1" fmla="*/ 1240594 w 2109706"/>
              <a:gd name="connsiteY1" fmla="*/ 1865537 h 2105544"/>
              <a:gd name="connsiteX2" fmla="*/ 1187323 w 2109706"/>
              <a:gd name="connsiteY2" fmla="*/ 2105544 h 2105544"/>
              <a:gd name="connsiteX3" fmla="*/ 1076038 w 2109706"/>
              <a:gd name="connsiteY3" fmla="*/ 1886325 h 2105544"/>
              <a:gd name="connsiteX4" fmla="*/ 1129309 w 2109706"/>
              <a:gd name="connsiteY4" fmla="*/ 1646317 h 2105544"/>
              <a:gd name="connsiteX5" fmla="*/ 980398 w 2109706"/>
              <a:gd name="connsiteY5" fmla="*/ 1646317 h 2105544"/>
              <a:gd name="connsiteX6" fmla="*/ 1033669 w 2109706"/>
              <a:gd name="connsiteY6" fmla="*/ 1886325 h 2105544"/>
              <a:gd name="connsiteX7" fmla="*/ 922384 w 2109706"/>
              <a:gd name="connsiteY7" fmla="*/ 2105544 h 2105544"/>
              <a:gd name="connsiteX8" fmla="*/ 869113 w 2109706"/>
              <a:gd name="connsiteY8" fmla="*/ 1865537 h 2105544"/>
              <a:gd name="connsiteX9" fmla="*/ 980398 w 2109706"/>
              <a:gd name="connsiteY9" fmla="*/ 1646317 h 2105544"/>
              <a:gd name="connsiteX10" fmla="*/ 1273542 w 2109706"/>
              <a:gd name="connsiteY10" fmla="*/ 1609284 h 2105544"/>
              <a:gd name="connsiteX11" fmla="*/ 1435849 w 2109706"/>
              <a:gd name="connsiteY11" fmla="*/ 1793941 h 2105544"/>
              <a:gd name="connsiteX12" fmla="*/ 1443938 w 2109706"/>
              <a:gd name="connsiteY12" fmla="*/ 2039656 h 2105544"/>
              <a:gd name="connsiteX13" fmla="*/ 1281632 w 2109706"/>
              <a:gd name="connsiteY13" fmla="*/ 1854999 h 2105544"/>
              <a:gd name="connsiteX14" fmla="*/ 1273542 w 2109706"/>
              <a:gd name="connsiteY14" fmla="*/ 1609284 h 2105544"/>
              <a:gd name="connsiteX15" fmla="*/ 836164 w 2109706"/>
              <a:gd name="connsiteY15" fmla="*/ 1609284 h 2105544"/>
              <a:gd name="connsiteX16" fmla="*/ 828074 w 2109706"/>
              <a:gd name="connsiteY16" fmla="*/ 1854999 h 2105544"/>
              <a:gd name="connsiteX17" fmla="*/ 665768 w 2109706"/>
              <a:gd name="connsiteY17" fmla="*/ 2039656 h 2105544"/>
              <a:gd name="connsiteX18" fmla="*/ 673858 w 2109706"/>
              <a:gd name="connsiteY18" fmla="*/ 1793941 h 2105544"/>
              <a:gd name="connsiteX19" fmla="*/ 836164 w 2109706"/>
              <a:gd name="connsiteY19" fmla="*/ 1609284 h 2105544"/>
              <a:gd name="connsiteX20" fmla="*/ 1404034 w 2109706"/>
              <a:gd name="connsiteY20" fmla="*/ 1537545 h 2105544"/>
              <a:gd name="connsiteX21" fmla="*/ 1607164 w 2109706"/>
              <a:gd name="connsiteY21" fmla="*/ 1676037 h 2105544"/>
              <a:gd name="connsiteX22" fmla="*/ 1676106 w 2109706"/>
              <a:gd name="connsiteY22" fmla="*/ 1912020 h 2105544"/>
              <a:gd name="connsiteX23" fmla="*/ 1472977 w 2109706"/>
              <a:gd name="connsiteY23" fmla="*/ 1773529 h 2105544"/>
              <a:gd name="connsiteX24" fmla="*/ 1404034 w 2109706"/>
              <a:gd name="connsiteY24" fmla="*/ 1537545 h 2105544"/>
              <a:gd name="connsiteX25" fmla="*/ 705672 w 2109706"/>
              <a:gd name="connsiteY25" fmla="*/ 1537545 h 2105544"/>
              <a:gd name="connsiteX26" fmla="*/ 636729 w 2109706"/>
              <a:gd name="connsiteY26" fmla="*/ 1773529 h 2105544"/>
              <a:gd name="connsiteX27" fmla="*/ 433600 w 2109706"/>
              <a:gd name="connsiteY27" fmla="*/ 1912020 h 2105544"/>
              <a:gd name="connsiteX28" fmla="*/ 502542 w 2109706"/>
              <a:gd name="connsiteY28" fmla="*/ 1676037 h 2105544"/>
              <a:gd name="connsiteX29" fmla="*/ 705672 w 2109706"/>
              <a:gd name="connsiteY29" fmla="*/ 1537545 h 2105544"/>
              <a:gd name="connsiteX30" fmla="*/ 1512586 w 2109706"/>
              <a:gd name="connsiteY30" fmla="*/ 1435608 h 2105544"/>
              <a:gd name="connsiteX31" fmla="*/ 1743775 w 2109706"/>
              <a:gd name="connsiteY31" fmla="*/ 1519233 h 2105544"/>
              <a:gd name="connsiteX32" fmla="*/ 1869239 w 2109706"/>
              <a:gd name="connsiteY32" fmla="*/ 1730657 h 2105544"/>
              <a:gd name="connsiteX33" fmla="*/ 1638050 w 2109706"/>
              <a:gd name="connsiteY33" fmla="*/ 1647033 h 2105544"/>
              <a:gd name="connsiteX34" fmla="*/ 1512586 w 2109706"/>
              <a:gd name="connsiteY34" fmla="*/ 1435608 h 2105544"/>
              <a:gd name="connsiteX35" fmla="*/ 597120 w 2109706"/>
              <a:gd name="connsiteY35" fmla="*/ 1435608 h 2105544"/>
              <a:gd name="connsiteX36" fmla="*/ 471656 w 2109706"/>
              <a:gd name="connsiteY36" fmla="*/ 1647033 h 2105544"/>
              <a:gd name="connsiteX37" fmla="*/ 240467 w 2109706"/>
              <a:gd name="connsiteY37" fmla="*/ 1730657 h 2105544"/>
              <a:gd name="connsiteX38" fmla="*/ 365931 w 2109706"/>
              <a:gd name="connsiteY38" fmla="*/ 1519233 h 2105544"/>
              <a:gd name="connsiteX39" fmla="*/ 597120 w 2109706"/>
              <a:gd name="connsiteY39" fmla="*/ 1435608 h 2105544"/>
              <a:gd name="connsiteX40" fmla="*/ 1650985 w 2109706"/>
              <a:gd name="connsiteY40" fmla="*/ 1299221 h 2105544"/>
              <a:gd name="connsiteX41" fmla="*/ 1837099 w 2109706"/>
              <a:gd name="connsiteY41" fmla="*/ 1333381 h 2105544"/>
              <a:gd name="connsiteX42" fmla="*/ 2011200 w 2109706"/>
              <a:gd name="connsiteY42" fmla="*/ 1506961 h 2105544"/>
              <a:gd name="connsiteX43" fmla="*/ 1766478 w 2109706"/>
              <a:gd name="connsiteY43" fmla="*/ 1483459 h 2105544"/>
              <a:gd name="connsiteX44" fmla="*/ 1592376 w 2109706"/>
              <a:gd name="connsiteY44" fmla="*/ 1309878 h 2105544"/>
              <a:gd name="connsiteX45" fmla="*/ 1650985 w 2109706"/>
              <a:gd name="connsiteY45" fmla="*/ 1299221 h 2105544"/>
              <a:gd name="connsiteX46" fmla="*/ 458721 w 2109706"/>
              <a:gd name="connsiteY46" fmla="*/ 1299221 h 2105544"/>
              <a:gd name="connsiteX47" fmla="*/ 517330 w 2109706"/>
              <a:gd name="connsiteY47" fmla="*/ 1309878 h 2105544"/>
              <a:gd name="connsiteX48" fmla="*/ 343228 w 2109706"/>
              <a:gd name="connsiteY48" fmla="*/ 1483459 h 2105544"/>
              <a:gd name="connsiteX49" fmla="*/ 98506 w 2109706"/>
              <a:gd name="connsiteY49" fmla="*/ 1506961 h 2105544"/>
              <a:gd name="connsiteX50" fmla="*/ 272607 w 2109706"/>
              <a:gd name="connsiteY50" fmla="*/ 1333381 h 2105544"/>
              <a:gd name="connsiteX51" fmla="*/ 458721 w 2109706"/>
              <a:gd name="connsiteY51" fmla="*/ 1299221 h 2105544"/>
              <a:gd name="connsiteX52" fmla="*/ 1815445 w 2109706"/>
              <a:gd name="connsiteY52" fmla="*/ 1123451 h 2105544"/>
              <a:gd name="connsiteX53" fmla="*/ 1881271 w 2109706"/>
              <a:gd name="connsiteY53" fmla="*/ 1130160 h 2105544"/>
              <a:gd name="connsiteX54" fmla="*/ 2093070 w 2109706"/>
              <a:gd name="connsiteY54" fmla="*/ 1254990 h 2105544"/>
              <a:gd name="connsiteX55" fmla="*/ 1850192 w 2109706"/>
              <a:gd name="connsiteY55" fmla="*/ 1293086 h 2105544"/>
              <a:gd name="connsiteX56" fmla="*/ 1638392 w 2109706"/>
              <a:gd name="connsiteY56" fmla="*/ 1168255 h 2105544"/>
              <a:gd name="connsiteX57" fmla="*/ 1815445 w 2109706"/>
              <a:gd name="connsiteY57" fmla="*/ 1123451 h 2105544"/>
              <a:gd name="connsiteX58" fmla="*/ 294261 w 2109706"/>
              <a:gd name="connsiteY58" fmla="*/ 1123451 h 2105544"/>
              <a:gd name="connsiteX59" fmla="*/ 471314 w 2109706"/>
              <a:gd name="connsiteY59" fmla="*/ 1168256 h 2105544"/>
              <a:gd name="connsiteX60" fmla="*/ 259514 w 2109706"/>
              <a:gd name="connsiteY60" fmla="*/ 1293086 h 2105544"/>
              <a:gd name="connsiteX61" fmla="*/ 16636 w 2109706"/>
              <a:gd name="connsiteY61" fmla="*/ 1254990 h 2105544"/>
              <a:gd name="connsiteX62" fmla="*/ 228435 w 2109706"/>
              <a:gd name="connsiteY62" fmla="*/ 1130160 h 2105544"/>
              <a:gd name="connsiteX63" fmla="*/ 294261 w 2109706"/>
              <a:gd name="connsiteY63" fmla="*/ 1123451 h 2105544"/>
              <a:gd name="connsiteX64" fmla="*/ 1873517 w 2109706"/>
              <a:gd name="connsiteY64" fmla="*/ 922337 h 2105544"/>
              <a:gd name="connsiteX65" fmla="*/ 2109706 w 2109706"/>
              <a:gd name="connsiteY65" fmla="*/ 990574 h 2105544"/>
              <a:gd name="connsiteX66" fmla="*/ 1883932 w 2109706"/>
              <a:gd name="connsiteY66" fmla="*/ 1087874 h 2105544"/>
              <a:gd name="connsiteX67" fmla="*/ 1647742 w 2109706"/>
              <a:gd name="connsiteY67" fmla="*/ 1019638 h 2105544"/>
              <a:gd name="connsiteX68" fmla="*/ 1873517 w 2109706"/>
              <a:gd name="connsiteY68" fmla="*/ 922337 h 2105544"/>
              <a:gd name="connsiteX69" fmla="*/ 236189 w 2109706"/>
              <a:gd name="connsiteY69" fmla="*/ 922337 h 2105544"/>
              <a:gd name="connsiteX70" fmla="*/ 461964 w 2109706"/>
              <a:gd name="connsiteY70" fmla="*/ 1019638 h 2105544"/>
              <a:gd name="connsiteX71" fmla="*/ 225774 w 2109706"/>
              <a:gd name="connsiteY71" fmla="*/ 1087874 h 2105544"/>
              <a:gd name="connsiteX72" fmla="*/ 0 w 2109706"/>
              <a:gd name="connsiteY72" fmla="*/ 990574 h 2105544"/>
              <a:gd name="connsiteX73" fmla="*/ 236189 w 2109706"/>
              <a:gd name="connsiteY73" fmla="*/ 922337 h 2105544"/>
              <a:gd name="connsiteX74" fmla="*/ 1942296 w 2109706"/>
              <a:gd name="connsiteY74" fmla="*/ 704767 h 2105544"/>
              <a:gd name="connsiteX75" fmla="*/ 2060061 w 2109706"/>
              <a:gd name="connsiteY75" fmla="*/ 730327 h 2105544"/>
              <a:gd name="connsiteX76" fmla="*/ 1865578 w 2109706"/>
              <a:gd name="connsiteY76" fmla="*/ 880719 h 2105544"/>
              <a:gd name="connsiteX77" fmla="*/ 1619839 w 2109706"/>
              <a:gd name="connsiteY77" fmla="*/ 873364 h 2105544"/>
              <a:gd name="connsiteX78" fmla="*/ 1814323 w 2109706"/>
              <a:gd name="connsiteY78" fmla="*/ 722973 h 2105544"/>
              <a:gd name="connsiteX79" fmla="*/ 1942296 w 2109706"/>
              <a:gd name="connsiteY79" fmla="*/ 704767 h 2105544"/>
              <a:gd name="connsiteX80" fmla="*/ 167410 w 2109706"/>
              <a:gd name="connsiteY80" fmla="*/ 704767 h 2105544"/>
              <a:gd name="connsiteX81" fmla="*/ 295383 w 2109706"/>
              <a:gd name="connsiteY81" fmla="*/ 722973 h 2105544"/>
              <a:gd name="connsiteX82" fmla="*/ 489867 w 2109706"/>
              <a:gd name="connsiteY82" fmla="*/ 873364 h 2105544"/>
              <a:gd name="connsiteX83" fmla="*/ 244128 w 2109706"/>
              <a:gd name="connsiteY83" fmla="*/ 880719 h 2105544"/>
              <a:gd name="connsiteX84" fmla="*/ 49645 w 2109706"/>
              <a:gd name="connsiteY84" fmla="*/ 730327 h 2105544"/>
              <a:gd name="connsiteX85" fmla="*/ 167410 w 2109706"/>
              <a:gd name="connsiteY85" fmla="*/ 704767 h 2105544"/>
              <a:gd name="connsiteX86" fmla="*/ 1887774 w 2109706"/>
              <a:gd name="connsiteY86" fmla="*/ 487375 h 2105544"/>
              <a:gd name="connsiteX87" fmla="*/ 1947256 w 2109706"/>
              <a:gd name="connsiteY87" fmla="*/ 490603 h 2105544"/>
              <a:gd name="connsiteX88" fmla="*/ 1796284 w 2109706"/>
              <a:gd name="connsiteY88" fmla="*/ 684635 h 2105544"/>
              <a:gd name="connsiteX89" fmla="*/ 1556436 w 2109706"/>
              <a:gd name="connsiteY89" fmla="*/ 738625 h 2105544"/>
              <a:gd name="connsiteX90" fmla="*/ 1707409 w 2109706"/>
              <a:gd name="connsiteY90" fmla="*/ 544592 h 2105544"/>
              <a:gd name="connsiteX91" fmla="*/ 1887774 w 2109706"/>
              <a:gd name="connsiteY91" fmla="*/ 487375 h 2105544"/>
              <a:gd name="connsiteX92" fmla="*/ 221932 w 2109706"/>
              <a:gd name="connsiteY92" fmla="*/ 487375 h 2105544"/>
              <a:gd name="connsiteX93" fmla="*/ 402297 w 2109706"/>
              <a:gd name="connsiteY93" fmla="*/ 544592 h 2105544"/>
              <a:gd name="connsiteX94" fmla="*/ 553270 w 2109706"/>
              <a:gd name="connsiteY94" fmla="*/ 738625 h 2105544"/>
              <a:gd name="connsiteX95" fmla="*/ 313422 w 2109706"/>
              <a:gd name="connsiteY95" fmla="*/ 684635 h 2105544"/>
              <a:gd name="connsiteX96" fmla="*/ 162450 w 2109706"/>
              <a:gd name="connsiteY96" fmla="*/ 490603 h 2105544"/>
              <a:gd name="connsiteX97" fmla="*/ 221932 w 2109706"/>
              <a:gd name="connsiteY97" fmla="*/ 487375 h 2105544"/>
              <a:gd name="connsiteX98" fmla="*/ 1778378 w 2109706"/>
              <a:gd name="connsiteY98" fmla="*/ 286464 h 2105544"/>
              <a:gd name="connsiteX99" fmla="*/ 1680402 w 2109706"/>
              <a:gd name="connsiteY99" fmla="*/ 511946 h 2105544"/>
              <a:gd name="connsiteX100" fmla="*/ 1461517 w 2109706"/>
              <a:gd name="connsiteY100" fmla="*/ 623887 h 2105544"/>
              <a:gd name="connsiteX101" fmla="*/ 1559493 w 2109706"/>
              <a:gd name="connsiteY101" fmla="*/ 398405 h 2105544"/>
              <a:gd name="connsiteX102" fmla="*/ 1778378 w 2109706"/>
              <a:gd name="connsiteY102" fmla="*/ 286464 h 2105544"/>
              <a:gd name="connsiteX103" fmla="*/ 331328 w 2109706"/>
              <a:gd name="connsiteY103" fmla="*/ 286464 h 2105544"/>
              <a:gd name="connsiteX104" fmla="*/ 550213 w 2109706"/>
              <a:gd name="connsiteY104" fmla="*/ 398405 h 2105544"/>
              <a:gd name="connsiteX105" fmla="*/ 648189 w 2109706"/>
              <a:gd name="connsiteY105" fmla="*/ 623887 h 2105544"/>
              <a:gd name="connsiteX106" fmla="*/ 429304 w 2109706"/>
              <a:gd name="connsiteY106" fmla="*/ 511946 h 2105544"/>
              <a:gd name="connsiteX107" fmla="*/ 331328 w 2109706"/>
              <a:gd name="connsiteY107" fmla="*/ 286464 h 2105544"/>
              <a:gd name="connsiteX108" fmla="*/ 1564038 w 2109706"/>
              <a:gd name="connsiteY108" fmla="*/ 130737 h 2105544"/>
              <a:gd name="connsiteX109" fmla="*/ 1525215 w 2109706"/>
              <a:gd name="connsiteY109" fmla="*/ 373500 h 2105544"/>
              <a:gd name="connsiteX110" fmla="*/ 1341045 w 2109706"/>
              <a:gd name="connsiteY110" fmla="*/ 536359 h 2105544"/>
              <a:gd name="connsiteX111" fmla="*/ 1379867 w 2109706"/>
              <a:gd name="connsiteY111" fmla="*/ 293595 h 2105544"/>
              <a:gd name="connsiteX112" fmla="*/ 1564038 w 2109706"/>
              <a:gd name="connsiteY112" fmla="*/ 130737 h 2105544"/>
              <a:gd name="connsiteX113" fmla="*/ 545669 w 2109706"/>
              <a:gd name="connsiteY113" fmla="*/ 130737 h 2105544"/>
              <a:gd name="connsiteX114" fmla="*/ 729839 w 2109706"/>
              <a:gd name="connsiteY114" fmla="*/ 293595 h 2105544"/>
              <a:gd name="connsiteX115" fmla="*/ 768661 w 2109706"/>
              <a:gd name="connsiteY115" fmla="*/ 536359 h 2105544"/>
              <a:gd name="connsiteX116" fmla="*/ 584491 w 2109706"/>
              <a:gd name="connsiteY116" fmla="*/ 373500 h 2105544"/>
              <a:gd name="connsiteX117" fmla="*/ 545669 w 2109706"/>
              <a:gd name="connsiteY117" fmla="*/ 130737 h 2105544"/>
              <a:gd name="connsiteX118" fmla="*/ 1317704 w 2109706"/>
              <a:gd name="connsiteY118" fmla="*/ 33206 h 2105544"/>
              <a:gd name="connsiteX119" fmla="*/ 1340474 w 2109706"/>
              <a:gd name="connsiteY119" fmla="*/ 277998 h 2105544"/>
              <a:gd name="connsiteX120" fmla="*/ 1202591 w 2109706"/>
              <a:gd name="connsiteY120" fmla="*/ 481541 h 2105544"/>
              <a:gd name="connsiteX121" fmla="*/ 1179821 w 2109706"/>
              <a:gd name="connsiteY121" fmla="*/ 236749 h 2105544"/>
              <a:gd name="connsiteX122" fmla="*/ 1317704 w 2109706"/>
              <a:gd name="connsiteY122" fmla="*/ 33206 h 2105544"/>
              <a:gd name="connsiteX123" fmla="*/ 792003 w 2109706"/>
              <a:gd name="connsiteY123" fmla="*/ 33206 h 2105544"/>
              <a:gd name="connsiteX124" fmla="*/ 929886 w 2109706"/>
              <a:gd name="connsiteY124" fmla="*/ 236749 h 2105544"/>
              <a:gd name="connsiteX125" fmla="*/ 907116 w 2109706"/>
              <a:gd name="connsiteY125" fmla="*/ 481541 h 2105544"/>
              <a:gd name="connsiteX126" fmla="*/ 769233 w 2109706"/>
              <a:gd name="connsiteY126" fmla="*/ 277998 h 2105544"/>
              <a:gd name="connsiteX127" fmla="*/ 792003 w 2109706"/>
              <a:gd name="connsiteY127" fmla="*/ 33206 h 2105544"/>
              <a:gd name="connsiteX128" fmla="*/ 1054853 w 2109706"/>
              <a:gd name="connsiteY128" fmla="*/ 0 h 2105544"/>
              <a:gd name="connsiteX129" fmla="*/ 1137785 w 2109706"/>
              <a:gd name="connsiteY129" fmla="*/ 231438 h 2105544"/>
              <a:gd name="connsiteX130" fmla="*/ 1054853 w 2109706"/>
              <a:gd name="connsiteY130" fmla="*/ 462877 h 2105544"/>
              <a:gd name="connsiteX131" fmla="*/ 971921 w 2109706"/>
              <a:gd name="connsiteY131" fmla="*/ 231438 h 2105544"/>
              <a:gd name="connsiteX132" fmla="*/ 1054853 w 2109706"/>
              <a:gd name="connsiteY132" fmla="*/ 0 h 2105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2109706" h="2105544">
                <a:moveTo>
                  <a:pt x="1129309" y="1646317"/>
                </a:moveTo>
                <a:cubicBezTo>
                  <a:pt x="1187634" y="1698750"/>
                  <a:pt x="1229276" y="1775942"/>
                  <a:pt x="1240594" y="1865537"/>
                </a:cubicBezTo>
                <a:cubicBezTo>
                  <a:pt x="1251913" y="1955131"/>
                  <a:pt x="1230775" y="2040254"/>
                  <a:pt x="1187323" y="2105544"/>
                </a:cubicBezTo>
                <a:cubicBezTo>
                  <a:pt x="1128998" y="2053111"/>
                  <a:pt x="1087357" y="1975920"/>
                  <a:pt x="1076038" y="1886325"/>
                </a:cubicBezTo>
                <a:cubicBezTo>
                  <a:pt x="1064720" y="1796731"/>
                  <a:pt x="1085856" y="1711608"/>
                  <a:pt x="1129309" y="1646317"/>
                </a:cubicBezTo>
                <a:close/>
                <a:moveTo>
                  <a:pt x="980398" y="1646317"/>
                </a:moveTo>
                <a:cubicBezTo>
                  <a:pt x="1023850" y="1711608"/>
                  <a:pt x="1044988" y="1796731"/>
                  <a:pt x="1033669" y="1886325"/>
                </a:cubicBezTo>
                <a:cubicBezTo>
                  <a:pt x="1022351" y="1975920"/>
                  <a:pt x="980709" y="2053111"/>
                  <a:pt x="922384" y="2105544"/>
                </a:cubicBezTo>
                <a:cubicBezTo>
                  <a:pt x="878931" y="2040254"/>
                  <a:pt x="857794" y="1955131"/>
                  <a:pt x="869113" y="1865537"/>
                </a:cubicBezTo>
                <a:cubicBezTo>
                  <a:pt x="880431" y="1775942"/>
                  <a:pt x="922073" y="1698750"/>
                  <a:pt x="980398" y="1646317"/>
                </a:cubicBezTo>
                <a:close/>
                <a:moveTo>
                  <a:pt x="1273542" y="1609284"/>
                </a:moveTo>
                <a:cubicBezTo>
                  <a:pt x="1343074" y="1645565"/>
                  <a:pt x="1402604" y="1709976"/>
                  <a:pt x="1435849" y="1793941"/>
                </a:cubicBezTo>
                <a:cubicBezTo>
                  <a:pt x="1469093" y="1877906"/>
                  <a:pt x="1469789" y="1965610"/>
                  <a:pt x="1443938" y="2039656"/>
                </a:cubicBezTo>
                <a:cubicBezTo>
                  <a:pt x="1374406" y="2003375"/>
                  <a:pt x="1314876" y="1938964"/>
                  <a:pt x="1281632" y="1854999"/>
                </a:cubicBezTo>
                <a:cubicBezTo>
                  <a:pt x="1248388" y="1771034"/>
                  <a:pt x="1247691" y="1683329"/>
                  <a:pt x="1273542" y="1609284"/>
                </a:cubicBezTo>
                <a:close/>
                <a:moveTo>
                  <a:pt x="836164" y="1609284"/>
                </a:moveTo>
                <a:cubicBezTo>
                  <a:pt x="862014" y="1683329"/>
                  <a:pt x="861318" y="1771034"/>
                  <a:pt x="828074" y="1854999"/>
                </a:cubicBezTo>
                <a:cubicBezTo>
                  <a:pt x="794830" y="1938964"/>
                  <a:pt x="735299" y="2003375"/>
                  <a:pt x="665768" y="2039656"/>
                </a:cubicBezTo>
                <a:cubicBezTo>
                  <a:pt x="639917" y="1965610"/>
                  <a:pt x="640613" y="1877906"/>
                  <a:pt x="673858" y="1793941"/>
                </a:cubicBezTo>
                <a:cubicBezTo>
                  <a:pt x="707102" y="1709976"/>
                  <a:pt x="766632" y="1645565"/>
                  <a:pt x="836164" y="1609284"/>
                </a:cubicBezTo>
                <a:close/>
                <a:moveTo>
                  <a:pt x="1404034" y="1537545"/>
                </a:moveTo>
                <a:cubicBezTo>
                  <a:pt x="1480404" y="1555395"/>
                  <a:pt x="1554083" y="1602977"/>
                  <a:pt x="1607164" y="1676037"/>
                </a:cubicBezTo>
                <a:cubicBezTo>
                  <a:pt x="1660245" y="1749096"/>
                  <a:pt x="1682730" y="1833873"/>
                  <a:pt x="1676106" y="1912020"/>
                </a:cubicBezTo>
                <a:cubicBezTo>
                  <a:pt x="1599736" y="1894171"/>
                  <a:pt x="1526058" y="1846589"/>
                  <a:pt x="1472977" y="1773529"/>
                </a:cubicBezTo>
                <a:cubicBezTo>
                  <a:pt x="1419896" y="1700470"/>
                  <a:pt x="1397410" y="1615693"/>
                  <a:pt x="1404034" y="1537545"/>
                </a:cubicBezTo>
                <a:close/>
                <a:moveTo>
                  <a:pt x="705672" y="1537545"/>
                </a:moveTo>
                <a:cubicBezTo>
                  <a:pt x="712296" y="1615693"/>
                  <a:pt x="689810" y="1700470"/>
                  <a:pt x="636729" y="1773529"/>
                </a:cubicBezTo>
                <a:cubicBezTo>
                  <a:pt x="583648" y="1846589"/>
                  <a:pt x="509970" y="1894171"/>
                  <a:pt x="433600" y="1912020"/>
                </a:cubicBezTo>
                <a:cubicBezTo>
                  <a:pt x="426976" y="1833872"/>
                  <a:pt x="449461" y="1749096"/>
                  <a:pt x="502542" y="1676037"/>
                </a:cubicBezTo>
                <a:cubicBezTo>
                  <a:pt x="555623" y="1602977"/>
                  <a:pt x="629302" y="1555394"/>
                  <a:pt x="705672" y="1537545"/>
                </a:cubicBezTo>
                <a:close/>
                <a:moveTo>
                  <a:pt x="1512586" y="1435608"/>
                </a:moveTo>
                <a:cubicBezTo>
                  <a:pt x="1590995" y="1433905"/>
                  <a:pt x="1674193" y="1461669"/>
                  <a:pt x="1743775" y="1519233"/>
                </a:cubicBezTo>
                <a:cubicBezTo>
                  <a:pt x="1813358" y="1576796"/>
                  <a:pt x="1856220" y="1653317"/>
                  <a:pt x="1869239" y="1730657"/>
                </a:cubicBezTo>
                <a:cubicBezTo>
                  <a:pt x="1790829" y="1732361"/>
                  <a:pt x="1707632" y="1704597"/>
                  <a:pt x="1638050" y="1647033"/>
                </a:cubicBezTo>
                <a:cubicBezTo>
                  <a:pt x="1568467" y="1589470"/>
                  <a:pt x="1525604" y="1512949"/>
                  <a:pt x="1512586" y="1435608"/>
                </a:cubicBezTo>
                <a:close/>
                <a:moveTo>
                  <a:pt x="597120" y="1435608"/>
                </a:moveTo>
                <a:cubicBezTo>
                  <a:pt x="584101" y="1512948"/>
                  <a:pt x="541239" y="1589470"/>
                  <a:pt x="471656" y="1647033"/>
                </a:cubicBezTo>
                <a:cubicBezTo>
                  <a:pt x="402074" y="1704597"/>
                  <a:pt x="318877" y="1732361"/>
                  <a:pt x="240467" y="1730657"/>
                </a:cubicBezTo>
                <a:cubicBezTo>
                  <a:pt x="253486" y="1653317"/>
                  <a:pt x="296348" y="1576796"/>
                  <a:pt x="365931" y="1519233"/>
                </a:cubicBezTo>
                <a:cubicBezTo>
                  <a:pt x="435513" y="1461669"/>
                  <a:pt x="518710" y="1433904"/>
                  <a:pt x="597120" y="1435608"/>
                </a:cubicBezTo>
                <a:close/>
                <a:moveTo>
                  <a:pt x="1650985" y="1299221"/>
                </a:moveTo>
                <a:cubicBezTo>
                  <a:pt x="1711282" y="1293845"/>
                  <a:pt x="1775815" y="1304543"/>
                  <a:pt x="1837099" y="1333381"/>
                </a:cubicBezTo>
                <a:cubicBezTo>
                  <a:pt x="1918811" y="1371831"/>
                  <a:pt x="1979356" y="1435289"/>
                  <a:pt x="2011200" y="1506961"/>
                </a:cubicBezTo>
                <a:cubicBezTo>
                  <a:pt x="1935677" y="1528112"/>
                  <a:pt x="1848190" y="1521910"/>
                  <a:pt x="1766478" y="1483459"/>
                </a:cubicBezTo>
                <a:cubicBezTo>
                  <a:pt x="1684766" y="1445008"/>
                  <a:pt x="1624220" y="1381551"/>
                  <a:pt x="1592376" y="1309878"/>
                </a:cubicBezTo>
                <a:cubicBezTo>
                  <a:pt x="1611257" y="1304591"/>
                  <a:pt x="1630885" y="1301013"/>
                  <a:pt x="1650985" y="1299221"/>
                </a:cubicBezTo>
                <a:close/>
                <a:moveTo>
                  <a:pt x="458721" y="1299221"/>
                </a:moveTo>
                <a:cubicBezTo>
                  <a:pt x="478820" y="1301013"/>
                  <a:pt x="498449" y="1304591"/>
                  <a:pt x="517330" y="1309878"/>
                </a:cubicBezTo>
                <a:cubicBezTo>
                  <a:pt x="485486" y="1381551"/>
                  <a:pt x="424940" y="1445008"/>
                  <a:pt x="343228" y="1483459"/>
                </a:cubicBezTo>
                <a:cubicBezTo>
                  <a:pt x="261516" y="1521910"/>
                  <a:pt x="174029" y="1528111"/>
                  <a:pt x="98506" y="1506961"/>
                </a:cubicBezTo>
                <a:cubicBezTo>
                  <a:pt x="130349" y="1435289"/>
                  <a:pt x="190895" y="1371831"/>
                  <a:pt x="272607" y="1333381"/>
                </a:cubicBezTo>
                <a:cubicBezTo>
                  <a:pt x="333891" y="1304543"/>
                  <a:pt x="398424" y="1293845"/>
                  <a:pt x="458721" y="1299221"/>
                </a:cubicBezTo>
                <a:close/>
                <a:moveTo>
                  <a:pt x="1815445" y="1123451"/>
                </a:moveTo>
                <a:cubicBezTo>
                  <a:pt x="1837069" y="1123741"/>
                  <a:pt x="1859095" y="1125929"/>
                  <a:pt x="1881271" y="1130160"/>
                </a:cubicBezTo>
                <a:cubicBezTo>
                  <a:pt x="1969979" y="1147082"/>
                  <a:pt x="2044403" y="1193488"/>
                  <a:pt x="2093070" y="1254990"/>
                </a:cubicBezTo>
                <a:cubicBezTo>
                  <a:pt x="2025180" y="1294258"/>
                  <a:pt x="1938899" y="1310008"/>
                  <a:pt x="1850192" y="1293086"/>
                </a:cubicBezTo>
                <a:cubicBezTo>
                  <a:pt x="1761485" y="1276164"/>
                  <a:pt x="1687060" y="1229758"/>
                  <a:pt x="1638392" y="1168255"/>
                </a:cubicBezTo>
                <a:cubicBezTo>
                  <a:pt x="1689310" y="1138805"/>
                  <a:pt x="1750573" y="1122583"/>
                  <a:pt x="1815445" y="1123451"/>
                </a:cubicBezTo>
                <a:close/>
                <a:moveTo>
                  <a:pt x="294261" y="1123451"/>
                </a:moveTo>
                <a:cubicBezTo>
                  <a:pt x="359133" y="1122583"/>
                  <a:pt x="420396" y="1138805"/>
                  <a:pt x="471314" y="1168256"/>
                </a:cubicBezTo>
                <a:cubicBezTo>
                  <a:pt x="422647" y="1229757"/>
                  <a:pt x="348222" y="1276164"/>
                  <a:pt x="259514" y="1293086"/>
                </a:cubicBezTo>
                <a:cubicBezTo>
                  <a:pt x="170807" y="1310008"/>
                  <a:pt x="84526" y="1294257"/>
                  <a:pt x="16636" y="1254990"/>
                </a:cubicBezTo>
                <a:cubicBezTo>
                  <a:pt x="65303" y="1193488"/>
                  <a:pt x="139728" y="1147082"/>
                  <a:pt x="228435" y="1130160"/>
                </a:cubicBezTo>
                <a:cubicBezTo>
                  <a:pt x="250611" y="1125929"/>
                  <a:pt x="272637" y="1123741"/>
                  <a:pt x="294261" y="1123451"/>
                </a:cubicBezTo>
                <a:close/>
                <a:moveTo>
                  <a:pt x="1873517" y="922337"/>
                </a:moveTo>
                <a:cubicBezTo>
                  <a:pt x="1963646" y="916667"/>
                  <a:pt x="2047273" y="943107"/>
                  <a:pt x="2109706" y="990574"/>
                </a:cubicBezTo>
                <a:cubicBezTo>
                  <a:pt x="2053714" y="1045491"/>
                  <a:pt x="1974060" y="1082204"/>
                  <a:pt x="1883932" y="1087874"/>
                </a:cubicBezTo>
                <a:cubicBezTo>
                  <a:pt x="1793803" y="1093544"/>
                  <a:pt x="1710176" y="1067105"/>
                  <a:pt x="1647742" y="1019638"/>
                </a:cubicBezTo>
                <a:cubicBezTo>
                  <a:pt x="1703734" y="964721"/>
                  <a:pt x="1783389" y="928008"/>
                  <a:pt x="1873517" y="922337"/>
                </a:cubicBezTo>
                <a:close/>
                <a:moveTo>
                  <a:pt x="236189" y="922337"/>
                </a:moveTo>
                <a:cubicBezTo>
                  <a:pt x="326317" y="928008"/>
                  <a:pt x="405972" y="964720"/>
                  <a:pt x="461964" y="1019638"/>
                </a:cubicBezTo>
                <a:cubicBezTo>
                  <a:pt x="399530" y="1067104"/>
                  <a:pt x="315903" y="1093544"/>
                  <a:pt x="225774" y="1087874"/>
                </a:cubicBezTo>
                <a:cubicBezTo>
                  <a:pt x="135646" y="1082204"/>
                  <a:pt x="55992" y="1045491"/>
                  <a:pt x="0" y="990574"/>
                </a:cubicBezTo>
                <a:cubicBezTo>
                  <a:pt x="62433" y="943107"/>
                  <a:pt x="146060" y="916667"/>
                  <a:pt x="236189" y="922337"/>
                </a:cubicBezTo>
                <a:close/>
                <a:moveTo>
                  <a:pt x="1942296" y="704767"/>
                </a:moveTo>
                <a:cubicBezTo>
                  <a:pt x="1983960" y="706288"/>
                  <a:pt x="2023923" y="715103"/>
                  <a:pt x="2060061" y="730327"/>
                </a:cubicBezTo>
                <a:cubicBezTo>
                  <a:pt x="2019486" y="797444"/>
                  <a:pt x="1951465" y="852812"/>
                  <a:pt x="1865578" y="880719"/>
                </a:cubicBezTo>
                <a:cubicBezTo>
                  <a:pt x="1779691" y="908625"/>
                  <a:pt x="1692116" y="903813"/>
                  <a:pt x="1619839" y="873364"/>
                </a:cubicBezTo>
                <a:cubicBezTo>
                  <a:pt x="1660415" y="806248"/>
                  <a:pt x="1728436" y="750879"/>
                  <a:pt x="1814323" y="722973"/>
                </a:cubicBezTo>
                <a:cubicBezTo>
                  <a:pt x="1857266" y="709020"/>
                  <a:pt x="1900632" y="703246"/>
                  <a:pt x="1942296" y="704767"/>
                </a:cubicBezTo>
                <a:close/>
                <a:moveTo>
                  <a:pt x="167410" y="704767"/>
                </a:moveTo>
                <a:cubicBezTo>
                  <a:pt x="209074" y="703246"/>
                  <a:pt x="252440" y="709020"/>
                  <a:pt x="295383" y="722973"/>
                </a:cubicBezTo>
                <a:cubicBezTo>
                  <a:pt x="381270" y="750879"/>
                  <a:pt x="449292" y="806247"/>
                  <a:pt x="489867" y="873364"/>
                </a:cubicBezTo>
                <a:cubicBezTo>
                  <a:pt x="417591" y="903813"/>
                  <a:pt x="330015" y="908625"/>
                  <a:pt x="244128" y="880719"/>
                </a:cubicBezTo>
                <a:cubicBezTo>
                  <a:pt x="158241" y="852812"/>
                  <a:pt x="90220" y="797444"/>
                  <a:pt x="49645" y="730327"/>
                </a:cubicBezTo>
                <a:cubicBezTo>
                  <a:pt x="85783" y="715103"/>
                  <a:pt x="125746" y="706288"/>
                  <a:pt x="167410" y="704767"/>
                </a:cubicBezTo>
                <a:close/>
                <a:moveTo>
                  <a:pt x="1887774" y="487375"/>
                </a:moveTo>
                <a:cubicBezTo>
                  <a:pt x="1907940" y="486634"/>
                  <a:pt x="1927862" y="487723"/>
                  <a:pt x="1947256" y="490603"/>
                </a:cubicBezTo>
                <a:cubicBezTo>
                  <a:pt x="1924647" y="565702"/>
                  <a:pt x="1872532" y="636247"/>
                  <a:pt x="1796284" y="684635"/>
                </a:cubicBezTo>
                <a:cubicBezTo>
                  <a:pt x="1720035" y="733024"/>
                  <a:pt x="1634014" y="750143"/>
                  <a:pt x="1556436" y="738625"/>
                </a:cubicBezTo>
                <a:cubicBezTo>
                  <a:pt x="1579046" y="663526"/>
                  <a:pt x="1631161" y="592981"/>
                  <a:pt x="1707409" y="544592"/>
                </a:cubicBezTo>
                <a:cubicBezTo>
                  <a:pt x="1764596" y="508300"/>
                  <a:pt x="1827279" y="489599"/>
                  <a:pt x="1887774" y="487375"/>
                </a:cubicBezTo>
                <a:close/>
                <a:moveTo>
                  <a:pt x="221932" y="487375"/>
                </a:moveTo>
                <a:cubicBezTo>
                  <a:pt x="282427" y="489598"/>
                  <a:pt x="345111" y="508300"/>
                  <a:pt x="402297" y="544592"/>
                </a:cubicBezTo>
                <a:cubicBezTo>
                  <a:pt x="478545" y="592981"/>
                  <a:pt x="530661" y="663526"/>
                  <a:pt x="553270" y="738625"/>
                </a:cubicBezTo>
                <a:cubicBezTo>
                  <a:pt x="475692" y="750142"/>
                  <a:pt x="389671" y="733024"/>
                  <a:pt x="313422" y="684635"/>
                </a:cubicBezTo>
                <a:cubicBezTo>
                  <a:pt x="237174" y="636247"/>
                  <a:pt x="185059" y="565701"/>
                  <a:pt x="162450" y="490603"/>
                </a:cubicBezTo>
                <a:cubicBezTo>
                  <a:pt x="181844" y="487723"/>
                  <a:pt x="201767" y="486634"/>
                  <a:pt x="221932" y="487375"/>
                </a:cubicBezTo>
                <a:close/>
                <a:moveTo>
                  <a:pt x="1778378" y="286464"/>
                </a:moveTo>
                <a:cubicBezTo>
                  <a:pt x="1775155" y="364827"/>
                  <a:pt x="1742221" y="446116"/>
                  <a:pt x="1680402" y="511946"/>
                </a:cubicBezTo>
                <a:cubicBezTo>
                  <a:pt x="1618583" y="577777"/>
                  <a:pt x="1539522" y="615750"/>
                  <a:pt x="1461517" y="623887"/>
                </a:cubicBezTo>
                <a:cubicBezTo>
                  <a:pt x="1464740" y="545525"/>
                  <a:pt x="1497673" y="464235"/>
                  <a:pt x="1559493" y="398405"/>
                </a:cubicBezTo>
                <a:cubicBezTo>
                  <a:pt x="1621312" y="332574"/>
                  <a:pt x="1700373" y="294601"/>
                  <a:pt x="1778378" y="286464"/>
                </a:cubicBezTo>
                <a:close/>
                <a:moveTo>
                  <a:pt x="331328" y="286464"/>
                </a:moveTo>
                <a:cubicBezTo>
                  <a:pt x="409333" y="294601"/>
                  <a:pt x="488394" y="332574"/>
                  <a:pt x="550213" y="398405"/>
                </a:cubicBezTo>
                <a:cubicBezTo>
                  <a:pt x="612033" y="464235"/>
                  <a:pt x="644967" y="545525"/>
                  <a:pt x="648189" y="623887"/>
                </a:cubicBezTo>
                <a:cubicBezTo>
                  <a:pt x="570185" y="615750"/>
                  <a:pt x="491123" y="577777"/>
                  <a:pt x="429304" y="511946"/>
                </a:cubicBezTo>
                <a:cubicBezTo>
                  <a:pt x="367485" y="446116"/>
                  <a:pt x="334551" y="364826"/>
                  <a:pt x="331328" y="286464"/>
                </a:cubicBezTo>
                <a:close/>
                <a:moveTo>
                  <a:pt x="1564038" y="130737"/>
                </a:moveTo>
                <a:cubicBezTo>
                  <a:pt x="1580404" y="207438"/>
                  <a:pt x="1568721" y="294364"/>
                  <a:pt x="1525215" y="373500"/>
                </a:cubicBezTo>
                <a:cubicBezTo>
                  <a:pt x="1481710" y="452637"/>
                  <a:pt x="1414576" y="509079"/>
                  <a:pt x="1341045" y="536359"/>
                </a:cubicBezTo>
                <a:cubicBezTo>
                  <a:pt x="1324679" y="459657"/>
                  <a:pt x="1336362" y="372731"/>
                  <a:pt x="1379867" y="293595"/>
                </a:cubicBezTo>
                <a:cubicBezTo>
                  <a:pt x="1423373" y="214458"/>
                  <a:pt x="1490507" y="158017"/>
                  <a:pt x="1564038" y="130737"/>
                </a:cubicBezTo>
                <a:close/>
                <a:moveTo>
                  <a:pt x="545669" y="130737"/>
                </a:moveTo>
                <a:cubicBezTo>
                  <a:pt x="619200" y="158017"/>
                  <a:pt x="686333" y="214458"/>
                  <a:pt x="729839" y="293595"/>
                </a:cubicBezTo>
                <a:cubicBezTo>
                  <a:pt x="773344" y="372731"/>
                  <a:pt x="785028" y="459657"/>
                  <a:pt x="768661" y="536359"/>
                </a:cubicBezTo>
                <a:cubicBezTo>
                  <a:pt x="695131" y="509078"/>
                  <a:pt x="627996" y="452637"/>
                  <a:pt x="584491" y="373500"/>
                </a:cubicBezTo>
                <a:cubicBezTo>
                  <a:pt x="540985" y="294364"/>
                  <a:pt x="529303" y="207438"/>
                  <a:pt x="545669" y="130737"/>
                </a:cubicBezTo>
                <a:close/>
                <a:moveTo>
                  <a:pt x="1317704" y="33206"/>
                </a:moveTo>
                <a:cubicBezTo>
                  <a:pt x="1352631" y="103428"/>
                  <a:pt x="1362932" y="190528"/>
                  <a:pt x="1340474" y="277998"/>
                </a:cubicBezTo>
                <a:cubicBezTo>
                  <a:pt x="1318015" y="365467"/>
                  <a:pt x="1267027" y="436832"/>
                  <a:pt x="1202591" y="481541"/>
                </a:cubicBezTo>
                <a:cubicBezTo>
                  <a:pt x="1167664" y="411319"/>
                  <a:pt x="1157362" y="324219"/>
                  <a:pt x="1179821" y="236749"/>
                </a:cubicBezTo>
                <a:cubicBezTo>
                  <a:pt x="1202279" y="149280"/>
                  <a:pt x="1253267" y="77916"/>
                  <a:pt x="1317704" y="33206"/>
                </a:cubicBezTo>
                <a:close/>
                <a:moveTo>
                  <a:pt x="792003" y="33206"/>
                </a:moveTo>
                <a:cubicBezTo>
                  <a:pt x="856440" y="77916"/>
                  <a:pt x="907428" y="149280"/>
                  <a:pt x="929886" y="236749"/>
                </a:cubicBezTo>
                <a:cubicBezTo>
                  <a:pt x="952345" y="324219"/>
                  <a:pt x="942044" y="411319"/>
                  <a:pt x="907116" y="481541"/>
                </a:cubicBezTo>
                <a:cubicBezTo>
                  <a:pt x="842680" y="436831"/>
                  <a:pt x="791692" y="365467"/>
                  <a:pt x="769233" y="277998"/>
                </a:cubicBezTo>
                <a:cubicBezTo>
                  <a:pt x="746775" y="190528"/>
                  <a:pt x="757077" y="103428"/>
                  <a:pt x="792003" y="33206"/>
                </a:cubicBezTo>
                <a:close/>
                <a:moveTo>
                  <a:pt x="1054853" y="0"/>
                </a:moveTo>
                <a:cubicBezTo>
                  <a:pt x="1106147" y="59330"/>
                  <a:pt x="1137785" y="141132"/>
                  <a:pt x="1137785" y="231438"/>
                </a:cubicBezTo>
                <a:cubicBezTo>
                  <a:pt x="1137785" y="321745"/>
                  <a:pt x="1106147" y="403548"/>
                  <a:pt x="1054853" y="462877"/>
                </a:cubicBezTo>
                <a:cubicBezTo>
                  <a:pt x="1003560" y="403548"/>
                  <a:pt x="971921" y="321745"/>
                  <a:pt x="971921" y="231438"/>
                </a:cubicBezTo>
                <a:cubicBezTo>
                  <a:pt x="971921" y="141132"/>
                  <a:pt x="1003560" y="59330"/>
                  <a:pt x="105485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en-US" sz="2000" dirty="0">
              <a:solidFill>
                <a:schemeClr val="tx1"/>
              </a:solidFill>
            </a:endParaRPr>
          </a:p>
        </p:txBody>
      </p:sp>
      <p:sp>
        <p:nvSpPr>
          <p:cNvPr id="2" name="椭圆 1"/>
          <p:cNvSpPr/>
          <p:nvPr/>
        </p:nvSpPr>
        <p:spPr>
          <a:xfrm>
            <a:off x="1469612" y="2383686"/>
            <a:ext cx="3238500" cy="3238500"/>
          </a:xfrm>
          <a:prstGeom prst="ellipse">
            <a:avLst/>
          </a:prstGeom>
          <a:solidFill>
            <a:schemeClr val="accent1">
              <a:lumMod val="20000"/>
              <a:lumOff val="80000"/>
            </a:schemeClr>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5400" dirty="0">
                <a:solidFill>
                  <a:schemeClr val="tx1"/>
                </a:solidFill>
                <a:latin typeface="+mj-ea"/>
                <a:ea typeface="+mj-ea"/>
              </a:rPr>
              <a:t>文本</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请输入您的大标题</a:t>
            </a:r>
            <a:endParaRPr lang="zh-CN" altLang="en-US" dirty="0"/>
          </a:p>
        </p:txBody>
      </p:sp>
      <p:sp>
        <p:nvSpPr>
          <p:cNvPr id="9" name="矩形 8"/>
          <p:cNvSpPr/>
          <p:nvPr/>
        </p:nvSpPr>
        <p:spPr>
          <a:xfrm>
            <a:off x="1811060" y="419100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2" name="矩形 11"/>
          <p:cNvSpPr/>
          <p:nvPr/>
        </p:nvSpPr>
        <p:spPr>
          <a:xfrm>
            <a:off x="4771974" y="419100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5" name="矩形 14"/>
          <p:cNvSpPr/>
          <p:nvPr/>
        </p:nvSpPr>
        <p:spPr>
          <a:xfrm>
            <a:off x="7732888" y="419100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3" name="Oval 6"/>
          <p:cNvSpPr>
            <a:spLocks noChangeArrowheads="1"/>
          </p:cNvSpPr>
          <p:nvPr/>
        </p:nvSpPr>
        <p:spPr bwMode="auto">
          <a:xfrm>
            <a:off x="2553607" y="2960531"/>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4" name="KSO_Shape"/>
          <p:cNvSpPr/>
          <p:nvPr/>
        </p:nvSpPr>
        <p:spPr bwMode="auto">
          <a:xfrm>
            <a:off x="2783947" y="3245355"/>
            <a:ext cx="590707" cy="489302"/>
          </a:xfrm>
          <a:custGeom>
            <a:avLst/>
            <a:gdLst>
              <a:gd name="T0" fmla="*/ 334092 w 2468563"/>
              <a:gd name="T1" fmla="*/ 1163517 h 2043113"/>
              <a:gd name="T2" fmla="*/ 311629 w 2468563"/>
              <a:gd name="T3" fmla="*/ 1134978 h 2043113"/>
              <a:gd name="T4" fmla="*/ 315291 w 2468563"/>
              <a:gd name="T5" fmla="*/ 1112098 h 2043113"/>
              <a:gd name="T6" fmla="*/ 370471 w 2468563"/>
              <a:gd name="T7" fmla="*/ 1125137 h 2043113"/>
              <a:gd name="T8" fmla="*/ 424186 w 2468563"/>
              <a:gd name="T9" fmla="*/ 1113082 h 2043113"/>
              <a:gd name="T10" fmla="*/ 435173 w 2468563"/>
              <a:gd name="T11" fmla="*/ 1130550 h 2043113"/>
              <a:gd name="T12" fmla="*/ 412711 w 2468563"/>
              <a:gd name="T13" fmla="*/ 1163025 h 2043113"/>
              <a:gd name="T14" fmla="*/ 523600 w 2468563"/>
              <a:gd name="T15" fmla="*/ 1053218 h 2043113"/>
              <a:gd name="T16" fmla="*/ 584854 w 2468563"/>
              <a:gd name="T17" fmla="*/ 1098646 h 2043113"/>
              <a:gd name="T18" fmla="*/ 636062 w 2468563"/>
              <a:gd name="T19" fmla="*/ 1158562 h 2043113"/>
              <a:gd name="T20" fmla="*/ 677960 w 2468563"/>
              <a:gd name="T21" fmla="*/ 1230511 h 2043113"/>
              <a:gd name="T22" fmla="*/ 733823 w 2468563"/>
              <a:gd name="T23" fmla="*/ 1397981 h 2043113"/>
              <a:gd name="T24" fmla="*/ 752199 w 2468563"/>
              <a:gd name="T25" fmla="*/ 1577975 h 2043113"/>
              <a:gd name="T26" fmla="*/ 10291 w 2468563"/>
              <a:gd name="T27" fmla="*/ 1413943 h 2043113"/>
              <a:gd name="T28" fmla="*/ 47533 w 2468563"/>
              <a:gd name="T29" fmla="*/ 1260469 h 2043113"/>
              <a:gd name="T30" fmla="*/ 83061 w 2468563"/>
              <a:gd name="T31" fmla="*/ 1184591 h 2043113"/>
              <a:gd name="T32" fmla="*/ 130839 w 2468563"/>
              <a:gd name="T33" fmla="*/ 1119764 h 2043113"/>
              <a:gd name="T34" fmla="*/ 193318 w 2468563"/>
              <a:gd name="T35" fmla="*/ 1068688 h 2043113"/>
              <a:gd name="T36" fmla="*/ 234235 w 2468563"/>
              <a:gd name="T37" fmla="*/ 1047079 h 2043113"/>
              <a:gd name="T38" fmla="*/ 399937 w 2468563"/>
              <a:gd name="T39" fmla="*/ 643940 h 2043113"/>
              <a:gd name="T40" fmla="*/ 463019 w 2468563"/>
              <a:gd name="T41" fmla="*/ 664037 h 2043113"/>
              <a:gd name="T42" fmla="*/ 516320 w 2468563"/>
              <a:gd name="T43" fmla="*/ 710847 h 2043113"/>
              <a:gd name="T44" fmla="*/ 530746 w 2468563"/>
              <a:gd name="T45" fmla="*/ 746874 h 2043113"/>
              <a:gd name="T46" fmla="*/ 532457 w 2468563"/>
              <a:gd name="T47" fmla="*/ 792704 h 2043113"/>
              <a:gd name="T48" fmla="*/ 542237 w 2468563"/>
              <a:gd name="T49" fmla="*/ 811575 h 2043113"/>
              <a:gd name="T50" fmla="*/ 549083 w 2468563"/>
              <a:gd name="T51" fmla="*/ 856424 h 2043113"/>
              <a:gd name="T52" fmla="*/ 538814 w 2468563"/>
              <a:gd name="T53" fmla="*/ 885343 h 2043113"/>
              <a:gd name="T54" fmla="*/ 523900 w 2468563"/>
              <a:gd name="T55" fmla="*/ 921860 h 2043113"/>
              <a:gd name="T56" fmla="*/ 502383 w 2468563"/>
              <a:gd name="T57" fmla="*/ 982150 h 2043113"/>
              <a:gd name="T58" fmla="*/ 460574 w 2468563"/>
              <a:gd name="T59" fmla="*/ 1037783 h 2043113"/>
              <a:gd name="T60" fmla="*/ 403849 w 2468563"/>
              <a:gd name="T61" fmla="*/ 1072340 h 2043113"/>
              <a:gd name="T62" fmla="*/ 340279 w 2468563"/>
              <a:gd name="T63" fmla="*/ 1069888 h 2043113"/>
              <a:gd name="T64" fmla="*/ 284777 w 2468563"/>
              <a:gd name="T65" fmla="*/ 1032391 h 2043113"/>
              <a:gd name="T66" fmla="*/ 244923 w 2468563"/>
              <a:gd name="T67" fmla="*/ 975288 h 2043113"/>
              <a:gd name="T68" fmla="*/ 226341 w 2468563"/>
              <a:gd name="T69" fmla="*/ 915733 h 2043113"/>
              <a:gd name="T70" fmla="*/ 209471 w 2468563"/>
              <a:gd name="T71" fmla="*/ 881177 h 2043113"/>
              <a:gd name="T72" fmla="*/ 200913 w 2468563"/>
              <a:gd name="T73" fmla="*/ 837308 h 2043113"/>
              <a:gd name="T74" fmla="*/ 212405 w 2468563"/>
              <a:gd name="T75" fmla="*/ 808388 h 2043113"/>
              <a:gd name="T76" fmla="*/ 217539 w 2468563"/>
              <a:gd name="T77" fmla="*/ 781675 h 2043113"/>
              <a:gd name="T78" fmla="*/ 222429 w 2468563"/>
              <a:gd name="T79" fmla="*/ 738051 h 2043113"/>
              <a:gd name="T80" fmla="*/ 244190 w 2468563"/>
              <a:gd name="T81" fmla="*/ 697613 h 2043113"/>
              <a:gd name="T82" fmla="*/ 302137 w 2468563"/>
              <a:gd name="T83" fmla="*/ 657419 h 2043113"/>
              <a:gd name="T84" fmla="*/ 363996 w 2468563"/>
              <a:gd name="T85" fmla="*/ 642225 h 2043113"/>
              <a:gd name="T86" fmla="*/ 1153781 w 2468563"/>
              <a:gd name="T87" fmla="*/ 571772 h 2043113"/>
              <a:gd name="T88" fmla="*/ 1202294 w 2468563"/>
              <a:gd name="T89" fmla="*/ 716875 h 2043113"/>
              <a:gd name="T90" fmla="*/ 1214545 w 2468563"/>
              <a:gd name="T91" fmla="*/ 827907 h 2043113"/>
              <a:gd name="T92" fmla="*/ 1535760 w 2468563"/>
              <a:gd name="T93" fmla="*/ 502163 h 2043113"/>
              <a:gd name="T94" fmla="*/ 1197638 w 2468563"/>
              <a:gd name="T95" fmla="*/ 845309 h 2043113"/>
              <a:gd name="T96" fmla="*/ 1149861 w 2468563"/>
              <a:gd name="T97" fmla="*/ 775454 h 2043113"/>
              <a:gd name="T98" fmla="*/ 1189798 w 2468563"/>
              <a:gd name="T99" fmla="*/ 617117 h 2043113"/>
              <a:gd name="T100" fmla="*/ 1104778 w 2468563"/>
              <a:gd name="T101" fmla="*/ 675207 h 2043113"/>
              <a:gd name="T102" fmla="*/ 1238555 w 2468563"/>
              <a:gd name="T103" fmla="*/ 84454 h 2043113"/>
              <a:gd name="T104" fmla="*/ 1264336 w 2468563"/>
              <a:gd name="T105" fmla="*/ 11016 h 2043113"/>
              <a:gd name="T106" fmla="*/ 1886365 w 2468563"/>
              <a:gd name="T107" fmla="*/ 234891 h 2043113"/>
              <a:gd name="T108" fmla="*/ 1905000 w 2468563"/>
              <a:gd name="T109" fmla="*/ 274522 h 2043113"/>
              <a:gd name="T110" fmla="*/ 1886365 w 2468563"/>
              <a:gd name="T111" fmla="*/ 314397 h 2043113"/>
              <a:gd name="T112" fmla="*/ 1809444 w 2468563"/>
              <a:gd name="T113" fmla="*/ 1074053 h 2043113"/>
              <a:gd name="T114" fmla="*/ 595895 w 2468563"/>
              <a:gd name="T115" fmla="*/ 317332 h 2043113"/>
              <a:gd name="T116" fmla="*/ 573582 w 2468563"/>
              <a:gd name="T117" fmla="*/ 279903 h 2043113"/>
              <a:gd name="T118" fmla="*/ 588539 w 2468563"/>
              <a:gd name="T119" fmla="*/ 238315 h 2043113"/>
              <a:gd name="T120" fmla="*/ 1011611 w 2468563"/>
              <a:gd name="T121" fmla="*/ 223148 h 2043113"/>
              <a:gd name="T122" fmla="*/ 1228980 w 2468563"/>
              <a:gd name="T123" fmla="*/ 1714 h 20431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468563" h="2043113">
                <a:moveTo>
                  <a:pt x="303264" y="1355839"/>
                </a:moveTo>
                <a:lnTo>
                  <a:pt x="429743" y="1638966"/>
                </a:lnTo>
                <a:lnTo>
                  <a:pt x="463711" y="1520110"/>
                </a:lnTo>
                <a:lnTo>
                  <a:pt x="460769" y="1519546"/>
                </a:lnTo>
                <a:lnTo>
                  <a:pt x="454442" y="1517635"/>
                </a:lnTo>
                <a:lnTo>
                  <a:pt x="448747" y="1515087"/>
                </a:lnTo>
                <a:lnTo>
                  <a:pt x="443052" y="1512857"/>
                </a:lnTo>
                <a:lnTo>
                  <a:pt x="437989" y="1509671"/>
                </a:lnTo>
                <a:lnTo>
                  <a:pt x="432927" y="1506486"/>
                </a:lnTo>
                <a:lnTo>
                  <a:pt x="428814" y="1502663"/>
                </a:lnTo>
                <a:lnTo>
                  <a:pt x="424385" y="1499159"/>
                </a:lnTo>
                <a:lnTo>
                  <a:pt x="420588" y="1495018"/>
                </a:lnTo>
                <a:lnTo>
                  <a:pt x="417108" y="1491196"/>
                </a:lnTo>
                <a:lnTo>
                  <a:pt x="413944" y="1486736"/>
                </a:lnTo>
                <a:lnTo>
                  <a:pt x="411096" y="1482595"/>
                </a:lnTo>
                <a:lnTo>
                  <a:pt x="408249" y="1478454"/>
                </a:lnTo>
                <a:lnTo>
                  <a:pt x="406034" y="1473994"/>
                </a:lnTo>
                <a:lnTo>
                  <a:pt x="403819" y="1469534"/>
                </a:lnTo>
                <a:lnTo>
                  <a:pt x="400022" y="1460934"/>
                </a:lnTo>
                <a:lnTo>
                  <a:pt x="397175" y="1453289"/>
                </a:lnTo>
                <a:lnTo>
                  <a:pt x="394960" y="1445962"/>
                </a:lnTo>
                <a:lnTo>
                  <a:pt x="393378" y="1439910"/>
                </a:lnTo>
                <a:lnTo>
                  <a:pt x="392746" y="1435450"/>
                </a:lnTo>
                <a:lnTo>
                  <a:pt x="392113" y="1430990"/>
                </a:lnTo>
                <a:lnTo>
                  <a:pt x="396542" y="1433857"/>
                </a:lnTo>
                <a:lnTo>
                  <a:pt x="401604" y="1436406"/>
                </a:lnTo>
                <a:lnTo>
                  <a:pt x="408565" y="1439910"/>
                </a:lnTo>
                <a:lnTo>
                  <a:pt x="417740" y="1443414"/>
                </a:lnTo>
                <a:lnTo>
                  <a:pt x="427548" y="1447236"/>
                </a:lnTo>
                <a:lnTo>
                  <a:pt x="439255" y="1450422"/>
                </a:lnTo>
                <a:lnTo>
                  <a:pt x="445583" y="1452333"/>
                </a:lnTo>
                <a:lnTo>
                  <a:pt x="451910" y="1453607"/>
                </a:lnTo>
                <a:lnTo>
                  <a:pt x="458555" y="1454881"/>
                </a:lnTo>
                <a:lnTo>
                  <a:pt x="465515" y="1455518"/>
                </a:lnTo>
                <a:lnTo>
                  <a:pt x="472476" y="1456474"/>
                </a:lnTo>
                <a:lnTo>
                  <a:pt x="480069" y="1456793"/>
                </a:lnTo>
                <a:lnTo>
                  <a:pt x="487346" y="1456793"/>
                </a:lnTo>
                <a:lnTo>
                  <a:pt x="494939" y="1456474"/>
                </a:lnTo>
                <a:lnTo>
                  <a:pt x="502533" y="1455837"/>
                </a:lnTo>
                <a:lnTo>
                  <a:pt x="510443" y="1454881"/>
                </a:lnTo>
                <a:lnTo>
                  <a:pt x="518036" y="1453289"/>
                </a:lnTo>
                <a:lnTo>
                  <a:pt x="526262" y="1450740"/>
                </a:lnTo>
                <a:lnTo>
                  <a:pt x="533855" y="1448192"/>
                </a:lnTo>
                <a:lnTo>
                  <a:pt x="541765" y="1445006"/>
                </a:lnTo>
                <a:lnTo>
                  <a:pt x="549675" y="1441184"/>
                </a:lnTo>
                <a:lnTo>
                  <a:pt x="557585" y="1436724"/>
                </a:lnTo>
                <a:lnTo>
                  <a:pt x="565178" y="1431309"/>
                </a:lnTo>
                <a:lnTo>
                  <a:pt x="573088" y="1425575"/>
                </a:lnTo>
                <a:lnTo>
                  <a:pt x="572455" y="1429716"/>
                </a:lnTo>
                <a:lnTo>
                  <a:pt x="571822" y="1434494"/>
                </a:lnTo>
                <a:lnTo>
                  <a:pt x="570873" y="1440228"/>
                </a:lnTo>
                <a:lnTo>
                  <a:pt x="568975" y="1447555"/>
                </a:lnTo>
                <a:lnTo>
                  <a:pt x="566760" y="1455200"/>
                </a:lnTo>
                <a:lnTo>
                  <a:pt x="563912" y="1463801"/>
                </a:lnTo>
                <a:lnTo>
                  <a:pt x="559799" y="1472720"/>
                </a:lnTo>
                <a:lnTo>
                  <a:pt x="557901" y="1477180"/>
                </a:lnTo>
                <a:lnTo>
                  <a:pt x="555054" y="1481639"/>
                </a:lnTo>
                <a:lnTo>
                  <a:pt x="552522" y="1486099"/>
                </a:lnTo>
                <a:lnTo>
                  <a:pt x="549359" y="1490240"/>
                </a:lnTo>
                <a:lnTo>
                  <a:pt x="546195" y="1494381"/>
                </a:lnTo>
                <a:lnTo>
                  <a:pt x="542714" y="1498522"/>
                </a:lnTo>
                <a:lnTo>
                  <a:pt x="538918" y="1502345"/>
                </a:lnTo>
                <a:lnTo>
                  <a:pt x="534805" y="1505849"/>
                </a:lnTo>
                <a:lnTo>
                  <a:pt x="530375" y="1509034"/>
                </a:lnTo>
                <a:lnTo>
                  <a:pt x="525946" y="1512220"/>
                </a:lnTo>
                <a:lnTo>
                  <a:pt x="520567" y="1514768"/>
                </a:lnTo>
                <a:lnTo>
                  <a:pt x="515188" y="1517316"/>
                </a:lnTo>
                <a:lnTo>
                  <a:pt x="511422" y="1518580"/>
                </a:lnTo>
                <a:lnTo>
                  <a:pt x="529292" y="1632494"/>
                </a:lnTo>
                <a:lnTo>
                  <a:pt x="666898" y="1361111"/>
                </a:lnTo>
                <a:lnTo>
                  <a:pt x="668973" y="1358269"/>
                </a:lnTo>
                <a:lnTo>
                  <a:pt x="678498" y="1363674"/>
                </a:lnTo>
                <a:lnTo>
                  <a:pt x="688023" y="1369079"/>
                </a:lnTo>
                <a:lnTo>
                  <a:pt x="697230" y="1374802"/>
                </a:lnTo>
                <a:lnTo>
                  <a:pt x="706438" y="1380524"/>
                </a:lnTo>
                <a:lnTo>
                  <a:pt x="715328" y="1386883"/>
                </a:lnTo>
                <a:lnTo>
                  <a:pt x="723900" y="1393560"/>
                </a:lnTo>
                <a:lnTo>
                  <a:pt x="732790" y="1400555"/>
                </a:lnTo>
                <a:lnTo>
                  <a:pt x="741045" y="1407549"/>
                </a:lnTo>
                <a:lnTo>
                  <a:pt x="749300" y="1414862"/>
                </a:lnTo>
                <a:lnTo>
                  <a:pt x="757873" y="1422493"/>
                </a:lnTo>
                <a:lnTo>
                  <a:pt x="765810" y="1430123"/>
                </a:lnTo>
                <a:lnTo>
                  <a:pt x="773430" y="1438072"/>
                </a:lnTo>
                <a:lnTo>
                  <a:pt x="781050" y="1446656"/>
                </a:lnTo>
                <a:lnTo>
                  <a:pt x="788670" y="1454923"/>
                </a:lnTo>
                <a:lnTo>
                  <a:pt x="796290" y="1463507"/>
                </a:lnTo>
                <a:lnTo>
                  <a:pt x="803593" y="1472409"/>
                </a:lnTo>
                <a:lnTo>
                  <a:pt x="810578" y="1481312"/>
                </a:lnTo>
                <a:lnTo>
                  <a:pt x="817563" y="1490850"/>
                </a:lnTo>
                <a:lnTo>
                  <a:pt x="824230" y="1500070"/>
                </a:lnTo>
                <a:lnTo>
                  <a:pt x="830898" y="1509608"/>
                </a:lnTo>
                <a:lnTo>
                  <a:pt x="837565" y="1519783"/>
                </a:lnTo>
                <a:lnTo>
                  <a:pt x="843915" y="1529957"/>
                </a:lnTo>
                <a:lnTo>
                  <a:pt x="849948" y="1539813"/>
                </a:lnTo>
                <a:lnTo>
                  <a:pt x="855980" y="1550305"/>
                </a:lnTo>
                <a:lnTo>
                  <a:pt x="862013" y="1560797"/>
                </a:lnTo>
                <a:lnTo>
                  <a:pt x="867728" y="1571289"/>
                </a:lnTo>
                <a:lnTo>
                  <a:pt x="873443" y="1582417"/>
                </a:lnTo>
                <a:lnTo>
                  <a:pt x="878523" y="1593227"/>
                </a:lnTo>
                <a:lnTo>
                  <a:pt x="889000" y="1615483"/>
                </a:lnTo>
                <a:lnTo>
                  <a:pt x="899160" y="1638374"/>
                </a:lnTo>
                <a:lnTo>
                  <a:pt x="908050" y="1661902"/>
                </a:lnTo>
                <a:lnTo>
                  <a:pt x="916623" y="1685748"/>
                </a:lnTo>
                <a:lnTo>
                  <a:pt x="924878" y="1709593"/>
                </a:lnTo>
                <a:lnTo>
                  <a:pt x="932180" y="1734393"/>
                </a:lnTo>
                <a:lnTo>
                  <a:pt x="939165" y="1759510"/>
                </a:lnTo>
                <a:lnTo>
                  <a:pt x="945515" y="1784627"/>
                </a:lnTo>
                <a:lnTo>
                  <a:pt x="950913" y="1810062"/>
                </a:lnTo>
                <a:lnTo>
                  <a:pt x="955675" y="1835816"/>
                </a:lnTo>
                <a:lnTo>
                  <a:pt x="960438" y="1861569"/>
                </a:lnTo>
                <a:lnTo>
                  <a:pt x="964248" y="1887322"/>
                </a:lnTo>
                <a:lnTo>
                  <a:pt x="967423" y="1913393"/>
                </a:lnTo>
                <a:lnTo>
                  <a:pt x="970280" y="1939464"/>
                </a:lnTo>
                <a:lnTo>
                  <a:pt x="972185" y="1965536"/>
                </a:lnTo>
                <a:lnTo>
                  <a:pt x="973773" y="1991289"/>
                </a:lnTo>
                <a:lnTo>
                  <a:pt x="974408" y="2017360"/>
                </a:lnTo>
                <a:lnTo>
                  <a:pt x="974725" y="2043113"/>
                </a:lnTo>
                <a:lnTo>
                  <a:pt x="0" y="2043113"/>
                </a:lnTo>
                <a:lnTo>
                  <a:pt x="0" y="2016406"/>
                </a:lnTo>
                <a:lnTo>
                  <a:pt x="635" y="1990017"/>
                </a:lnTo>
                <a:lnTo>
                  <a:pt x="1588" y="1963310"/>
                </a:lnTo>
                <a:lnTo>
                  <a:pt x="2858" y="1936603"/>
                </a:lnTo>
                <a:lnTo>
                  <a:pt x="5080" y="1909578"/>
                </a:lnTo>
                <a:lnTo>
                  <a:pt x="7303" y="1883189"/>
                </a:lnTo>
                <a:lnTo>
                  <a:pt x="10160" y="1856800"/>
                </a:lnTo>
                <a:lnTo>
                  <a:pt x="13335" y="1830729"/>
                </a:lnTo>
                <a:lnTo>
                  <a:pt x="17463" y="1804657"/>
                </a:lnTo>
                <a:lnTo>
                  <a:pt x="21590" y="1778904"/>
                </a:lnTo>
                <a:lnTo>
                  <a:pt x="26670" y="1753469"/>
                </a:lnTo>
                <a:lnTo>
                  <a:pt x="32385" y="1728352"/>
                </a:lnTo>
                <a:lnTo>
                  <a:pt x="38735" y="1703870"/>
                </a:lnTo>
                <a:lnTo>
                  <a:pt x="45403" y="1679389"/>
                </a:lnTo>
                <a:lnTo>
                  <a:pt x="53023" y="1655543"/>
                </a:lnTo>
                <a:lnTo>
                  <a:pt x="57150" y="1643779"/>
                </a:lnTo>
                <a:lnTo>
                  <a:pt x="61595" y="1632016"/>
                </a:lnTo>
                <a:lnTo>
                  <a:pt x="65723" y="1620888"/>
                </a:lnTo>
                <a:lnTo>
                  <a:pt x="70168" y="1609442"/>
                </a:lnTo>
                <a:lnTo>
                  <a:pt x="75248" y="1597996"/>
                </a:lnTo>
                <a:lnTo>
                  <a:pt x="79693" y="1586868"/>
                </a:lnTo>
                <a:lnTo>
                  <a:pt x="85090" y="1576058"/>
                </a:lnTo>
                <a:lnTo>
                  <a:pt x="90170" y="1565248"/>
                </a:lnTo>
                <a:lnTo>
                  <a:pt x="95885" y="1554438"/>
                </a:lnTo>
                <a:lnTo>
                  <a:pt x="101600" y="1544264"/>
                </a:lnTo>
                <a:lnTo>
                  <a:pt x="107633" y="1533772"/>
                </a:lnTo>
                <a:lnTo>
                  <a:pt x="113665" y="1523916"/>
                </a:lnTo>
                <a:lnTo>
                  <a:pt x="120015" y="1514060"/>
                </a:lnTo>
                <a:lnTo>
                  <a:pt x="126365" y="1504203"/>
                </a:lnTo>
                <a:lnTo>
                  <a:pt x="133033" y="1494665"/>
                </a:lnTo>
                <a:lnTo>
                  <a:pt x="140018" y="1485445"/>
                </a:lnTo>
                <a:lnTo>
                  <a:pt x="147003" y="1476225"/>
                </a:lnTo>
                <a:lnTo>
                  <a:pt x="154305" y="1467322"/>
                </a:lnTo>
                <a:lnTo>
                  <a:pt x="161925" y="1458738"/>
                </a:lnTo>
                <a:lnTo>
                  <a:pt x="169545" y="1449836"/>
                </a:lnTo>
                <a:lnTo>
                  <a:pt x="177800" y="1441569"/>
                </a:lnTo>
                <a:lnTo>
                  <a:pt x="186055" y="1433621"/>
                </a:lnTo>
                <a:lnTo>
                  <a:pt x="194310" y="1425672"/>
                </a:lnTo>
                <a:lnTo>
                  <a:pt x="202883" y="1418041"/>
                </a:lnTo>
                <a:lnTo>
                  <a:pt x="212090" y="1410729"/>
                </a:lnTo>
                <a:lnTo>
                  <a:pt x="221298" y="1403416"/>
                </a:lnTo>
                <a:lnTo>
                  <a:pt x="230823" y="1396739"/>
                </a:lnTo>
                <a:lnTo>
                  <a:pt x="240348" y="1390063"/>
                </a:lnTo>
                <a:lnTo>
                  <a:pt x="250508" y="1383704"/>
                </a:lnTo>
                <a:lnTo>
                  <a:pt x="260350" y="1377345"/>
                </a:lnTo>
                <a:lnTo>
                  <a:pt x="270828" y="1371622"/>
                </a:lnTo>
                <a:lnTo>
                  <a:pt x="281623" y="1365899"/>
                </a:lnTo>
                <a:lnTo>
                  <a:pt x="292418" y="1360494"/>
                </a:lnTo>
                <a:lnTo>
                  <a:pt x="303264" y="1355839"/>
                </a:lnTo>
                <a:close/>
                <a:moveTo>
                  <a:pt x="303530" y="1355725"/>
                </a:moveTo>
                <a:lnTo>
                  <a:pt x="303532" y="1355727"/>
                </a:lnTo>
                <a:lnTo>
                  <a:pt x="303525" y="1355727"/>
                </a:lnTo>
                <a:lnTo>
                  <a:pt x="303530" y="1355725"/>
                </a:lnTo>
                <a:close/>
                <a:moveTo>
                  <a:pt x="1481455" y="1064649"/>
                </a:moveTo>
                <a:lnTo>
                  <a:pt x="1492568" y="1069647"/>
                </a:lnTo>
                <a:lnTo>
                  <a:pt x="1492568" y="1069726"/>
                </a:lnTo>
                <a:lnTo>
                  <a:pt x="1481455" y="1064649"/>
                </a:lnTo>
                <a:close/>
                <a:moveTo>
                  <a:pt x="486569" y="830263"/>
                </a:moveTo>
                <a:lnTo>
                  <a:pt x="493856" y="830898"/>
                </a:lnTo>
                <a:lnTo>
                  <a:pt x="501460" y="831533"/>
                </a:lnTo>
                <a:lnTo>
                  <a:pt x="509381" y="832484"/>
                </a:lnTo>
                <a:lnTo>
                  <a:pt x="518252" y="833754"/>
                </a:lnTo>
                <a:lnTo>
                  <a:pt x="526807" y="835340"/>
                </a:lnTo>
                <a:lnTo>
                  <a:pt x="535361" y="836927"/>
                </a:lnTo>
                <a:lnTo>
                  <a:pt x="544549" y="839148"/>
                </a:lnTo>
                <a:lnTo>
                  <a:pt x="553737" y="841687"/>
                </a:lnTo>
                <a:lnTo>
                  <a:pt x="563242" y="844225"/>
                </a:lnTo>
                <a:lnTo>
                  <a:pt x="572431" y="847716"/>
                </a:lnTo>
                <a:lnTo>
                  <a:pt x="581619" y="851206"/>
                </a:lnTo>
                <a:lnTo>
                  <a:pt x="590807" y="855332"/>
                </a:lnTo>
                <a:lnTo>
                  <a:pt x="599995" y="859774"/>
                </a:lnTo>
                <a:lnTo>
                  <a:pt x="609183" y="864217"/>
                </a:lnTo>
                <a:lnTo>
                  <a:pt x="617738" y="869611"/>
                </a:lnTo>
                <a:lnTo>
                  <a:pt x="625975" y="875323"/>
                </a:lnTo>
                <a:lnTo>
                  <a:pt x="634530" y="881669"/>
                </a:lnTo>
                <a:lnTo>
                  <a:pt x="642134" y="888333"/>
                </a:lnTo>
                <a:lnTo>
                  <a:pt x="649738" y="895631"/>
                </a:lnTo>
                <a:lnTo>
                  <a:pt x="656708" y="903247"/>
                </a:lnTo>
                <a:lnTo>
                  <a:pt x="663045" y="911498"/>
                </a:lnTo>
                <a:lnTo>
                  <a:pt x="669065" y="920383"/>
                </a:lnTo>
                <a:lnTo>
                  <a:pt x="671599" y="924825"/>
                </a:lnTo>
                <a:lnTo>
                  <a:pt x="674451" y="929585"/>
                </a:lnTo>
                <a:lnTo>
                  <a:pt x="676669" y="934345"/>
                </a:lnTo>
                <a:lnTo>
                  <a:pt x="679203" y="939422"/>
                </a:lnTo>
                <a:lnTo>
                  <a:pt x="681421" y="944816"/>
                </a:lnTo>
                <a:lnTo>
                  <a:pt x="683005" y="950211"/>
                </a:lnTo>
                <a:lnTo>
                  <a:pt x="684590" y="955605"/>
                </a:lnTo>
                <a:lnTo>
                  <a:pt x="686491" y="961000"/>
                </a:lnTo>
                <a:lnTo>
                  <a:pt x="687758" y="967029"/>
                </a:lnTo>
                <a:lnTo>
                  <a:pt x="689025" y="973058"/>
                </a:lnTo>
                <a:lnTo>
                  <a:pt x="689659" y="979087"/>
                </a:lnTo>
                <a:lnTo>
                  <a:pt x="690609" y="985433"/>
                </a:lnTo>
                <a:lnTo>
                  <a:pt x="690926" y="991780"/>
                </a:lnTo>
                <a:lnTo>
                  <a:pt x="691560" y="998444"/>
                </a:lnTo>
                <a:lnTo>
                  <a:pt x="691560" y="1005107"/>
                </a:lnTo>
                <a:lnTo>
                  <a:pt x="690926" y="1012088"/>
                </a:lnTo>
                <a:lnTo>
                  <a:pt x="690609" y="1019069"/>
                </a:lnTo>
                <a:lnTo>
                  <a:pt x="689976" y="1026368"/>
                </a:lnTo>
                <a:lnTo>
                  <a:pt x="689025" y="1034301"/>
                </a:lnTo>
                <a:lnTo>
                  <a:pt x="688075" y="1041599"/>
                </a:lnTo>
                <a:lnTo>
                  <a:pt x="689025" y="1041916"/>
                </a:lnTo>
                <a:lnTo>
                  <a:pt x="691877" y="1042868"/>
                </a:lnTo>
                <a:lnTo>
                  <a:pt x="693778" y="1043820"/>
                </a:lnTo>
                <a:lnTo>
                  <a:pt x="695679" y="1044772"/>
                </a:lnTo>
                <a:lnTo>
                  <a:pt x="698213" y="1046676"/>
                </a:lnTo>
                <a:lnTo>
                  <a:pt x="700431" y="1048580"/>
                </a:lnTo>
                <a:lnTo>
                  <a:pt x="702649" y="1050802"/>
                </a:lnTo>
                <a:lnTo>
                  <a:pt x="704867" y="1053975"/>
                </a:lnTo>
                <a:lnTo>
                  <a:pt x="707085" y="1057148"/>
                </a:lnTo>
                <a:lnTo>
                  <a:pt x="708669" y="1061273"/>
                </a:lnTo>
                <a:lnTo>
                  <a:pt x="710253" y="1066033"/>
                </a:lnTo>
                <a:lnTo>
                  <a:pt x="711837" y="1071110"/>
                </a:lnTo>
                <a:lnTo>
                  <a:pt x="712471" y="1077139"/>
                </a:lnTo>
                <a:lnTo>
                  <a:pt x="712788" y="1084120"/>
                </a:lnTo>
                <a:lnTo>
                  <a:pt x="712471" y="1097765"/>
                </a:lnTo>
                <a:lnTo>
                  <a:pt x="711520" y="1108871"/>
                </a:lnTo>
                <a:lnTo>
                  <a:pt x="710887" y="1114266"/>
                </a:lnTo>
                <a:lnTo>
                  <a:pt x="709619" y="1119026"/>
                </a:lnTo>
                <a:lnTo>
                  <a:pt x="708669" y="1123468"/>
                </a:lnTo>
                <a:lnTo>
                  <a:pt x="707402" y="1127276"/>
                </a:lnTo>
                <a:lnTo>
                  <a:pt x="706451" y="1131401"/>
                </a:lnTo>
                <a:lnTo>
                  <a:pt x="704867" y="1134574"/>
                </a:lnTo>
                <a:lnTo>
                  <a:pt x="703283" y="1138065"/>
                </a:lnTo>
                <a:lnTo>
                  <a:pt x="701699" y="1140921"/>
                </a:lnTo>
                <a:lnTo>
                  <a:pt x="698213" y="1146315"/>
                </a:lnTo>
                <a:lnTo>
                  <a:pt x="694411" y="1151392"/>
                </a:lnTo>
                <a:lnTo>
                  <a:pt x="690293" y="1156470"/>
                </a:lnTo>
                <a:lnTo>
                  <a:pt x="688392" y="1159325"/>
                </a:lnTo>
                <a:lnTo>
                  <a:pt x="686174" y="1163133"/>
                </a:lnTo>
                <a:lnTo>
                  <a:pt x="684273" y="1167259"/>
                </a:lnTo>
                <a:lnTo>
                  <a:pt x="682372" y="1172653"/>
                </a:lnTo>
                <a:lnTo>
                  <a:pt x="681104" y="1178682"/>
                </a:lnTo>
                <a:lnTo>
                  <a:pt x="680154" y="1185663"/>
                </a:lnTo>
                <a:lnTo>
                  <a:pt x="678887" y="1193596"/>
                </a:lnTo>
                <a:lnTo>
                  <a:pt x="677302" y="1202164"/>
                </a:lnTo>
                <a:lnTo>
                  <a:pt x="675401" y="1210414"/>
                </a:lnTo>
                <a:lnTo>
                  <a:pt x="673184" y="1218982"/>
                </a:lnTo>
                <a:lnTo>
                  <a:pt x="670332" y="1227867"/>
                </a:lnTo>
                <a:lnTo>
                  <a:pt x="667164" y="1236435"/>
                </a:lnTo>
                <a:lnTo>
                  <a:pt x="663679" y="1245002"/>
                </a:lnTo>
                <a:lnTo>
                  <a:pt x="659877" y="1254205"/>
                </a:lnTo>
                <a:lnTo>
                  <a:pt x="655758" y="1262772"/>
                </a:lnTo>
                <a:lnTo>
                  <a:pt x="651005" y="1271657"/>
                </a:lnTo>
                <a:lnTo>
                  <a:pt x="646570" y="1280225"/>
                </a:lnTo>
                <a:lnTo>
                  <a:pt x="641183" y="1288793"/>
                </a:lnTo>
                <a:lnTo>
                  <a:pt x="635797" y="1297360"/>
                </a:lnTo>
                <a:lnTo>
                  <a:pt x="629777" y="1305611"/>
                </a:lnTo>
                <a:lnTo>
                  <a:pt x="623758" y="1313544"/>
                </a:lnTo>
                <a:lnTo>
                  <a:pt x="617421" y="1321477"/>
                </a:lnTo>
                <a:lnTo>
                  <a:pt x="610767" y="1329410"/>
                </a:lnTo>
                <a:lnTo>
                  <a:pt x="604114" y="1336708"/>
                </a:lnTo>
                <a:lnTo>
                  <a:pt x="596827" y="1343689"/>
                </a:lnTo>
                <a:lnTo>
                  <a:pt x="589540" y="1350353"/>
                </a:lnTo>
                <a:lnTo>
                  <a:pt x="581619" y="1356699"/>
                </a:lnTo>
                <a:lnTo>
                  <a:pt x="574015" y="1362729"/>
                </a:lnTo>
                <a:lnTo>
                  <a:pt x="566094" y="1368123"/>
                </a:lnTo>
                <a:lnTo>
                  <a:pt x="557856" y="1373200"/>
                </a:lnTo>
                <a:lnTo>
                  <a:pt x="549302" y="1377643"/>
                </a:lnTo>
                <a:lnTo>
                  <a:pt x="541064" y="1382085"/>
                </a:lnTo>
                <a:lnTo>
                  <a:pt x="532510" y="1385258"/>
                </a:lnTo>
                <a:lnTo>
                  <a:pt x="523321" y="1388432"/>
                </a:lnTo>
                <a:lnTo>
                  <a:pt x="514450" y="1390653"/>
                </a:lnTo>
                <a:lnTo>
                  <a:pt x="505262" y="1392239"/>
                </a:lnTo>
                <a:lnTo>
                  <a:pt x="496074" y="1393191"/>
                </a:lnTo>
                <a:lnTo>
                  <a:pt x="486569" y="1393826"/>
                </a:lnTo>
                <a:lnTo>
                  <a:pt x="477064" y="1393191"/>
                </a:lnTo>
                <a:lnTo>
                  <a:pt x="467876" y="1392239"/>
                </a:lnTo>
                <a:lnTo>
                  <a:pt x="458687" y="1390653"/>
                </a:lnTo>
                <a:lnTo>
                  <a:pt x="449816" y="1388432"/>
                </a:lnTo>
                <a:lnTo>
                  <a:pt x="440945" y="1385258"/>
                </a:lnTo>
                <a:lnTo>
                  <a:pt x="432073" y="1382085"/>
                </a:lnTo>
                <a:lnTo>
                  <a:pt x="423836" y="1377643"/>
                </a:lnTo>
                <a:lnTo>
                  <a:pt x="415281" y="1373200"/>
                </a:lnTo>
                <a:lnTo>
                  <a:pt x="407044" y="1368123"/>
                </a:lnTo>
                <a:lnTo>
                  <a:pt x="399123" y="1362729"/>
                </a:lnTo>
                <a:lnTo>
                  <a:pt x="391202" y="1356699"/>
                </a:lnTo>
                <a:lnTo>
                  <a:pt x="383915" y="1350353"/>
                </a:lnTo>
                <a:lnTo>
                  <a:pt x="376628" y="1343689"/>
                </a:lnTo>
                <a:lnTo>
                  <a:pt x="369024" y="1336708"/>
                </a:lnTo>
                <a:lnTo>
                  <a:pt x="362370" y="1329410"/>
                </a:lnTo>
                <a:lnTo>
                  <a:pt x="355717" y="1321477"/>
                </a:lnTo>
                <a:lnTo>
                  <a:pt x="349380" y="1313544"/>
                </a:lnTo>
                <a:lnTo>
                  <a:pt x="343360" y="1305611"/>
                </a:lnTo>
                <a:lnTo>
                  <a:pt x="337340" y="1297360"/>
                </a:lnTo>
                <a:lnTo>
                  <a:pt x="332271" y="1288793"/>
                </a:lnTo>
                <a:lnTo>
                  <a:pt x="326885" y="1280225"/>
                </a:lnTo>
                <a:lnTo>
                  <a:pt x="322132" y="1271657"/>
                </a:lnTo>
                <a:lnTo>
                  <a:pt x="317380" y="1262772"/>
                </a:lnTo>
                <a:lnTo>
                  <a:pt x="313261" y="1254205"/>
                </a:lnTo>
                <a:lnTo>
                  <a:pt x="309459" y="1245002"/>
                </a:lnTo>
                <a:lnTo>
                  <a:pt x="306291" y="1236435"/>
                </a:lnTo>
                <a:lnTo>
                  <a:pt x="302805" y="1227867"/>
                </a:lnTo>
                <a:lnTo>
                  <a:pt x="300271" y="1218982"/>
                </a:lnTo>
                <a:lnTo>
                  <a:pt x="297736" y="1210414"/>
                </a:lnTo>
                <a:lnTo>
                  <a:pt x="295835" y="1202164"/>
                </a:lnTo>
                <a:lnTo>
                  <a:pt x="294251" y="1193596"/>
                </a:lnTo>
                <a:lnTo>
                  <a:pt x="293300" y="1185663"/>
                </a:lnTo>
                <a:lnTo>
                  <a:pt x="292033" y="1178682"/>
                </a:lnTo>
                <a:lnTo>
                  <a:pt x="290766" y="1172653"/>
                </a:lnTo>
                <a:lnTo>
                  <a:pt x="288865" y="1167259"/>
                </a:lnTo>
                <a:lnTo>
                  <a:pt x="286964" y="1163133"/>
                </a:lnTo>
                <a:lnTo>
                  <a:pt x="284746" y="1159325"/>
                </a:lnTo>
                <a:lnTo>
                  <a:pt x="282845" y="1156470"/>
                </a:lnTo>
                <a:lnTo>
                  <a:pt x="278726" y="1151392"/>
                </a:lnTo>
                <a:lnTo>
                  <a:pt x="274924" y="1146315"/>
                </a:lnTo>
                <a:lnTo>
                  <a:pt x="271439" y="1140921"/>
                </a:lnTo>
                <a:lnTo>
                  <a:pt x="268271" y="1134574"/>
                </a:lnTo>
                <a:lnTo>
                  <a:pt x="266686" y="1131401"/>
                </a:lnTo>
                <a:lnTo>
                  <a:pt x="265419" y="1127276"/>
                </a:lnTo>
                <a:lnTo>
                  <a:pt x="264469" y="1123468"/>
                </a:lnTo>
                <a:lnTo>
                  <a:pt x="263518" y="1119026"/>
                </a:lnTo>
                <a:lnTo>
                  <a:pt x="262568" y="1114266"/>
                </a:lnTo>
                <a:lnTo>
                  <a:pt x="261934" y="1108871"/>
                </a:lnTo>
                <a:lnTo>
                  <a:pt x="260983" y="1097765"/>
                </a:lnTo>
                <a:lnTo>
                  <a:pt x="260350" y="1084120"/>
                </a:lnTo>
                <a:lnTo>
                  <a:pt x="260983" y="1077139"/>
                </a:lnTo>
                <a:lnTo>
                  <a:pt x="261617" y="1071110"/>
                </a:lnTo>
                <a:lnTo>
                  <a:pt x="262884" y="1066033"/>
                </a:lnTo>
                <a:lnTo>
                  <a:pt x="264469" y="1061273"/>
                </a:lnTo>
                <a:lnTo>
                  <a:pt x="266053" y="1057148"/>
                </a:lnTo>
                <a:lnTo>
                  <a:pt x="268271" y="1053975"/>
                </a:lnTo>
                <a:lnTo>
                  <a:pt x="270488" y="1050802"/>
                </a:lnTo>
                <a:lnTo>
                  <a:pt x="272706" y="1048580"/>
                </a:lnTo>
                <a:lnTo>
                  <a:pt x="275241" y="1046676"/>
                </a:lnTo>
                <a:lnTo>
                  <a:pt x="277459" y="1044772"/>
                </a:lnTo>
                <a:lnTo>
                  <a:pt x="279360" y="1043820"/>
                </a:lnTo>
                <a:lnTo>
                  <a:pt x="281578" y="1042868"/>
                </a:lnTo>
                <a:lnTo>
                  <a:pt x="284112" y="1041916"/>
                </a:lnTo>
                <a:lnTo>
                  <a:pt x="285063" y="1041599"/>
                </a:lnTo>
                <a:lnTo>
                  <a:pt x="283795" y="1034301"/>
                </a:lnTo>
                <a:lnTo>
                  <a:pt x="283162" y="1026368"/>
                </a:lnTo>
                <a:lnTo>
                  <a:pt x="282528" y="1019069"/>
                </a:lnTo>
                <a:lnTo>
                  <a:pt x="281894" y="1012088"/>
                </a:lnTo>
                <a:lnTo>
                  <a:pt x="281894" y="1005107"/>
                </a:lnTo>
                <a:lnTo>
                  <a:pt x="281894" y="998444"/>
                </a:lnTo>
                <a:lnTo>
                  <a:pt x="282211" y="991780"/>
                </a:lnTo>
                <a:lnTo>
                  <a:pt x="282528" y="985433"/>
                </a:lnTo>
                <a:lnTo>
                  <a:pt x="283162" y="979087"/>
                </a:lnTo>
                <a:lnTo>
                  <a:pt x="284112" y="973058"/>
                </a:lnTo>
                <a:lnTo>
                  <a:pt x="285063" y="967029"/>
                </a:lnTo>
                <a:lnTo>
                  <a:pt x="286964" y="961000"/>
                </a:lnTo>
                <a:lnTo>
                  <a:pt x="288231" y="955605"/>
                </a:lnTo>
                <a:lnTo>
                  <a:pt x="289815" y="950211"/>
                </a:lnTo>
                <a:lnTo>
                  <a:pt x="291716" y="944816"/>
                </a:lnTo>
                <a:lnTo>
                  <a:pt x="293934" y="939422"/>
                </a:lnTo>
                <a:lnTo>
                  <a:pt x="296152" y="934345"/>
                </a:lnTo>
                <a:lnTo>
                  <a:pt x="298687" y="929585"/>
                </a:lnTo>
                <a:lnTo>
                  <a:pt x="301221" y="924825"/>
                </a:lnTo>
                <a:lnTo>
                  <a:pt x="304073" y="920383"/>
                </a:lnTo>
                <a:lnTo>
                  <a:pt x="309776" y="911498"/>
                </a:lnTo>
                <a:lnTo>
                  <a:pt x="316429" y="903247"/>
                </a:lnTo>
                <a:lnTo>
                  <a:pt x="323400" y="895631"/>
                </a:lnTo>
                <a:lnTo>
                  <a:pt x="330687" y="888333"/>
                </a:lnTo>
                <a:lnTo>
                  <a:pt x="338924" y="881669"/>
                </a:lnTo>
                <a:lnTo>
                  <a:pt x="346845" y="875323"/>
                </a:lnTo>
                <a:lnTo>
                  <a:pt x="355400" y="869611"/>
                </a:lnTo>
                <a:lnTo>
                  <a:pt x="364271" y="864217"/>
                </a:lnTo>
                <a:lnTo>
                  <a:pt x="373142" y="859774"/>
                </a:lnTo>
                <a:lnTo>
                  <a:pt x="382014" y="855332"/>
                </a:lnTo>
                <a:lnTo>
                  <a:pt x="391519" y="851206"/>
                </a:lnTo>
                <a:lnTo>
                  <a:pt x="400707" y="847716"/>
                </a:lnTo>
                <a:lnTo>
                  <a:pt x="410212" y="844225"/>
                </a:lnTo>
                <a:lnTo>
                  <a:pt x="419400" y="841687"/>
                </a:lnTo>
                <a:lnTo>
                  <a:pt x="428588" y="839148"/>
                </a:lnTo>
                <a:lnTo>
                  <a:pt x="437776" y="836927"/>
                </a:lnTo>
                <a:lnTo>
                  <a:pt x="446331" y="835340"/>
                </a:lnTo>
                <a:lnTo>
                  <a:pt x="455202" y="833754"/>
                </a:lnTo>
                <a:lnTo>
                  <a:pt x="463440" y="832484"/>
                </a:lnTo>
                <a:lnTo>
                  <a:pt x="471678" y="831533"/>
                </a:lnTo>
                <a:lnTo>
                  <a:pt x="479598" y="830898"/>
                </a:lnTo>
                <a:lnTo>
                  <a:pt x="486569" y="830263"/>
                </a:lnTo>
                <a:close/>
                <a:moveTo>
                  <a:pt x="977804" y="422275"/>
                </a:moveTo>
                <a:lnTo>
                  <a:pt x="977804" y="1118375"/>
                </a:lnTo>
                <a:lnTo>
                  <a:pt x="1390015" y="817113"/>
                </a:lnTo>
                <a:lnTo>
                  <a:pt x="1449070" y="773953"/>
                </a:lnTo>
                <a:lnTo>
                  <a:pt x="1478598" y="752373"/>
                </a:lnTo>
                <a:lnTo>
                  <a:pt x="1493520" y="741583"/>
                </a:lnTo>
                <a:lnTo>
                  <a:pt x="1495108" y="740313"/>
                </a:lnTo>
                <a:lnTo>
                  <a:pt x="1495743" y="739996"/>
                </a:lnTo>
                <a:lnTo>
                  <a:pt x="1499235" y="741583"/>
                </a:lnTo>
                <a:lnTo>
                  <a:pt x="1491298" y="737457"/>
                </a:lnTo>
                <a:lnTo>
                  <a:pt x="1551940" y="766971"/>
                </a:lnTo>
                <a:lnTo>
                  <a:pt x="1551940" y="767288"/>
                </a:lnTo>
                <a:lnTo>
                  <a:pt x="1551940" y="768240"/>
                </a:lnTo>
                <a:lnTo>
                  <a:pt x="1552258" y="773001"/>
                </a:lnTo>
                <a:lnTo>
                  <a:pt x="1552575" y="781887"/>
                </a:lnTo>
                <a:lnTo>
                  <a:pt x="1557973" y="928187"/>
                </a:lnTo>
                <a:lnTo>
                  <a:pt x="1560361" y="996818"/>
                </a:lnTo>
                <a:lnTo>
                  <a:pt x="1511300" y="1036404"/>
                </a:lnTo>
                <a:lnTo>
                  <a:pt x="1507808" y="1039260"/>
                </a:lnTo>
                <a:lnTo>
                  <a:pt x="1505903" y="1040847"/>
                </a:lnTo>
                <a:lnTo>
                  <a:pt x="1505903" y="1041165"/>
                </a:lnTo>
                <a:lnTo>
                  <a:pt x="1549083" y="1060841"/>
                </a:lnTo>
                <a:lnTo>
                  <a:pt x="1563053" y="1067106"/>
                </a:lnTo>
                <a:lnTo>
                  <a:pt x="1563053" y="1067188"/>
                </a:lnTo>
                <a:lnTo>
                  <a:pt x="1573848" y="1071948"/>
                </a:lnTo>
                <a:lnTo>
                  <a:pt x="1563053" y="1067106"/>
                </a:lnTo>
                <a:lnTo>
                  <a:pt x="1563053" y="1066553"/>
                </a:lnTo>
                <a:lnTo>
                  <a:pt x="1563053" y="1065284"/>
                </a:lnTo>
                <a:lnTo>
                  <a:pt x="1562735" y="1056080"/>
                </a:lnTo>
                <a:lnTo>
                  <a:pt x="1562100" y="1037991"/>
                </a:lnTo>
                <a:lnTo>
                  <a:pt x="1560513" y="1001178"/>
                </a:lnTo>
                <a:lnTo>
                  <a:pt x="1560361" y="996818"/>
                </a:lnTo>
                <a:lnTo>
                  <a:pt x="1624965" y="944689"/>
                </a:lnTo>
                <a:lnTo>
                  <a:pt x="1990090" y="650185"/>
                </a:lnTo>
                <a:lnTo>
                  <a:pt x="2001202" y="641616"/>
                </a:lnTo>
                <a:lnTo>
                  <a:pt x="1911350" y="530225"/>
                </a:lnTo>
                <a:lnTo>
                  <a:pt x="2162175" y="556883"/>
                </a:lnTo>
                <a:lnTo>
                  <a:pt x="2135188" y="807592"/>
                </a:lnTo>
                <a:lnTo>
                  <a:pt x="2045652" y="696518"/>
                </a:lnTo>
                <a:lnTo>
                  <a:pt x="2034540" y="705087"/>
                </a:lnTo>
                <a:lnTo>
                  <a:pt x="1669415" y="999591"/>
                </a:lnTo>
                <a:lnTo>
                  <a:pt x="1555750" y="1091307"/>
                </a:lnTo>
                <a:lnTo>
                  <a:pt x="1551940" y="1094480"/>
                </a:lnTo>
                <a:lnTo>
                  <a:pt x="1550353" y="1095749"/>
                </a:lnTo>
                <a:lnTo>
                  <a:pt x="1550035" y="1095749"/>
                </a:lnTo>
                <a:lnTo>
                  <a:pt x="1506855" y="1076074"/>
                </a:lnTo>
                <a:lnTo>
                  <a:pt x="1492568" y="1069647"/>
                </a:lnTo>
                <a:lnTo>
                  <a:pt x="1492568" y="1069092"/>
                </a:lnTo>
                <a:lnTo>
                  <a:pt x="1492568" y="1068140"/>
                </a:lnTo>
                <a:lnTo>
                  <a:pt x="1492250" y="1058619"/>
                </a:lnTo>
                <a:lnTo>
                  <a:pt x="1491615" y="1040847"/>
                </a:lnTo>
                <a:lnTo>
                  <a:pt x="1490028" y="1004034"/>
                </a:lnTo>
                <a:lnTo>
                  <a:pt x="1487488" y="930726"/>
                </a:lnTo>
                <a:lnTo>
                  <a:pt x="1483991" y="836157"/>
                </a:lnTo>
                <a:lnTo>
                  <a:pt x="1490980" y="831076"/>
                </a:lnTo>
                <a:lnTo>
                  <a:pt x="1520190" y="809496"/>
                </a:lnTo>
                <a:lnTo>
                  <a:pt x="1534795" y="798706"/>
                </a:lnTo>
                <a:lnTo>
                  <a:pt x="1537018" y="797437"/>
                </a:lnTo>
                <a:lnTo>
                  <a:pt x="1537335" y="797120"/>
                </a:lnTo>
                <a:lnTo>
                  <a:pt x="1535492" y="795947"/>
                </a:lnTo>
                <a:lnTo>
                  <a:pt x="1541780" y="799024"/>
                </a:lnTo>
                <a:lnTo>
                  <a:pt x="1533843" y="794898"/>
                </a:lnTo>
                <a:lnTo>
                  <a:pt x="1535492" y="795947"/>
                </a:lnTo>
                <a:lnTo>
                  <a:pt x="1481455" y="769510"/>
                </a:lnTo>
                <a:lnTo>
                  <a:pt x="1481455" y="769827"/>
                </a:lnTo>
                <a:lnTo>
                  <a:pt x="1481455" y="771097"/>
                </a:lnTo>
                <a:lnTo>
                  <a:pt x="1481773" y="775540"/>
                </a:lnTo>
                <a:lnTo>
                  <a:pt x="1482090" y="784743"/>
                </a:lnTo>
                <a:lnTo>
                  <a:pt x="1483991" y="836157"/>
                </a:lnTo>
                <a:lnTo>
                  <a:pt x="1431608" y="874237"/>
                </a:lnTo>
                <a:lnTo>
                  <a:pt x="977804" y="1205369"/>
                </a:lnTo>
                <a:lnTo>
                  <a:pt x="977804" y="1279208"/>
                </a:lnTo>
                <a:lnTo>
                  <a:pt x="2233708" y="1279208"/>
                </a:lnTo>
                <a:lnTo>
                  <a:pt x="2233708" y="422275"/>
                </a:lnTo>
                <a:lnTo>
                  <a:pt x="977804" y="422275"/>
                </a:lnTo>
                <a:close/>
                <a:moveTo>
                  <a:pt x="1604961" y="109349"/>
                </a:moveTo>
                <a:lnTo>
                  <a:pt x="1432317" y="288925"/>
                </a:lnTo>
                <a:lnTo>
                  <a:pt x="1770657" y="288925"/>
                </a:lnTo>
                <a:lnTo>
                  <a:pt x="1604961" y="109349"/>
                </a:lnTo>
                <a:close/>
                <a:moveTo>
                  <a:pt x="1605916" y="0"/>
                </a:moveTo>
                <a:lnTo>
                  <a:pt x="1610688" y="317"/>
                </a:lnTo>
                <a:lnTo>
                  <a:pt x="1615461" y="951"/>
                </a:lnTo>
                <a:lnTo>
                  <a:pt x="1619915" y="2219"/>
                </a:lnTo>
                <a:lnTo>
                  <a:pt x="1623733" y="4121"/>
                </a:lnTo>
                <a:lnTo>
                  <a:pt x="1627870" y="6022"/>
                </a:lnTo>
                <a:lnTo>
                  <a:pt x="1631688" y="8241"/>
                </a:lnTo>
                <a:lnTo>
                  <a:pt x="1635188" y="11410"/>
                </a:lnTo>
                <a:lnTo>
                  <a:pt x="1638369" y="14263"/>
                </a:lnTo>
                <a:lnTo>
                  <a:pt x="1892057" y="288925"/>
                </a:lnTo>
                <a:lnTo>
                  <a:pt x="2401839" y="288925"/>
                </a:lnTo>
                <a:lnTo>
                  <a:pt x="2408511" y="289242"/>
                </a:lnTo>
                <a:lnTo>
                  <a:pt x="2415184" y="290192"/>
                </a:lnTo>
                <a:lnTo>
                  <a:pt x="2421538" y="291776"/>
                </a:lnTo>
                <a:lnTo>
                  <a:pt x="2427893" y="294310"/>
                </a:lnTo>
                <a:lnTo>
                  <a:pt x="2433612" y="297160"/>
                </a:lnTo>
                <a:lnTo>
                  <a:pt x="2439332" y="300645"/>
                </a:lnTo>
                <a:lnTo>
                  <a:pt x="2444415" y="304129"/>
                </a:lnTo>
                <a:lnTo>
                  <a:pt x="2448864" y="308563"/>
                </a:lnTo>
                <a:lnTo>
                  <a:pt x="2453312" y="313314"/>
                </a:lnTo>
                <a:lnTo>
                  <a:pt x="2457442" y="318699"/>
                </a:lnTo>
                <a:lnTo>
                  <a:pt x="2460620" y="323767"/>
                </a:lnTo>
                <a:lnTo>
                  <a:pt x="2463162" y="329785"/>
                </a:lnTo>
                <a:lnTo>
                  <a:pt x="2465703" y="335803"/>
                </a:lnTo>
                <a:lnTo>
                  <a:pt x="2467292" y="342138"/>
                </a:lnTo>
                <a:lnTo>
                  <a:pt x="2468245" y="348790"/>
                </a:lnTo>
                <a:lnTo>
                  <a:pt x="2468563" y="355442"/>
                </a:lnTo>
                <a:lnTo>
                  <a:pt x="2468245" y="362410"/>
                </a:lnTo>
                <a:lnTo>
                  <a:pt x="2467292" y="369062"/>
                </a:lnTo>
                <a:lnTo>
                  <a:pt x="2465703" y="375397"/>
                </a:lnTo>
                <a:lnTo>
                  <a:pt x="2463162" y="381415"/>
                </a:lnTo>
                <a:lnTo>
                  <a:pt x="2460620" y="387433"/>
                </a:lnTo>
                <a:lnTo>
                  <a:pt x="2457442" y="392818"/>
                </a:lnTo>
                <a:lnTo>
                  <a:pt x="2453312" y="397886"/>
                </a:lnTo>
                <a:lnTo>
                  <a:pt x="2448864" y="402954"/>
                </a:lnTo>
                <a:lnTo>
                  <a:pt x="2444415" y="407071"/>
                </a:lnTo>
                <a:lnTo>
                  <a:pt x="2439332" y="410872"/>
                </a:lnTo>
                <a:lnTo>
                  <a:pt x="2433612" y="414040"/>
                </a:lnTo>
                <a:lnTo>
                  <a:pt x="2427893" y="417207"/>
                </a:lnTo>
                <a:lnTo>
                  <a:pt x="2421538" y="419108"/>
                </a:lnTo>
                <a:lnTo>
                  <a:pt x="2415184" y="420691"/>
                </a:lnTo>
                <a:lnTo>
                  <a:pt x="2408511" y="421958"/>
                </a:lnTo>
                <a:lnTo>
                  <a:pt x="2401839" y="422275"/>
                </a:lnTo>
                <a:lnTo>
                  <a:pt x="2344738" y="422275"/>
                </a:lnTo>
                <a:lnTo>
                  <a:pt x="2344738" y="1390650"/>
                </a:lnTo>
                <a:lnTo>
                  <a:pt x="866775" y="1390650"/>
                </a:lnTo>
                <a:lnTo>
                  <a:pt x="866775" y="422275"/>
                </a:lnTo>
                <a:lnTo>
                  <a:pt x="809674" y="422275"/>
                </a:lnTo>
                <a:lnTo>
                  <a:pt x="803001" y="421958"/>
                </a:lnTo>
                <a:lnTo>
                  <a:pt x="796329" y="420691"/>
                </a:lnTo>
                <a:lnTo>
                  <a:pt x="789974" y="419108"/>
                </a:lnTo>
                <a:lnTo>
                  <a:pt x="783620" y="417207"/>
                </a:lnTo>
                <a:lnTo>
                  <a:pt x="777900" y="414040"/>
                </a:lnTo>
                <a:lnTo>
                  <a:pt x="772181" y="410872"/>
                </a:lnTo>
                <a:lnTo>
                  <a:pt x="767098" y="407071"/>
                </a:lnTo>
                <a:lnTo>
                  <a:pt x="762649" y="402954"/>
                </a:lnTo>
                <a:lnTo>
                  <a:pt x="758201" y="397886"/>
                </a:lnTo>
                <a:lnTo>
                  <a:pt x="754070" y="392818"/>
                </a:lnTo>
                <a:lnTo>
                  <a:pt x="750893" y="387433"/>
                </a:lnTo>
                <a:lnTo>
                  <a:pt x="748033" y="381415"/>
                </a:lnTo>
                <a:lnTo>
                  <a:pt x="745809" y="375397"/>
                </a:lnTo>
                <a:lnTo>
                  <a:pt x="744221" y="369062"/>
                </a:lnTo>
                <a:lnTo>
                  <a:pt x="743267" y="362410"/>
                </a:lnTo>
                <a:lnTo>
                  <a:pt x="742950" y="355442"/>
                </a:lnTo>
                <a:lnTo>
                  <a:pt x="743267" y="348790"/>
                </a:lnTo>
                <a:lnTo>
                  <a:pt x="744221" y="342138"/>
                </a:lnTo>
                <a:lnTo>
                  <a:pt x="745809" y="335803"/>
                </a:lnTo>
                <a:lnTo>
                  <a:pt x="748033" y="329785"/>
                </a:lnTo>
                <a:lnTo>
                  <a:pt x="750893" y="323767"/>
                </a:lnTo>
                <a:lnTo>
                  <a:pt x="754070" y="318699"/>
                </a:lnTo>
                <a:lnTo>
                  <a:pt x="758201" y="313314"/>
                </a:lnTo>
                <a:lnTo>
                  <a:pt x="762649" y="308563"/>
                </a:lnTo>
                <a:lnTo>
                  <a:pt x="767098" y="304129"/>
                </a:lnTo>
                <a:lnTo>
                  <a:pt x="772181" y="300645"/>
                </a:lnTo>
                <a:lnTo>
                  <a:pt x="777900" y="297160"/>
                </a:lnTo>
                <a:lnTo>
                  <a:pt x="783620" y="294310"/>
                </a:lnTo>
                <a:lnTo>
                  <a:pt x="789974" y="291776"/>
                </a:lnTo>
                <a:lnTo>
                  <a:pt x="796329" y="290192"/>
                </a:lnTo>
                <a:lnTo>
                  <a:pt x="803001" y="289242"/>
                </a:lnTo>
                <a:lnTo>
                  <a:pt x="809674" y="288925"/>
                </a:lnTo>
                <a:lnTo>
                  <a:pt x="1310879" y="288925"/>
                </a:lnTo>
                <a:lnTo>
                  <a:pt x="1311607" y="287475"/>
                </a:lnTo>
                <a:lnTo>
                  <a:pt x="1314152" y="283672"/>
                </a:lnTo>
                <a:lnTo>
                  <a:pt x="1317334" y="280502"/>
                </a:lnTo>
                <a:lnTo>
                  <a:pt x="1573462" y="13629"/>
                </a:lnTo>
                <a:lnTo>
                  <a:pt x="1576962" y="10777"/>
                </a:lnTo>
                <a:lnTo>
                  <a:pt x="1580780" y="7924"/>
                </a:lnTo>
                <a:lnTo>
                  <a:pt x="1584280" y="5705"/>
                </a:lnTo>
                <a:lnTo>
                  <a:pt x="1588735" y="3804"/>
                </a:lnTo>
                <a:lnTo>
                  <a:pt x="1592553" y="2219"/>
                </a:lnTo>
                <a:lnTo>
                  <a:pt x="1597007" y="951"/>
                </a:lnTo>
                <a:lnTo>
                  <a:pt x="1601780" y="317"/>
                </a:lnTo>
                <a:lnTo>
                  <a:pt x="1605916"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5" name="Oval 6"/>
          <p:cNvSpPr>
            <a:spLocks noChangeArrowheads="1"/>
          </p:cNvSpPr>
          <p:nvPr/>
        </p:nvSpPr>
        <p:spPr bwMode="auto">
          <a:xfrm>
            <a:off x="5551712" y="2960531"/>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9" name="KSO_Shape"/>
          <p:cNvSpPr/>
          <p:nvPr/>
        </p:nvSpPr>
        <p:spPr bwMode="auto">
          <a:xfrm>
            <a:off x="5782052" y="3238955"/>
            <a:ext cx="590707" cy="502101"/>
          </a:xfrm>
          <a:custGeom>
            <a:avLst/>
            <a:gdLst>
              <a:gd name="T0" fmla="*/ 751859 w 3897313"/>
              <a:gd name="T1" fmla="*/ 3070865 h 3311525"/>
              <a:gd name="T2" fmla="*/ 255585 w 3897313"/>
              <a:gd name="T3" fmla="*/ 3040088 h 3311525"/>
              <a:gd name="T4" fmla="*/ 743927 w 3897313"/>
              <a:gd name="T5" fmla="*/ 2593335 h 3311525"/>
              <a:gd name="T6" fmla="*/ 1413894 w 3897313"/>
              <a:gd name="T7" fmla="*/ 3077845 h 3311525"/>
              <a:gd name="T8" fmla="*/ 936625 w 3897313"/>
              <a:gd name="T9" fmla="*/ 3015560 h 3311525"/>
              <a:gd name="T10" fmla="*/ 2154553 w 3897313"/>
              <a:gd name="T11" fmla="*/ 3028286 h 3311525"/>
              <a:gd name="T12" fmla="*/ 1664757 w 3897313"/>
              <a:gd name="T13" fmla="*/ 3075622 h 3311525"/>
              <a:gd name="T14" fmla="*/ 1758006 w 3897313"/>
              <a:gd name="T15" fmla="*/ 2237553 h 3311525"/>
              <a:gd name="T16" fmla="*/ 2834647 w 3897313"/>
              <a:gd name="T17" fmla="*/ 3040063 h 3311525"/>
              <a:gd name="T18" fmla="*/ 2339302 w 3897313"/>
              <a:gd name="T19" fmla="*/ 3070861 h 3311525"/>
              <a:gd name="T20" fmla="*/ 2569533 w 3897313"/>
              <a:gd name="T21" fmla="*/ 1738630 h 3311525"/>
              <a:gd name="T22" fmla="*/ 3498851 w 3897313"/>
              <a:gd name="T23" fmla="*/ 3067687 h 3311525"/>
              <a:gd name="T24" fmla="*/ 2999741 w 3897313"/>
              <a:gd name="T25" fmla="*/ 3045465 h 3311525"/>
              <a:gd name="T26" fmla="*/ 3400426 w 3897313"/>
              <a:gd name="T27" fmla="*/ 924221 h 3311525"/>
              <a:gd name="T28" fmla="*/ 684213 w 3897313"/>
              <a:gd name="T29" fmla="*/ 392109 h 3311525"/>
              <a:gd name="T30" fmla="*/ 907734 w 3897313"/>
              <a:gd name="T31" fmla="*/ 594315 h 3311525"/>
              <a:gd name="T32" fmla="*/ 1026479 w 3897313"/>
              <a:gd name="T33" fmla="*/ 723193 h 3311525"/>
              <a:gd name="T34" fmla="*/ 975996 w 3897313"/>
              <a:gd name="T35" fmla="*/ 832073 h 3311525"/>
              <a:gd name="T36" fmla="*/ 863919 w 3897313"/>
              <a:gd name="T37" fmla="*/ 848262 h 3311525"/>
              <a:gd name="T38" fmla="*/ 730251 w 3897313"/>
              <a:gd name="T39" fmla="*/ 739382 h 3311525"/>
              <a:gd name="T40" fmla="*/ 539433 w 3897313"/>
              <a:gd name="T41" fmla="*/ 721606 h 3311525"/>
              <a:gd name="T42" fmla="*/ 414656 w 3897313"/>
              <a:gd name="T43" fmla="*/ 828264 h 3311525"/>
              <a:gd name="T44" fmla="*/ 476886 w 3897313"/>
              <a:gd name="T45" fmla="*/ 961586 h 3311525"/>
              <a:gd name="T46" fmla="*/ 899479 w 3897313"/>
              <a:gd name="T47" fmla="*/ 1159030 h 3311525"/>
              <a:gd name="T48" fmla="*/ 1054101 w 3897313"/>
              <a:gd name="T49" fmla="*/ 1345364 h 3311525"/>
              <a:gd name="T50" fmla="*/ 1035369 w 3897313"/>
              <a:gd name="T51" fmla="*/ 1555187 h 3311525"/>
              <a:gd name="T52" fmla="*/ 868999 w 3897313"/>
              <a:gd name="T53" fmla="*/ 1723110 h 3311525"/>
              <a:gd name="T54" fmla="*/ 679451 w 3897313"/>
              <a:gd name="T55" fmla="*/ 1888811 h 3311525"/>
              <a:gd name="T56" fmla="*/ 528003 w 3897313"/>
              <a:gd name="T57" fmla="*/ 1891033 h 3311525"/>
              <a:gd name="T58" fmla="*/ 367666 w 3897313"/>
              <a:gd name="T59" fmla="*/ 1718349 h 3311525"/>
              <a:gd name="T60" fmla="*/ 191136 w 3897313"/>
              <a:gd name="T61" fmla="*/ 1594867 h 3311525"/>
              <a:gd name="T62" fmla="*/ 180341 w 3897313"/>
              <a:gd name="T63" fmla="*/ 1485987 h 3311525"/>
              <a:gd name="T64" fmla="*/ 300038 w 3897313"/>
              <a:gd name="T65" fmla="*/ 1414247 h 3311525"/>
              <a:gd name="T66" fmla="*/ 369253 w 3897313"/>
              <a:gd name="T67" fmla="*/ 1467258 h 3311525"/>
              <a:gd name="T68" fmla="*/ 645478 w 3897313"/>
              <a:gd name="T69" fmla="*/ 1564393 h 3311525"/>
              <a:gd name="T70" fmla="*/ 785496 w 3897313"/>
              <a:gd name="T71" fmla="*/ 1520905 h 3311525"/>
              <a:gd name="T72" fmla="*/ 793434 w 3897313"/>
              <a:gd name="T73" fmla="*/ 1370123 h 3311525"/>
              <a:gd name="T74" fmla="*/ 334328 w 3897313"/>
              <a:gd name="T75" fmla="*/ 1127604 h 3311525"/>
              <a:gd name="T76" fmla="*/ 199073 w 3897313"/>
              <a:gd name="T77" fmla="*/ 972061 h 3311525"/>
              <a:gd name="T78" fmla="*/ 197803 w 3897313"/>
              <a:gd name="T79" fmla="*/ 758428 h 3311525"/>
              <a:gd name="T80" fmla="*/ 356553 w 3897313"/>
              <a:gd name="T81" fmla="*/ 575903 h 3311525"/>
              <a:gd name="T82" fmla="*/ 525781 w 3897313"/>
              <a:gd name="T83" fmla="*/ 384491 h 3311525"/>
              <a:gd name="T84" fmla="*/ 3649008 w 3897313"/>
              <a:gd name="T85" fmla="*/ 6033 h 3311525"/>
              <a:gd name="T86" fmla="*/ 3716323 w 3897313"/>
              <a:gd name="T87" fmla="*/ 71764 h 3311525"/>
              <a:gd name="T88" fmla="*/ 3884930 w 3897313"/>
              <a:gd name="T89" fmla="*/ 709702 h 3311525"/>
              <a:gd name="T90" fmla="*/ 3809358 w 3897313"/>
              <a:gd name="T91" fmla="*/ 766859 h 3311525"/>
              <a:gd name="T92" fmla="*/ 3717911 w 3897313"/>
              <a:gd name="T93" fmla="*/ 745584 h 3311525"/>
              <a:gd name="T94" fmla="*/ 3455952 w 3897313"/>
              <a:gd name="T95" fmla="*/ 648099 h 3311525"/>
              <a:gd name="T96" fmla="*/ 2896154 w 3897313"/>
              <a:gd name="T97" fmla="*/ 1275241 h 3311525"/>
              <a:gd name="T98" fmla="*/ 2256022 w 3897313"/>
              <a:gd name="T99" fmla="*/ 1779812 h 3311525"/>
              <a:gd name="T100" fmla="*/ 1575246 w 3897313"/>
              <a:gd name="T101" fmla="*/ 2148158 h 3311525"/>
              <a:gd name="T102" fmla="*/ 927493 w 3897313"/>
              <a:gd name="T103" fmla="*/ 2376787 h 3311525"/>
              <a:gd name="T104" fmla="*/ 113356 w 3897313"/>
              <a:gd name="T105" fmla="*/ 2517140 h 3311525"/>
              <a:gd name="T106" fmla="*/ 384206 w 3897313"/>
              <a:gd name="T107" fmla="*/ 2221192 h 3311525"/>
              <a:gd name="T108" fmla="*/ 1118644 w 3897313"/>
              <a:gd name="T109" fmla="*/ 2040830 h 3311525"/>
              <a:gd name="T110" fmla="*/ 2028673 w 3897313"/>
              <a:gd name="T111" fmla="*/ 1609610 h 3311525"/>
              <a:gd name="T112" fmla="*/ 2530999 w 3897313"/>
              <a:gd name="T113" fmla="*/ 1244757 h 3311525"/>
              <a:gd name="T114" fmla="*/ 3068570 w 3897313"/>
              <a:gd name="T115" fmla="*/ 708114 h 3311525"/>
              <a:gd name="T116" fmla="*/ 3069841 w 3897313"/>
              <a:gd name="T117" fmla="*/ 393750 h 3311525"/>
              <a:gd name="T118" fmla="*/ 2984744 w 3897313"/>
              <a:gd name="T119" fmla="*/ 355010 h 3311525"/>
              <a:gd name="T120" fmla="*/ 2960294 w 3897313"/>
              <a:gd name="T121" fmla="*/ 262288 h 3311525"/>
              <a:gd name="T122" fmla="*/ 3015226 w 3897313"/>
              <a:gd name="T123" fmla="*/ 186713 h 331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897313" h="3311525">
                <a:moveTo>
                  <a:pt x="0" y="3178175"/>
                </a:moveTo>
                <a:lnTo>
                  <a:pt x="3803650" y="3178175"/>
                </a:lnTo>
                <a:lnTo>
                  <a:pt x="3803650" y="3311525"/>
                </a:lnTo>
                <a:lnTo>
                  <a:pt x="0" y="3311525"/>
                </a:lnTo>
                <a:lnTo>
                  <a:pt x="0" y="3178175"/>
                </a:lnTo>
                <a:close/>
                <a:moveTo>
                  <a:pt x="784225" y="2584450"/>
                </a:moveTo>
                <a:lnTo>
                  <a:pt x="784225" y="3015656"/>
                </a:lnTo>
                <a:lnTo>
                  <a:pt x="783908" y="3022002"/>
                </a:lnTo>
                <a:lnTo>
                  <a:pt x="782956" y="3028348"/>
                </a:lnTo>
                <a:lnTo>
                  <a:pt x="781369" y="3034059"/>
                </a:lnTo>
                <a:lnTo>
                  <a:pt x="779465" y="3040088"/>
                </a:lnTo>
                <a:lnTo>
                  <a:pt x="776610" y="3045482"/>
                </a:lnTo>
                <a:lnTo>
                  <a:pt x="773437" y="3050558"/>
                </a:lnTo>
                <a:lnTo>
                  <a:pt x="769946" y="3055318"/>
                </a:lnTo>
                <a:lnTo>
                  <a:pt x="766138" y="3059760"/>
                </a:lnTo>
                <a:lnTo>
                  <a:pt x="761696" y="3064202"/>
                </a:lnTo>
                <a:lnTo>
                  <a:pt x="756936" y="3067692"/>
                </a:lnTo>
                <a:lnTo>
                  <a:pt x="751859" y="3070865"/>
                </a:lnTo>
                <a:lnTo>
                  <a:pt x="746465" y="3073086"/>
                </a:lnTo>
                <a:lnTo>
                  <a:pt x="740436" y="3075625"/>
                </a:lnTo>
                <a:lnTo>
                  <a:pt x="734407" y="3077211"/>
                </a:lnTo>
                <a:lnTo>
                  <a:pt x="728696" y="3077846"/>
                </a:lnTo>
                <a:lnTo>
                  <a:pt x="722349" y="3078163"/>
                </a:lnTo>
                <a:lnTo>
                  <a:pt x="312701" y="3078163"/>
                </a:lnTo>
                <a:lnTo>
                  <a:pt x="306355" y="3077846"/>
                </a:lnTo>
                <a:lnTo>
                  <a:pt x="300643" y="3077211"/>
                </a:lnTo>
                <a:lnTo>
                  <a:pt x="294614" y="3075625"/>
                </a:lnTo>
                <a:lnTo>
                  <a:pt x="288585" y="3073086"/>
                </a:lnTo>
                <a:lnTo>
                  <a:pt x="283191" y="3070865"/>
                </a:lnTo>
                <a:lnTo>
                  <a:pt x="278114" y="3067692"/>
                </a:lnTo>
                <a:lnTo>
                  <a:pt x="273354" y="3064202"/>
                </a:lnTo>
                <a:lnTo>
                  <a:pt x="268912" y="3059760"/>
                </a:lnTo>
                <a:lnTo>
                  <a:pt x="265104" y="3055318"/>
                </a:lnTo>
                <a:lnTo>
                  <a:pt x="261614" y="3050558"/>
                </a:lnTo>
                <a:lnTo>
                  <a:pt x="258441" y="3045482"/>
                </a:lnTo>
                <a:lnTo>
                  <a:pt x="255585" y="3040088"/>
                </a:lnTo>
                <a:lnTo>
                  <a:pt x="253681" y="3034059"/>
                </a:lnTo>
                <a:lnTo>
                  <a:pt x="252094" y="3028348"/>
                </a:lnTo>
                <a:lnTo>
                  <a:pt x="251142" y="3022002"/>
                </a:lnTo>
                <a:lnTo>
                  <a:pt x="250825" y="3015656"/>
                </a:lnTo>
                <a:lnTo>
                  <a:pt x="250825" y="2675514"/>
                </a:lnTo>
                <a:lnTo>
                  <a:pt x="303181" y="2669486"/>
                </a:lnTo>
                <a:lnTo>
                  <a:pt x="359980" y="2662505"/>
                </a:lnTo>
                <a:lnTo>
                  <a:pt x="390125" y="2658380"/>
                </a:lnTo>
                <a:lnTo>
                  <a:pt x="421221" y="2653621"/>
                </a:lnTo>
                <a:lnTo>
                  <a:pt x="453587" y="2648861"/>
                </a:lnTo>
                <a:lnTo>
                  <a:pt x="486587" y="2643785"/>
                </a:lnTo>
                <a:lnTo>
                  <a:pt x="520540" y="2638073"/>
                </a:lnTo>
                <a:lnTo>
                  <a:pt x="555444" y="2631727"/>
                </a:lnTo>
                <a:lnTo>
                  <a:pt x="591300" y="2625381"/>
                </a:lnTo>
                <a:lnTo>
                  <a:pt x="628425" y="2618401"/>
                </a:lnTo>
                <a:lnTo>
                  <a:pt x="665868" y="2610469"/>
                </a:lnTo>
                <a:lnTo>
                  <a:pt x="704580" y="2602219"/>
                </a:lnTo>
                <a:lnTo>
                  <a:pt x="743927" y="2593335"/>
                </a:lnTo>
                <a:lnTo>
                  <a:pt x="784225" y="2584450"/>
                </a:lnTo>
                <a:close/>
                <a:moveTo>
                  <a:pt x="1470025" y="2365375"/>
                </a:moveTo>
                <a:lnTo>
                  <a:pt x="1470025" y="3015560"/>
                </a:lnTo>
                <a:lnTo>
                  <a:pt x="1469708" y="3021916"/>
                </a:lnTo>
                <a:lnTo>
                  <a:pt x="1468757" y="3028271"/>
                </a:lnTo>
                <a:lnTo>
                  <a:pt x="1467171" y="3033991"/>
                </a:lnTo>
                <a:lnTo>
                  <a:pt x="1464951" y="3040029"/>
                </a:lnTo>
                <a:lnTo>
                  <a:pt x="1462414" y="3045432"/>
                </a:lnTo>
                <a:lnTo>
                  <a:pt x="1459243" y="3050516"/>
                </a:lnTo>
                <a:lnTo>
                  <a:pt x="1455755" y="3055283"/>
                </a:lnTo>
                <a:lnTo>
                  <a:pt x="1451949" y="3059732"/>
                </a:lnTo>
                <a:lnTo>
                  <a:pt x="1447192" y="3064181"/>
                </a:lnTo>
                <a:lnTo>
                  <a:pt x="1442435" y="3067676"/>
                </a:lnTo>
                <a:lnTo>
                  <a:pt x="1437362" y="3070854"/>
                </a:lnTo>
                <a:lnTo>
                  <a:pt x="1431653" y="3073079"/>
                </a:lnTo>
                <a:lnTo>
                  <a:pt x="1426262" y="3075621"/>
                </a:lnTo>
                <a:lnTo>
                  <a:pt x="1420237" y="3077210"/>
                </a:lnTo>
                <a:lnTo>
                  <a:pt x="1413894" y="3077845"/>
                </a:lnTo>
                <a:lnTo>
                  <a:pt x="1407869" y="3078163"/>
                </a:lnTo>
                <a:lnTo>
                  <a:pt x="998781" y="3078163"/>
                </a:lnTo>
                <a:lnTo>
                  <a:pt x="992439" y="3077845"/>
                </a:lnTo>
                <a:lnTo>
                  <a:pt x="986096" y="3077210"/>
                </a:lnTo>
                <a:lnTo>
                  <a:pt x="980388" y="3075621"/>
                </a:lnTo>
                <a:lnTo>
                  <a:pt x="974680" y="3073079"/>
                </a:lnTo>
                <a:lnTo>
                  <a:pt x="969289" y="3070854"/>
                </a:lnTo>
                <a:lnTo>
                  <a:pt x="964215" y="3067676"/>
                </a:lnTo>
                <a:lnTo>
                  <a:pt x="959458" y="3064181"/>
                </a:lnTo>
                <a:lnTo>
                  <a:pt x="955018" y="3059732"/>
                </a:lnTo>
                <a:lnTo>
                  <a:pt x="950896" y="3055283"/>
                </a:lnTo>
                <a:lnTo>
                  <a:pt x="947090" y="3050516"/>
                </a:lnTo>
                <a:lnTo>
                  <a:pt x="943919" y="3045432"/>
                </a:lnTo>
                <a:lnTo>
                  <a:pt x="941699" y="3040029"/>
                </a:lnTo>
                <a:lnTo>
                  <a:pt x="939479" y="3033991"/>
                </a:lnTo>
                <a:lnTo>
                  <a:pt x="937894" y="3028271"/>
                </a:lnTo>
                <a:lnTo>
                  <a:pt x="936942" y="3021916"/>
                </a:lnTo>
                <a:lnTo>
                  <a:pt x="936625" y="3015560"/>
                </a:lnTo>
                <a:lnTo>
                  <a:pt x="936625" y="2545241"/>
                </a:lnTo>
                <a:lnTo>
                  <a:pt x="994024" y="2529034"/>
                </a:lnTo>
                <a:lnTo>
                  <a:pt x="1053326" y="2512191"/>
                </a:lnTo>
                <a:lnTo>
                  <a:pt x="1112628" y="2493442"/>
                </a:lnTo>
                <a:lnTo>
                  <a:pt x="1173833" y="2474375"/>
                </a:lnTo>
                <a:lnTo>
                  <a:pt x="1235672" y="2453401"/>
                </a:lnTo>
                <a:lnTo>
                  <a:pt x="1266750" y="2442597"/>
                </a:lnTo>
                <a:lnTo>
                  <a:pt x="1298145" y="2431156"/>
                </a:lnTo>
                <a:lnTo>
                  <a:pt x="1330174" y="2419716"/>
                </a:lnTo>
                <a:lnTo>
                  <a:pt x="1361886" y="2407958"/>
                </a:lnTo>
                <a:lnTo>
                  <a:pt x="1394233" y="2395565"/>
                </a:lnTo>
                <a:lnTo>
                  <a:pt x="1426579" y="2383171"/>
                </a:lnTo>
                <a:lnTo>
                  <a:pt x="1448144" y="2374273"/>
                </a:lnTo>
                <a:lnTo>
                  <a:pt x="1470025" y="2365375"/>
                </a:lnTo>
                <a:close/>
                <a:moveTo>
                  <a:pt x="2155826" y="2020888"/>
                </a:moveTo>
                <a:lnTo>
                  <a:pt x="2155826" y="3015578"/>
                </a:lnTo>
                <a:lnTo>
                  <a:pt x="2155190" y="3021932"/>
                </a:lnTo>
                <a:lnTo>
                  <a:pt x="2154553" y="3028286"/>
                </a:lnTo>
                <a:lnTo>
                  <a:pt x="2152962" y="3034004"/>
                </a:lnTo>
                <a:lnTo>
                  <a:pt x="2151052" y="3040040"/>
                </a:lnTo>
                <a:lnTo>
                  <a:pt x="2148188" y="3045441"/>
                </a:lnTo>
                <a:lnTo>
                  <a:pt x="2145006" y="3050524"/>
                </a:lnTo>
                <a:lnTo>
                  <a:pt x="2141505" y="3055289"/>
                </a:lnTo>
                <a:lnTo>
                  <a:pt x="2137367" y="3059737"/>
                </a:lnTo>
                <a:lnTo>
                  <a:pt x="2133230" y="3064185"/>
                </a:lnTo>
                <a:lnTo>
                  <a:pt x="2128456" y="3067679"/>
                </a:lnTo>
                <a:lnTo>
                  <a:pt x="2123364" y="3070856"/>
                </a:lnTo>
                <a:lnTo>
                  <a:pt x="2117636" y="3073080"/>
                </a:lnTo>
                <a:lnTo>
                  <a:pt x="2111907" y="3075622"/>
                </a:lnTo>
                <a:lnTo>
                  <a:pt x="2105860" y="3077210"/>
                </a:lnTo>
                <a:lnTo>
                  <a:pt x="2099813" y="3077845"/>
                </a:lnTo>
                <a:lnTo>
                  <a:pt x="2093766" y="3078163"/>
                </a:lnTo>
                <a:lnTo>
                  <a:pt x="1682898" y="3078163"/>
                </a:lnTo>
                <a:lnTo>
                  <a:pt x="1676533" y="3077845"/>
                </a:lnTo>
                <a:lnTo>
                  <a:pt x="1670486" y="3077210"/>
                </a:lnTo>
                <a:lnTo>
                  <a:pt x="1664757" y="3075622"/>
                </a:lnTo>
                <a:lnTo>
                  <a:pt x="1658711" y="3073080"/>
                </a:lnTo>
                <a:lnTo>
                  <a:pt x="1653300" y="3070856"/>
                </a:lnTo>
                <a:lnTo>
                  <a:pt x="1648208" y="3067679"/>
                </a:lnTo>
                <a:lnTo>
                  <a:pt x="1643434" y="3064185"/>
                </a:lnTo>
                <a:lnTo>
                  <a:pt x="1638979" y="3059737"/>
                </a:lnTo>
                <a:lnTo>
                  <a:pt x="1635160" y="3055289"/>
                </a:lnTo>
                <a:lnTo>
                  <a:pt x="1631341" y="3050524"/>
                </a:lnTo>
                <a:lnTo>
                  <a:pt x="1628158" y="3045441"/>
                </a:lnTo>
                <a:lnTo>
                  <a:pt x="1625612" y="3040040"/>
                </a:lnTo>
                <a:lnTo>
                  <a:pt x="1623702" y="3034004"/>
                </a:lnTo>
                <a:lnTo>
                  <a:pt x="1622111" y="3028286"/>
                </a:lnTo>
                <a:lnTo>
                  <a:pt x="1621156" y="3021932"/>
                </a:lnTo>
                <a:lnTo>
                  <a:pt x="1620838" y="3015578"/>
                </a:lnTo>
                <a:lnTo>
                  <a:pt x="1620838" y="2301092"/>
                </a:lnTo>
                <a:lnTo>
                  <a:pt x="1655210" y="2285842"/>
                </a:lnTo>
                <a:lnTo>
                  <a:pt x="1689581" y="2269958"/>
                </a:lnTo>
                <a:lnTo>
                  <a:pt x="1723953" y="2253756"/>
                </a:lnTo>
                <a:lnTo>
                  <a:pt x="1758006" y="2237553"/>
                </a:lnTo>
                <a:lnTo>
                  <a:pt x="1792060" y="2221033"/>
                </a:lnTo>
                <a:lnTo>
                  <a:pt x="1825477" y="2203878"/>
                </a:lnTo>
                <a:lnTo>
                  <a:pt x="1859530" y="2187041"/>
                </a:lnTo>
                <a:lnTo>
                  <a:pt x="1892629" y="2169568"/>
                </a:lnTo>
                <a:lnTo>
                  <a:pt x="1926364" y="2151777"/>
                </a:lnTo>
                <a:lnTo>
                  <a:pt x="1959462" y="2133668"/>
                </a:lnTo>
                <a:lnTo>
                  <a:pt x="1992879" y="2115560"/>
                </a:lnTo>
                <a:lnTo>
                  <a:pt x="2025660" y="2097452"/>
                </a:lnTo>
                <a:lnTo>
                  <a:pt x="2058440" y="2078390"/>
                </a:lnTo>
                <a:lnTo>
                  <a:pt x="2090902" y="2059647"/>
                </a:lnTo>
                <a:lnTo>
                  <a:pt x="2123682" y="2040267"/>
                </a:lnTo>
                <a:lnTo>
                  <a:pt x="2155826" y="2020888"/>
                </a:lnTo>
                <a:close/>
                <a:moveTo>
                  <a:pt x="2840038" y="1514475"/>
                </a:moveTo>
                <a:lnTo>
                  <a:pt x="2840038" y="3015616"/>
                </a:lnTo>
                <a:lnTo>
                  <a:pt x="2839404" y="3021966"/>
                </a:lnTo>
                <a:lnTo>
                  <a:pt x="2838770" y="3028316"/>
                </a:lnTo>
                <a:lnTo>
                  <a:pt x="2837184" y="3034031"/>
                </a:lnTo>
                <a:lnTo>
                  <a:pt x="2834647" y="3040063"/>
                </a:lnTo>
                <a:lnTo>
                  <a:pt x="2832427" y="3045461"/>
                </a:lnTo>
                <a:lnTo>
                  <a:pt x="2829256" y="3050541"/>
                </a:lnTo>
                <a:lnTo>
                  <a:pt x="2825768" y="3055303"/>
                </a:lnTo>
                <a:lnTo>
                  <a:pt x="2821328" y="3059748"/>
                </a:lnTo>
                <a:lnTo>
                  <a:pt x="2817205" y="3064193"/>
                </a:lnTo>
                <a:lnTo>
                  <a:pt x="2812449" y="3067686"/>
                </a:lnTo>
                <a:lnTo>
                  <a:pt x="2807057" y="3070861"/>
                </a:lnTo>
                <a:lnTo>
                  <a:pt x="2801666" y="3073083"/>
                </a:lnTo>
                <a:lnTo>
                  <a:pt x="2796275" y="3075623"/>
                </a:lnTo>
                <a:lnTo>
                  <a:pt x="2790250" y="3077211"/>
                </a:lnTo>
                <a:lnTo>
                  <a:pt x="2783908" y="3077846"/>
                </a:lnTo>
                <a:lnTo>
                  <a:pt x="2777565" y="3078163"/>
                </a:lnTo>
                <a:lnTo>
                  <a:pt x="2368794" y="3078163"/>
                </a:lnTo>
                <a:lnTo>
                  <a:pt x="2362452" y="3077846"/>
                </a:lnTo>
                <a:lnTo>
                  <a:pt x="2356109" y="3077211"/>
                </a:lnTo>
                <a:lnTo>
                  <a:pt x="2350084" y="3075623"/>
                </a:lnTo>
                <a:lnTo>
                  <a:pt x="2344693" y="3073083"/>
                </a:lnTo>
                <a:lnTo>
                  <a:pt x="2339302" y="3070861"/>
                </a:lnTo>
                <a:lnTo>
                  <a:pt x="2334228" y="3067686"/>
                </a:lnTo>
                <a:lnTo>
                  <a:pt x="2329471" y="3064193"/>
                </a:lnTo>
                <a:lnTo>
                  <a:pt x="2324714" y="3059748"/>
                </a:lnTo>
                <a:lnTo>
                  <a:pt x="2320592" y="3055303"/>
                </a:lnTo>
                <a:lnTo>
                  <a:pt x="2317103" y="3050541"/>
                </a:lnTo>
                <a:lnTo>
                  <a:pt x="2313932" y="3045461"/>
                </a:lnTo>
                <a:lnTo>
                  <a:pt x="2311712" y="3040063"/>
                </a:lnTo>
                <a:lnTo>
                  <a:pt x="2309175" y="3034031"/>
                </a:lnTo>
                <a:lnTo>
                  <a:pt x="2307590" y="3028316"/>
                </a:lnTo>
                <a:lnTo>
                  <a:pt x="2306955" y="3021966"/>
                </a:lnTo>
                <a:lnTo>
                  <a:pt x="2306638" y="3015616"/>
                </a:lnTo>
                <a:lnTo>
                  <a:pt x="2306638" y="1925320"/>
                </a:lnTo>
                <a:lnTo>
                  <a:pt x="2351035" y="1895158"/>
                </a:lnTo>
                <a:lnTo>
                  <a:pt x="2395433" y="1864995"/>
                </a:lnTo>
                <a:lnTo>
                  <a:pt x="2439513" y="1834198"/>
                </a:lnTo>
                <a:lnTo>
                  <a:pt x="2483275" y="1803083"/>
                </a:lnTo>
                <a:lnTo>
                  <a:pt x="2526721" y="1771015"/>
                </a:lnTo>
                <a:lnTo>
                  <a:pt x="2569533" y="1738630"/>
                </a:lnTo>
                <a:lnTo>
                  <a:pt x="2612344" y="1705610"/>
                </a:lnTo>
                <a:lnTo>
                  <a:pt x="2654204" y="1671955"/>
                </a:lnTo>
                <a:lnTo>
                  <a:pt x="2701139" y="1633855"/>
                </a:lnTo>
                <a:lnTo>
                  <a:pt x="2748073" y="1594803"/>
                </a:lnTo>
                <a:lnTo>
                  <a:pt x="2794055" y="1554798"/>
                </a:lnTo>
                <a:lnTo>
                  <a:pt x="2840038" y="1514475"/>
                </a:lnTo>
                <a:close/>
                <a:moveTo>
                  <a:pt x="3525838" y="762000"/>
                </a:moveTo>
                <a:lnTo>
                  <a:pt x="3525838" y="3015624"/>
                </a:lnTo>
                <a:lnTo>
                  <a:pt x="3525521" y="3021973"/>
                </a:lnTo>
                <a:lnTo>
                  <a:pt x="3524886" y="3028322"/>
                </a:lnTo>
                <a:lnTo>
                  <a:pt x="3523298" y="3034037"/>
                </a:lnTo>
                <a:lnTo>
                  <a:pt x="3521076" y="3040068"/>
                </a:lnTo>
                <a:lnTo>
                  <a:pt x="3518536" y="3045465"/>
                </a:lnTo>
                <a:lnTo>
                  <a:pt x="3515361" y="3050544"/>
                </a:lnTo>
                <a:lnTo>
                  <a:pt x="3511868" y="3055306"/>
                </a:lnTo>
                <a:lnTo>
                  <a:pt x="3507741" y="3059751"/>
                </a:lnTo>
                <a:lnTo>
                  <a:pt x="3503613" y="3064195"/>
                </a:lnTo>
                <a:lnTo>
                  <a:pt x="3498851" y="3067687"/>
                </a:lnTo>
                <a:lnTo>
                  <a:pt x="3493453" y="3070862"/>
                </a:lnTo>
                <a:lnTo>
                  <a:pt x="3488056" y="3073084"/>
                </a:lnTo>
                <a:lnTo>
                  <a:pt x="3482023" y="3075623"/>
                </a:lnTo>
                <a:lnTo>
                  <a:pt x="3476308" y="3077211"/>
                </a:lnTo>
                <a:lnTo>
                  <a:pt x="3470276" y="3077846"/>
                </a:lnTo>
                <a:lnTo>
                  <a:pt x="3463926" y="3078163"/>
                </a:lnTo>
                <a:lnTo>
                  <a:pt x="3054351" y="3078163"/>
                </a:lnTo>
                <a:lnTo>
                  <a:pt x="3048001" y="3077846"/>
                </a:lnTo>
                <a:lnTo>
                  <a:pt x="3041968" y="3077211"/>
                </a:lnTo>
                <a:lnTo>
                  <a:pt x="3035936" y="3075623"/>
                </a:lnTo>
                <a:lnTo>
                  <a:pt x="3030221" y="3073084"/>
                </a:lnTo>
                <a:lnTo>
                  <a:pt x="3024506" y="3070862"/>
                </a:lnTo>
                <a:lnTo>
                  <a:pt x="3019426" y="3067687"/>
                </a:lnTo>
                <a:lnTo>
                  <a:pt x="3014663" y="3064195"/>
                </a:lnTo>
                <a:lnTo>
                  <a:pt x="3010536" y="3059751"/>
                </a:lnTo>
                <a:lnTo>
                  <a:pt x="3006408" y="3055306"/>
                </a:lnTo>
                <a:lnTo>
                  <a:pt x="3002916" y="3050544"/>
                </a:lnTo>
                <a:lnTo>
                  <a:pt x="2999741" y="3045465"/>
                </a:lnTo>
                <a:lnTo>
                  <a:pt x="2997201" y="3040068"/>
                </a:lnTo>
                <a:lnTo>
                  <a:pt x="2994978" y="3034037"/>
                </a:lnTo>
                <a:lnTo>
                  <a:pt x="2993391" y="3028322"/>
                </a:lnTo>
                <a:lnTo>
                  <a:pt x="2992756" y="3021973"/>
                </a:lnTo>
                <a:lnTo>
                  <a:pt x="2992438" y="3015624"/>
                </a:lnTo>
                <a:lnTo>
                  <a:pt x="2992438" y="1374374"/>
                </a:lnTo>
                <a:lnTo>
                  <a:pt x="3028316" y="1338819"/>
                </a:lnTo>
                <a:lnTo>
                  <a:pt x="3063558" y="1303264"/>
                </a:lnTo>
                <a:lnTo>
                  <a:pt x="3098801" y="1267391"/>
                </a:lnTo>
                <a:lnTo>
                  <a:pt x="3133408" y="1230884"/>
                </a:lnTo>
                <a:lnTo>
                  <a:pt x="3168333" y="1194059"/>
                </a:lnTo>
                <a:lnTo>
                  <a:pt x="3201988" y="1156599"/>
                </a:lnTo>
                <a:lnTo>
                  <a:pt x="3235961" y="1119139"/>
                </a:lnTo>
                <a:lnTo>
                  <a:pt x="3269616" y="1081044"/>
                </a:lnTo>
                <a:lnTo>
                  <a:pt x="3302636" y="1042314"/>
                </a:lnTo>
                <a:lnTo>
                  <a:pt x="3335973" y="1003585"/>
                </a:lnTo>
                <a:lnTo>
                  <a:pt x="3368041" y="964220"/>
                </a:lnTo>
                <a:lnTo>
                  <a:pt x="3400426" y="924221"/>
                </a:lnTo>
                <a:lnTo>
                  <a:pt x="3432493" y="884221"/>
                </a:lnTo>
                <a:lnTo>
                  <a:pt x="3463926" y="843904"/>
                </a:lnTo>
                <a:lnTo>
                  <a:pt x="3495041" y="802952"/>
                </a:lnTo>
                <a:lnTo>
                  <a:pt x="3525838" y="762000"/>
                </a:lnTo>
                <a:close/>
                <a:moveTo>
                  <a:pt x="549911" y="373063"/>
                </a:moveTo>
                <a:lnTo>
                  <a:pt x="655638" y="373063"/>
                </a:lnTo>
                <a:lnTo>
                  <a:pt x="658813" y="373381"/>
                </a:lnTo>
                <a:lnTo>
                  <a:pt x="661988" y="373698"/>
                </a:lnTo>
                <a:lnTo>
                  <a:pt x="664846" y="374650"/>
                </a:lnTo>
                <a:lnTo>
                  <a:pt x="667386" y="375920"/>
                </a:lnTo>
                <a:lnTo>
                  <a:pt x="670243" y="376872"/>
                </a:lnTo>
                <a:lnTo>
                  <a:pt x="673101" y="378460"/>
                </a:lnTo>
                <a:lnTo>
                  <a:pt x="675323" y="380047"/>
                </a:lnTo>
                <a:lnTo>
                  <a:pt x="677228" y="382269"/>
                </a:lnTo>
                <a:lnTo>
                  <a:pt x="679451" y="384491"/>
                </a:lnTo>
                <a:lnTo>
                  <a:pt x="681356" y="386713"/>
                </a:lnTo>
                <a:lnTo>
                  <a:pt x="682943" y="389252"/>
                </a:lnTo>
                <a:lnTo>
                  <a:pt x="684213" y="392109"/>
                </a:lnTo>
                <a:lnTo>
                  <a:pt x="684848" y="394649"/>
                </a:lnTo>
                <a:lnTo>
                  <a:pt x="685483" y="397823"/>
                </a:lnTo>
                <a:lnTo>
                  <a:pt x="686436" y="400680"/>
                </a:lnTo>
                <a:lnTo>
                  <a:pt x="686436" y="403854"/>
                </a:lnTo>
                <a:lnTo>
                  <a:pt x="686436" y="515908"/>
                </a:lnTo>
                <a:lnTo>
                  <a:pt x="708026" y="518448"/>
                </a:lnTo>
                <a:lnTo>
                  <a:pt x="729933" y="522257"/>
                </a:lnTo>
                <a:lnTo>
                  <a:pt x="751206" y="526384"/>
                </a:lnTo>
                <a:lnTo>
                  <a:pt x="761366" y="528923"/>
                </a:lnTo>
                <a:lnTo>
                  <a:pt x="772161" y="531463"/>
                </a:lnTo>
                <a:lnTo>
                  <a:pt x="788036" y="536859"/>
                </a:lnTo>
                <a:lnTo>
                  <a:pt x="804864" y="542573"/>
                </a:lnTo>
                <a:lnTo>
                  <a:pt x="821691" y="548922"/>
                </a:lnTo>
                <a:lnTo>
                  <a:pt x="839154" y="556857"/>
                </a:lnTo>
                <a:lnTo>
                  <a:pt x="856299" y="565111"/>
                </a:lnTo>
                <a:lnTo>
                  <a:pt x="873761" y="574316"/>
                </a:lnTo>
                <a:lnTo>
                  <a:pt x="890589" y="584157"/>
                </a:lnTo>
                <a:lnTo>
                  <a:pt x="907734" y="594315"/>
                </a:lnTo>
                <a:lnTo>
                  <a:pt x="924244" y="605425"/>
                </a:lnTo>
                <a:lnTo>
                  <a:pt x="940119" y="617170"/>
                </a:lnTo>
                <a:lnTo>
                  <a:pt x="955359" y="629550"/>
                </a:lnTo>
                <a:lnTo>
                  <a:pt x="962661" y="635581"/>
                </a:lnTo>
                <a:lnTo>
                  <a:pt x="969646" y="641930"/>
                </a:lnTo>
                <a:lnTo>
                  <a:pt x="976314" y="648596"/>
                </a:lnTo>
                <a:lnTo>
                  <a:pt x="982981" y="655579"/>
                </a:lnTo>
                <a:lnTo>
                  <a:pt x="989331" y="662246"/>
                </a:lnTo>
                <a:lnTo>
                  <a:pt x="995364" y="668912"/>
                </a:lnTo>
                <a:lnTo>
                  <a:pt x="1001079" y="675895"/>
                </a:lnTo>
                <a:lnTo>
                  <a:pt x="1006794" y="683196"/>
                </a:lnTo>
                <a:lnTo>
                  <a:pt x="1011556" y="690180"/>
                </a:lnTo>
                <a:lnTo>
                  <a:pt x="1016001" y="697163"/>
                </a:lnTo>
                <a:lnTo>
                  <a:pt x="1019176" y="702242"/>
                </a:lnTo>
                <a:lnTo>
                  <a:pt x="1021716" y="707639"/>
                </a:lnTo>
                <a:lnTo>
                  <a:pt x="1023621" y="712718"/>
                </a:lnTo>
                <a:lnTo>
                  <a:pt x="1025209" y="717797"/>
                </a:lnTo>
                <a:lnTo>
                  <a:pt x="1026479" y="723193"/>
                </a:lnTo>
                <a:lnTo>
                  <a:pt x="1027114" y="728907"/>
                </a:lnTo>
                <a:lnTo>
                  <a:pt x="1028066" y="734621"/>
                </a:lnTo>
                <a:lnTo>
                  <a:pt x="1028066" y="740334"/>
                </a:lnTo>
                <a:lnTo>
                  <a:pt x="1027749" y="746048"/>
                </a:lnTo>
                <a:lnTo>
                  <a:pt x="1026796" y="752079"/>
                </a:lnTo>
                <a:lnTo>
                  <a:pt x="1025526" y="758111"/>
                </a:lnTo>
                <a:lnTo>
                  <a:pt x="1023939" y="763824"/>
                </a:lnTo>
                <a:lnTo>
                  <a:pt x="1022034" y="769856"/>
                </a:lnTo>
                <a:lnTo>
                  <a:pt x="1019811" y="775887"/>
                </a:lnTo>
                <a:lnTo>
                  <a:pt x="1017271" y="781601"/>
                </a:lnTo>
                <a:lnTo>
                  <a:pt x="1014096" y="787632"/>
                </a:lnTo>
                <a:lnTo>
                  <a:pt x="1010286" y="794616"/>
                </a:lnTo>
                <a:lnTo>
                  <a:pt x="1005524" y="800964"/>
                </a:lnTo>
                <a:lnTo>
                  <a:pt x="1000444" y="807630"/>
                </a:lnTo>
                <a:lnTo>
                  <a:pt x="994729" y="813979"/>
                </a:lnTo>
                <a:lnTo>
                  <a:pt x="989014" y="820328"/>
                </a:lnTo>
                <a:lnTo>
                  <a:pt x="982664" y="826359"/>
                </a:lnTo>
                <a:lnTo>
                  <a:pt x="975996" y="832073"/>
                </a:lnTo>
                <a:lnTo>
                  <a:pt x="969329" y="837152"/>
                </a:lnTo>
                <a:lnTo>
                  <a:pt x="961709" y="841913"/>
                </a:lnTo>
                <a:lnTo>
                  <a:pt x="954089" y="846675"/>
                </a:lnTo>
                <a:lnTo>
                  <a:pt x="946469" y="850167"/>
                </a:lnTo>
                <a:lnTo>
                  <a:pt x="938214" y="853976"/>
                </a:lnTo>
                <a:lnTo>
                  <a:pt x="930276" y="856198"/>
                </a:lnTo>
                <a:lnTo>
                  <a:pt x="922021" y="858102"/>
                </a:lnTo>
                <a:lnTo>
                  <a:pt x="913131" y="859690"/>
                </a:lnTo>
                <a:lnTo>
                  <a:pt x="904876" y="860007"/>
                </a:lnTo>
                <a:lnTo>
                  <a:pt x="899796" y="859690"/>
                </a:lnTo>
                <a:lnTo>
                  <a:pt x="894716" y="859372"/>
                </a:lnTo>
                <a:lnTo>
                  <a:pt x="889954" y="858420"/>
                </a:lnTo>
                <a:lnTo>
                  <a:pt x="885191" y="857785"/>
                </a:lnTo>
                <a:lnTo>
                  <a:pt x="880746" y="856198"/>
                </a:lnTo>
                <a:lnTo>
                  <a:pt x="876619" y="854611"/>
                </a:lnTo>
                <a:lnTo>
                  <a:pt x="872174" y="852706"/>
                </a:lnTo>
                <a:lnTo>
                  <a:pt x="867729" y="850801"/>
                </a:lnTo>
                <a:lnTo>
                  <a:pt x="863919" y="848262"/>
                </a:lnTo>
                <a:lnTo>
                  <a:pt x="860109" y="845405"/>
                </a:lnTo>
                <a:lnTo>
                  <a:pt x="856299" y="842548"/>
                </a:lnTo>
                <a:lnTo>
                  <a:pt x="852806" y="839374"/>
                </a:lnTo>
                <a:lnTo>
                  <a:pt x="849314" y="835565"/>
                </a:lnTo>
                <a:lnTo>
                  <a:pt x="846139" y="832073"/>
                </a:lnTo>
                <a:lnTo>
                  <a:pt x="843281" y="828264"/>
                </a:lnTo>
                <a:lnTo>
                  <a:pt x="840106" y="823820"/>
                </a:lnTo>
                <a:lnTo>
                  <a:pt x="834709" y="816519"/>
                </a:lnTo>
                <a:lnTo>
                  <a:pt x="831534" y="812392"/>
                </a:lnTo>
                <a:lnTo>
                  <a:pt x="825184" y="806361"/>
                </a:lnTo>
                <a:lnTo>
                  <a:pt x="819469" y="800647"/>
                </a:lnTo>
                <a:lnTo>
                  <a:pt x="807086" y="790172"/>
                </a:lnTo>
                <a:lnTo>
                  <a:pt x="793751" y="780014"/>
                </a:lnTo>
                <a:lnTo>
                  <a:pt x="779781" y="769856"/>
                </a:lnTo>
                <a:lnTo>
                  <a:pt x="765176" y="760015"/>
                </a:lnTo>
                <a:lnTo>
                  <a:pt x="750571" y="750810"/>
                </a:lnTo>
                <a:lnTo>
                  <a:pt x="736918" y="742874"/>
                </a:lnTo>
                <a:lnTo>
                  <a:pt x="730251" y="739382"/>
                </a:lnTo>
                <a:lnTo>
                  <a:pt x="723901" y="736208"/>
                </a:lnTo>
                <a:lnTo>
                  <a:pt x="717551" y="733668"/>
                </a:lnTo>
                <a:lnTo>
                  <a:pt x="711518" y="731446"/>
                </a:lnTo>
                <a:lnTo>
                  <a:pt x="698501" y="727320"/>
                </a:lnTo>
                <a:lnTo>
                  <a:pt x="685483" y="723828"/>
                </a:lnTo>
                <a:lnTo>
                  <a:pt x="672148" y="720653"/>
                </a:lnTo>
                <a:lnTo>
                  <a:pt x="658813" y="718114"/>
                </a:lnTo>
                <a:lnTo>
                  <a:pt x="645796" y="716209"/>
                </a:lnTo>
                <a:lnTo>
                  <a:pt x="632461" y="714622"/>
                </a:lnTo>
                <a:lnTo>
                  <a:pt x="619443" y="713670"/>
                </a:lnTo>
                <a:lnTo>
                  <a:pt x="606426" y="713352"/>
                </a:lnTo>
                <a:lnTo>
                  <a:pt x="597536" y="713352"/>
                </a:lnTo>
                <a:lnTo>
                  <a:pt x="588646" y="713670"/>
                </a:lnTo>
                <a:lnTo>
                  <a:pt x="579438" y="714622"/>
                </a:lnTo>
                <a:lnTo>
                  <a:pt x="569596" y="715892"/>
                </a:lnTo>
                <a:lnTo>
                  <a:pt x="559753" y="717479"/>
                </a:lnTo>
                <a:lnTo>
                  <a:pt x="549593" y="719066"/>
                </a:lnTo>
                <a:lnTo>
                  <a:pt x="539433" y="721606"/>
                </a:lnTo>
                <a:lnTo>
                  <a:pt x="528638" y="724463"/>
                </a:lnTo>
                <a:lnTo>
                  <a:pt x="518161" y="727954"/>
                </a:lnTo>
                <a:lnTo>
                  <a:pt x="507366" y="732081"/>
                </a:lnTo>
                <a:lnTo>
                  <a:pt x="496571" y="736843"/>
                </a:lnTo>
                <a:lnTo>
                  <a:pt x="486093" y="742239"/>
                </a:lnTo>
                <a:lnTo>
                  <a:pt x="474981" y="748588"/>
                </a:lnTo>
                <a:lnTo>
                  <a:pt x="464821" y="755254"/>
                </a:lnTo>
                <a:lnTo>
                  <a:pt x="454026" y="763190"/>
                </a:lnTo>
                <a:lnTo>
                  <a:pt x="443866" y="771760"/>
                </a:lnTo>
                <a:lnTo>
                  <a:pt x="440691" y="774935"/>
                </a:lnTo>
                <a:lnTo>
                  <a:pt x="437516" y="778109"/>
                </a:lnTo>
                <a:lnTo>
                  <a:pt x="434658" y="781283"/>
                </a:lnTo>
                <a:lnTo>
                  <a:pt x="432118" y="784775"/>
                </a:lnTo>
                <a:lnTo>
                  <a:pt x="427356" y="792711"/>
                </a:lnTo>
                <a:lnTo>
                  <a:pt x="422911" y="800647"/>
                </a:lnTo>
                <a:lnTo>
                  <a:pt x="419418" y="809535"/>
                </a:lnTo>
                <a:lnTo>
                  <a:pt x="416561" y="818741"/>
                </a:lnTo>
                <a:lnTo>
                  <a:pt x="414656" y="828264"/>
                </a:lnTo>
                <a:lnTo>
                  <a:pt x="413068" y="837787"/>
                </a:lnTo>
                <a:lnTo>
                  <a:pt x="412751" y="847627"/>
                </a:lnTo>
                <a:lnTo>
                  <a:pt x="412751" y="857785"/>
                </a:lnTo>
                <a:lnTo>
                  <a:pt x="413386" y="867625"/>
                </a:lnTo>
                <a:lnTo>
                  <a:pt x="414973" y="877466"/>
                </a:lnTo>
                <a:lnTo>
                  <a:pt x="417513" y="887306"/>
                </a:lnTo>
                <a:lnTo>
                  <a:pt x="420688" y="896829"/>
                </a:lnTo>
                <a:lnTo>
                  <a:pt x="424498" y="906035"/>
                </a:lnTo>
                <a:lnTo>
                  <a:pt x="429261" y="914606"/>
                </a:lnTo>
                <a:lnTo>
                  <a:pt x="434023" y="921272"/>
                </a:lnTo>
                <a:lnTo>
                  <a:pt x="438468" y="927620"/>
                </a:lnTo>
                <a:lnTo>
                  <a:pt x="443231" y="933652"/>
                </a:lnTo>
                <a:lnTo>
                  <a:pt x="448311" y="939048"/>
                </a:lnTo>
                <a:lnTo>
                  <a:pt x="453391" y="944127"/>
                </a:lnTo>
                <a:lnTo>
                  <a:pt x="458788" y="948571"/>
                </a:lnTo>
                <a:lnTo>
                  <a:pt x="464821" y="953333"/>
                </a:lnTo>
                <a:lnTo>
                  <a:pt x="470536" y="957142"/>
                </a:lnTo>
                <a:lnTo>
                  <a:pt x="476886" y="961586"/>
                </a:lnTo>
                <a:lnTo>
                  <a:pt x="483236" y="965078"/>
                </a:lnTo>
                <a:lnTo>
                  <a:pt x="497523" y="972696"/>
                </a:lnTo>
                <a:lnTo>
                  <a:pt x="512763" y="979997"/>
                </a:lnTo>
                <a:lnTo>
                  <a:pt x="529591" y="987933"/>
                </a:lnTo>
                <a:lnTo>
                  <a:pt x="538163" y="991742"/>
                </a:lnTo>
                <a:lnTo>
                  <a:pt x="592138" y="1015232"/>
                </a:lnTo>
                <a:lnTo>
                  <a:pt x="629286" y="1031421"/>
                </a:lnTo>
                <a:lnTo>
                  <a:pt x="664211" y="1047610"/>
                </a:lnTo>
                <a:lnTo>
                  <a:pt x="686436" y="1056181"/>
                </a:lnTo>
                <a:lnTo>
                  <a:pt x="738188" y="1077767"/>
                </a:lnTo>
                <a:lnTo>
                  <a:pt x="764858" y="1089829"/>
                </a:lnTo>
                <a:lnTo>
                  <a:pt x="792164" y="1101892"/>
                </a:lnTo>
                <a:lnTo>
                  <a:pt x="819786" y="1114906"/>
                </a:lnTo>
                <a:lnTo>
                  <a:pt x="846456" y="1129191"/>
                </a:lnTo>
                <a:lnTo>
                  <a:pt x="860109" y="1136175"/>
                </a:lnTo>
                <a:lnTo>
                  <a:pt x="873444" y="1143793"/>
                </a:lnTo>
                <a:lnTo>
                  <a:pt x="886461" y="1151094"/>
                </a:lnTo>
                <a:lnTo>
                  <a:pt x="899479" y="1159030"/>
                </a:lnTo>
                <a:lnTo>
                  <a:pt x="912179" y="1166966"/>
                </a:lnTo>
                <a:lnTo>
                  <a:pt x="924244" y="1175536"/>
                </a:lnTo>
                <a:lnTo>
                  <a:pt x="935991" y="1183790"/>
                </a:lnTo>
                <a:lnTo>
                  <a:pt x="948056" y="1192995"/>
                </a:lnTo>
                <a:lnTo>
                  <a:pt x="958851" y="1202201"/>
                </a:lnTo>
                <a:lnTo>
                  <a:pt x="969646" y="1211406"/>
                </a:lnTo>
                <a:lnTo>
                  <a:pt x="980124" y="1220929"/>
                </a:lnTo>
                <a:lnTo>
                  <a:pt x="989966" y="1231405"/>
                </a:lnTo>
                <a:lnTo>
                  <a:pt x="999174" y="1241563"/>
                </a:lnTo>
                <a:lnTo>
                  <a:pt x="1008381" y="1251721"/>
                </a:lnTo>
                <a:lnTo>
                  <a:pt x="1016001" y="1262831"/>
                </a:lnTo>
                <a:lnTo>
                  <a:pt x="1023621" y="1273941"/>
                </a:lnTo>
                <a:lnTo>
                  <a:pt x="1030606" y="1285369"/>
                </a:lnTo>
                <a:lnTo>
                  <a:pt x="1036639" y="1297114"/>
                </a:lnTo>
                <a:lnTo>
                  <a:pt x="1042036" y="1309494"/>
                </a:lnTo>
                <a:lnTo>
                  <a:pt x="1046799" y="1321873"/>
                </a:lnTo>
                <a:lnTo>
                  <a:pt x="1050609" y="1333936"/>
                </a:lnTo>
                <a:lnTo>
                  <a:pt x="1054101" y="1345364"/>
                </a:lnTo>
                <a:lnTo>
                  <a:pt x="1056641" y="1357109"/>
                </a:lnTo>
                <a:lnTo>
                  <a:pt x="1058864" y="1368854"/>
                </a:lnTo>
                <a:lnTo>
                  <a:pt x="1060769" y="1380599"/>
                </a:lnTo>
                <a:lnTo>
                  <a:pt x="1062356" y="1392661"/>
                </a:lnTo>
                <a:lnTo>
                  <a:pt x="1062991" y="1404406"/>
                </a:lnTo>
                <a:lnTo>
                  <a:pt x="1063626" y="1416151"/>
                </a:lnTo>
                <a:lnTo>
                  <a:pt x="1063626" y="1428214"/>
                </a:lnTo>
                <a:lnTo>
                  <a:pt x="1062991" y="1439959"/>
                </a:lnTo>
                <a:lnTo>
                  <a:pt x="1062356" y="1451704"/>
                </a:lnTo>
                <a:lnTo>
                  <a:pt x="1061086" y="1463449"/>
                </a:lnTo>
                <a:lnTo>
                  <a:pt x="1059181" y="1475511"/>
                </a:lnTo>
                <a:lnTo>
                  <a:pt x="1057276" y="1487257"/>
                </a:lnTo>
                <a:lnTo>
                  <a:pt x="1054419" y="1498684"/>
                </a:lnTo>
                <a:lnTo>
                  <a:pt x="1051561" y="1510112"/>
                </a:lnTo>
                <a:lnTo>
                  <a:pt x="1048069" y="1521539"/>
                </a:lnTo>
                <a:lnTo>
                  <a:pt x="1044259" y="1532967"/>
                </a:lnTo>
                <a:lnTo>
                  <a:pt x="1039814" y="1544077"/>
                </a:lnTo>
                <a:lnTo>
                  <a:pt x="1035369" y="1555187"/>
                </a:lnTo>
                <a:lnTo>
                  <a:pt x="1030289" y="1565980"/>
                </a:lnTo>
                <a:lnTo>
                  <a:pt x="1024891" y="1576773"/>
                </a:lnTo>
                <a:lnTo>
                  <a:pt x="1018859" y="1587248"/>
                </a:lnTo>
                <a:lnTo>
                  <a:pt x="1012509" y="1598041"/>
                </a:lnTo>
                <a:lnTo>
                  <a:pt x="1005841" y="1608199"/>
                </a:lnTo>
                <a:lnTo>
                  <a:pt x="998856" y="1618039"/>
                </a:lnTo>
                <a:lnTo>
                  <a:pt x="991236" y="1627880"/>
                </a:lnTo>
                <a:lnTo>
                  <a:pt x="983299" y="1637403"/>
                </a:lnTo>
                <a:lnTo>
                  <a:pt x="975044" y="1646926"/>
                </a:lnTo>
                <a:lnTo>
                  <a:pt x="966789" y="1656131"/>
                </a:lnTo>
                <a:lnTo>
                  <a:pt x="957899" y="1665020"/>
                </a:lnTo>
                <a:lnTo>
                  <a:pt x="948374" y="1673908"/>
                </a:lnTo>
                <a:lnTo>
                  <a:pt x="936944" y="1682796"/>
                </a:lnTo>
                <a:lnTo>
                  <a:pt x="925196" y="1692001"/>
                </a:lnTo>
                <a:lnTo>
                  <a:pt x="912179" y="1700572"/>
                </a:lnTo>
                <a:lnTo>
                  <a:pt x="898209" y="1708508"/>
                </a:lnTo>
                <a:lnTo>
                  <a:pt x="883921" y="1716444"/>
                </a:lnTo>
                <a:lnTo>
                  <a:pt x="868999" y="1723110"/>
                </a:lnTo>
                <a:lnTo>
                  <a:pt x="853124" y="1729776"/>
                </a:lnTo>
                <a:lnTo>
                  <a:pt x="836614" y="1736125"/>
                </a:lnTo>
                <a:lnTo>
                  <a:pt x="819786" y="1741521"/>
                </a:lnTo>
                <a:lnTo>
                  <a:pt x="802324" y="1746283"/>
                </a:lnTo>
                <a:lnTo>
                  <a:pt x="784226" y="1751044"/>
                </a:lnTo>
                <a:lnTo>
                  <a:pt x="765811" y="1755171"/>
                </a:lnTo>
                <a:lnTo>
                  <a:pt x="746443" y="1758663"/>
                </a:lnTo>
                <a:lnTo>
                  <a:pt x="727076" y="1761202"/>
                </a:lnTo>
                <a:lnTo>
                  <a:pt x="707073" y="1763742"/>
                </a:lnTo>
                <a:lnTo>
                  <a:pt x="686436" y="1765329"/>
                </a:lnTo>
                <a:lnTo>
                  <a:pt x="686436" y="1869447"/>
                </a:lnTo>
                <a:lnTo>
                  <a:pt x="686436" y="1872621"/>
                </a:lnTo>
                <a:lnTo>
                  <a:pt x="685483" y="1875161"/>
                </a:lnTo>
                <a:lnTo>
                  <a:pt x="684848" y="1878335"/>
                </a:lnTo>
                <a:lnTo>
                  <a:pt x="684213" y="1881192"/>
                </a:lnTo>
                <a:lnTo>
                  <a:pt x="682943" y="1884049"/>
                </a:lnTo>
                <a:lnTo>
                  <a:pt x="681356" y="1886271"/>
                </a:lnTo>
                <a:lnTo>
                  <a:pt x="679451" y="1888811"/>
                </a:lnTo>
                <a:lnTo>
                  <a:pt x="677228" y="1891033"/>
                </a:lnTo>
                <a:lnTo>
                  <a:pt x="675323" y="1892937"/>
                </a:lnTo>
                <a:lnTo>
                  <a:pt x="673101" y="1894524"/>
                </a:lnTo>
                <a:lnTo>
                  <a:pt x="670243" y="1896112"/>
                </a:lnTo>
                <a:lnTo>
                  <a:pt x="667386" y="1897381"/>
                </a:lnTo>
                <a:lnTo>
                  <a:pt x="664846" y="1898651"/>
                </a:lnTo>
                <a:lnTo>
                  <a:pt x="661988" y="1899286"/>
                </a:lnTo>
                <a:lnTo>
                  <a:pt x="658813" y="1899921"/>
                </a:lnTo>
                <a:lnTo>
                  <a:pt x="655638" y="1900238"/>
                </a:lnTo>
                <a:lnTo>
                  <a:pt x="549911" y="1900238"/>
                </a:lnTo>
                <a:lnTo>
                  <a:pt x="546736" y="1899921"/>
                </a:lnTo>
                <a:lnTo>
                  <a:pt x="543561" y="1899286"/>
                </a:lnTo>
                <a:lnTo>
                  <a:pt x="540386" y="1898651"/>
                </a:lnTo>
                <a:lnTo>
                  <a:pt x="537846" y="1897381"/>
                </a:lnTo>
                <a:lnTo>
                  <a:pt x="534988" y="1896112"/>
                </a:lnTo>
                <a:lnTo>
                  <a:pt x="532766" y="1894524"/>
                </a:lnTo>
                <a:lnTo>
                  <a:pt x="530226" y="1892937"/>
                </a:lnTo>
                <a:lnTo>
                  <a:pt x="528003" y="1891033"/>
                </a:lnTo>
                <a:lnTo>
                  <a:pt x="525781" y="1888811"/>
                </a:lnTo>
                <a:lnTo>
                  <a:pt x="524193" y="1886271"/>
                </a:lnTo>
                <a:lnTo>
                  <a:pt x="522606" y="1884049"/>
                </a:lnTo>
                <a:lnTo>
                  <a:pt x="521653" y="1881192"/>
                </a:lnTo>
                <a:lnTo>
                  <a:pt x="520383" y="1878335"/>
                </a:lnTo>
                <a:lnTo>
                  <a:pt x="519748" y="1875161"/>
                </a:lnTo>
                <a:lnTo>
                  <a:pt x="519113" y="1872621"/>
                </a:lnTo>
                <a:lnTo>
                  <a:pt x="518796" y="1869447"/>
                </a:lnTo>
                <a:lnTo>
                  <a:pt x="518796" y="1757710"/>
                </a:lnTo>
                <a:lnTo>
                  <a:pt x="493078" y="1753584"/>
                </a:lnTo>
                <a:lnTo>
                  <a:pt x="467678" y="1748187"/>
                </a:lnTo>
                <a:lnTo>
                  <a:pt x="441961" y="1742156"/>
                </a:lnTo>
                <a:lnTo>
                  <a:pt x="429261" y="1738982"/>
                </a:lnTo>
                <a:lnTo>
                  <a:pt x="416561" y="1734855"/>
                </a:lnTo>
                <a:lnTo>
                  <a:pt x="404178" y="1731363"/>
                </a:lnTo>
                <a:lnTo>
                  <a:pt x="391796" y="1726919"/>
                </a:lnTo>
                <a:lnTo>
                  <a:pt x="379731" y="1722793"/>
                </a:lnTo>
                <a:lnTo>
                  <a:pt x="367666" y="1718349"/>
                </a:lnTo>
                <a:lnTo>
                  <a:pt x="355601" y="1713270"/>
                </a:lnTo>
                <a:lnTo>
                  <a:pt x="344171" y="1708508"/>
                </a:lnTo>
                <a:lnTo>
                  <a:pt x="332106" y="1703112"/>
                </a:lnTo>
                <a:lnTo>
                  <a:pt x="321311" y="1697398"/>
                </a:lnTo>
                <a:lnTo>
                  <a:pt x="309881" y="1692001"/>
                </a:lnTo>
                <a:lnTo>
                  <a:pt x="299086" y="1685970"/>
                </a:lnTo>
                <a:lnTo>
                  <a:pt x="288608" y="1679622"/>
                </a:lnTo>
                <a:lnTo>
                  <a:pt x="277813" y="1673273"/>
                </a:lnTo>
                <a:lnTo>
                  <a:pt x="267971" y="1666607"/>
                </a:lnTo>
                <a:lnTo>
                  <a:pt x="258128" y="1659623"/>
                </a:lnTo>
                <a:lnTo>
                  <a:pt x="248286" y="1652322"/>
                </a:lnTo>
                <a:lnTo>
                  <a:pt x="239078" y="1645021"/>
                </a:lnTo>
                <a:lnTo>
                  <a:pt x="230188" y="1637085"/>
                </a:lnTo>
                <a:lnTo>
                  <a:pt x="221933" y="1629150"/>
                </a:lnTo>
                <a:lnTo>
                  <a:pt x="213678" y="1620896"/>
                </a:lnTo>
                <a:lnTo>
                  <a:pt x="205741" y="1612643"/>
                </a:lnTo>
                <a:lnTo>
                  <a:pt x="198121" y="1604072"/>
                </a:lnTo>
                <a:lnTo>
                  <a:pt x="191136" y="1594867"/>
                </a:lnTo>
                <a:lnTo>
                  <a:pt x="184468" y="1585979"/>
                </a:lnTo>
                <a:lnTo>
                  <a:pt x="178436" y="1575821"/>
                </a:lnTo>
                <a:lnTo>
                  <a:pt x="175261" y="1571377"/>
                </a:lnTo>
                <a:lnTo>
                  <a:pt x="173038" y="1565980"/>
                </a:lnTo>
                <a:lnTo>
                  <a:pt x="170816" y="1560901"/>
                </a:lnTo>
                <a:lnTo>
                  <a:pt x="169228" y="1555505"/>
                </a:lnTo>
                <a:lnTo>
                  <a:pt x="168276" y="1550426"/>
                </a:lnTo>
                <a:lnTo>
                  <a:pt x="167323" y="1544395"/>
                </a:lnTo>
                <a:lnTo>
                  <a:pt x="167006" y="1538998"/>
                </a:lnTo>
                <a:lnTo>
                  <a:pt x="166688" y="1533284"/>
                </a:lnTo>
                <a:lnTo>
                  <a:pt x="167006" y="1527571"/>
                </a:lnTo>
                <a:lnTo>
                  <a:pt x="167641" y="1521539"/>
                </a:lnTo>
                <a:lnTo>
                  <a:pt x="168911" y="1515508"/>
                </a:lnTo>
                <a:lnTo>
                  <a:pt x="170498" y="1509794"/>
                </a:lnTo>
                <a:lnTo>
                  <a:pt x="172403" y="1503763"/>
                </a:lnTo>
                <a:lnTo>
                  <a:pt x="174943" y="1497732"/>
                </a:lnTo>
                <a:lnTo>
                  <a:pt x="177483" y="1492018"/>
                </a:lnTo>
                <a:lnTo>
                  <a:pt x="180341" y="1485987"/>
                </a:lnTo>
                <a:lnTo>
                  <a:pt x="184786" y="1479321"/>
                </a:lnTo>
                <a:lnTo>
                  <a:pt x="189231" y="1472655"/>
                </a:lnTo>
                <a:lnTo>
                  <a:pt x="194311" y="1465988"/>
                </a:lnTo>
                <a:lnTo>
                  <a:pt x="199708" y="1459640"/>
                </a:lnTo>
                <a:lnTo>
                  <a:pt x="205741" y="1453291"/>
                </a:lnTo>
                <a:lnTo>
                  <a:pt x="212091" y="1447260"/>
                </a:lnTo>
                <a:lnTo>
                  <a:pt x="218758" y="1441546"/>
                </a:lnTo>
                <a:lnTo>
                  <a:pt x="225743" y="1436467"/>
                </a:lnTo>
                <a:lnTo>
                  <a:pt x="232728" y="1431071"/>
                </a:lnTo>
                <a:lnTo>
                  <a:pt x="240348" y="1426944"/>
                </a:lnTo>
                <a:lnTo>
                  <a:pt x="248286" y="1422817"/>
                </a:lnTo>
                <a:lnTo>
                  <a:pt x="256541" y="1419643"/>
                </a:lnTo>
                <a:lnTo>
                  <a:pt x="264796" y="1417104"/>
                </a:lnTo>
                <a:lnTo>
                  <a:pt x="273051" y="1415199"/>
                </a:lnTo>
                <a:lnTo>
                  <a:pt x="281306" y="1413929"/>
                </a:lnTo>
                <a:lnTo>
                  <a:pt x="290196" y="1413612"/>
                </a:lnTo>
                <a:lnTo>
                  <a:pt x="294641" y="1413612"/>
                </a:lnTo>
                <a:lnTo>
                  <a:pt x="300038" y="1414247"/>
                </a:lnTo>
                <a:lnTo>
                  <a:pt x="304483" y="1414564"/>
                </a:lnTo>
                <a:lnTo>
                  <a:pt x="309246" y="1415834"/>
                </a:lnTo>
                <a:lnTo>
                  <a:pt x="313691" y="1417104"/>
                </a:lnTo>
                <a:lnTo>
                  <a:pt x="318136" y="1419008"/>
                </a:lnTo>
                <a:lnTo>
                  <a:pt x="322263" y="1420595"/>
                </a:lnTo>
                <a:lnTo>
                  <a:pt x="326708" y="1422817"/>
                </a:lnTo>
                <a:lnTo>
                  <a:pt x="330518" y="1425357"/>
                </a:lnTo>
                <a:lnTo>
                  <a:pt x="334646" y="1428214"/>
                </a:lnTo>
                <a:lnTo>
                  <a:pt x="338138" y="1430753"/>
                </a:lnTo>
                <a:lnTo>
                  <a:pt x="341631" y="1434245"/>
                </a:lnTo>
                <a:lnTo>
                  <a:pt x="345123" y="1437419"/>
                </a:lnTo>
                <a:lnTo>
                  <a:pt x="348298" y="1441546"/>
                </a:lnTo>
                <a:lnTo>
                  <a:pt x="351473" y="1445355"/>
                </a:lnTo>
                <a:lnTo>
                  <a:pt x="354331" y="1449799"/>
                </a:lnTo>
                <a:lnTo>
                  <a:pt x="359411" y="1457100"/>
                </a:lnTo>
                <a:lnTo>
                  <a:pt x="360998" y="1459322"/>
                </a:lnTo>
                <a:lnTo>
                  <a:pt x="363538" y="1461227"/>
                </a:lnTo>
                <a:lnTo>
                  <a:pt x="369253" y="1467258"/>
                </a:lnTo>
                <a:lnTo>
                  <a:pt x="375286" y="1472972"/>
                </a:lnTo>
                <a:lnTo>
                  <a:pt x="386716" y="1482178"/>
                </a:lnTo>
                <a:lnTo>
                  <a:pt x="399733" y="1491701"/>
                </a:lnTo>
                <a:lnTo>
                  <a:pt x="413068" y="1500589"/>
                </a:lnTo>
                <a:lnTo>
                  <a:pt x="427356" y="1509794"/>
                </a:lnTo>
                <a:lnTo>
                  <a:pt x="441643" y="1517730"/>
                </a:lnTo>
                <a:lnTo>
                  <a:pt x="455296" y="1524714"/>
                </a:lnTo>
                <a:lnTo>
                  <a:pt x="468631" y="1531062"/>
                </a:lnTo>
                <a:lnTo>
                  <a:pt x="481331" y="1535824"/>
                </a:lnTo>
                <a:lnTo>
                  <a:pt x="501333" y="1542173"/>
                </a:lnTo>
                <a:lnTo>
                  <a:pt x="522288" y="1547886"/>
                </a:lnTo>
                <a:lnTo>
                  <a:pt x="543243" y="1552648"/>
                </a:lnTo>
                <a:lnTo>
                  <a:pt x="564198" y="1557092"/>
                </a:lnTo>
                <a:lnTo>
                  <a:pt x="585153" y="1560266"/>
                </a:lnTo>
                <a:lnTo>
                  <a:pt x="605473" y="1562488"/>
                </a:lnTo>
                <a:lnTo>
                  <a:pt x="625793" y="1564076"/>
                </a:lnTo>
                <a:lnTo>
                  <a:pt x="635636" y="1564393"/>
                </a:lnTo>
                <a:lnTo>
                  <a:pt x="645478" y="1564393"/>
                </a:lnTo>
                <a:lnTo>
                  <a:pt x="655638" y="1564076"/>
                </a:lnTo>
                <a:lnTo>
                  <a:pt x="665798" y="1563758"/>
                </a:lnTo>
                <a:lnTo>
                  <a:pt x="676276" y="1562806"/>
                </a:lnTo>
                <a:lnTo>
                  <a:pt x="685483" y="1562171"/>
                </a:lnTo>
                <a:lnTo>
                  <a:pt x="695008" y="1560584"/>
                </a:lnTo>
                <a:lnTo>
                  <a:pt x="704533" y="1558997"/>
                </a:lnTo>
                <a:lnTo>
                  <a:pt x="713106" y="1557092"/>
                </a:lnTo>
                <a:lnTo>
                  <a:pt x="721996" y="1555187"/>
                </a:lnTo>
                <a:lnTo>
                  <a:pt x="729933" y="1552331"/>
                </a:lnTo>
                <a:lnTo>
                  <a:pt x="737553" y="1549474"/>
                </a:lnTo>
                <a:lnTo>
                  <a:pt x="745491" y="1546299"/>
                </a:lnTo>
                <a:lnTo>
                  <a:pt x="752793" y="1543125"/>
                </a:lnTo>
                <a:lnTo>
                  <a:pt x="759778" y="1539633"/>
                </a:lnTo>
                <a:lnTo>
                  <a:pt x="766128" y="1535824"/>
                </a:lnTo>
                <a:lnTo>
                  <a:pt x="772478" y="1531380"/>
                </a:lnTo>
                <a:lnTo>
                  <a:pt x="778193" y="1526936"/>
                </a:lnTo>
                <a:lnTo>
                  <a:pt x="782003" y="1523761"/>
                </a:lnTo>
                <a:lnTo>
                  <a:pt x="785496" y="1520905"/>
                </a:lnTo>
                <a:lnTo>
                  <a:pt x="791846" y="1513604"/>
                </a:lnTo>
                <a:lnTo>
                  <a:pt x="797244" y="1506303"/>
                </a:lnTo>
                <a:lnTo>
                  <a:pt x="802324" y="1497732"/>
                </a:lnTo>
                <a:lnTo>
                  <a:pt x="806769" y="1489161"/>
                </a:lnTo>
                <a:lnTo>
                  <a:pt x="810261" y="1480273"/>
                </a:lnTo>
                <a:lnTo>
                  <a:pt x="813119" y="1471067"/>
                </a:lnTo>
                <a:lnTo>
                  <a:pt x="815024" y="1461227"/>
                </a:lnTo>
                <a:lnTo>
                  <a:pt x="816294" y="1451704"/>
                </a:lnTo>
                <a:lnTo>
                  <a:pt x="816929" y="1441863"/>
                </a:lnTo>
                <a:lnTo>
                  <a:pt x="816611" y="1432023"/>
                </a:lnTo>
                <a:lnTo>
                  <a:pt x="815659" y="1422183"/>
                </a:lnTo>
                <a:lnTo>
                  <a:pt x="813754" y="1412660"/>
                </a:lnTo>
                <a:lnTo>
                  <a:pt x="811214" y="1403137"/>
                </a:lnTo>
                <a:lnTo>
                  <a:pt x="807404" y="1393614"/>
                </a:lnTo>
                <a:lnTo>
                  <a:pt x="803276" y="1385043"/>
                </a:lnTo>
                <a:lnTo>
                  <a:pt x="800419" y="1379964"/>
                </a:lnTo>
                <a:lnTo>
                  <a:pt x="796926" y="1374885"/>
                </a:lnTo>
                <a:lnTo>
                  <a:pt x="793434" y="1370123"/>
                </a:lnTo>
                <a:lnTo>
                  <a:pt x="788989" y="1365044"/>
                </a:lnTo>
                <a:lnTo>
                  <a:pt x="784544" y="1359966"/>
                </a:lnTo>
                <a:lnTo>
                  <a:pt x="779463" y="1355204"/>
                </a:lnTo>
                <a:lnTo>
                  <a:pt x="774383" y="1350443"/>
                </a:lnTo>
                <a:lnTo>
                  <a:pt x="768986" y="1345364"/>
                </a:lnTo>
                <a:lnTo>
                  <a:pt x="762953" y="1340602"/>
                </a:lnTo>
                <a:lnTo>
                  <a:pt x="756603" y="1336158"/>
                </a:lnTo>
                <a:lnTo>
                  <a:pt x="750253" y="1331396"/>
                </a:lnTo>
                <a:lnTo>
                  <a:pt x="743586" y="1326952"/>
                </a:lnTo>
                <a:lnTo>
                  <a:pt x="736601" y="1322826"/>
                </a:lnTo>
                <a:lnTo>
                  <a:pt x="729298" y="1318382"/>
                </a:lnTo>
                <a:lnTo>
                  <a:pt x="721996" y="1314572"/>
                </a:lnTo>
                <a:lnTo>
                  <a:pt x="714058" y="1311081"/>
                </a:lnTo>
                <a:lnTo>
                  <a:pt x="667068" y="1288543"/>
                </a:lnTo>
                <a:lnTo>
                  <a:pt x="480696" y="1199344"/>
                </a:lnTo>
                <a:lnTo>
                  <a:pt x="389891" y="1155538"/>
                </a:lnTo>
                <a:lnTo>
                  <a:pt x="356236" y="1139031"/>
                </a:lnTo>
                <a:lnTo>
                  <a:pt x="334328" y="1127604"/>
                </a:lnTo>
                <a:lnTo>
                  <a:pt x="324486" y="1122525"/>
                </a:lnTo>
                <a:lnTo>
                  <a:pt x="314961" y="1116494"/>
                </a:lnTo>
                <a:lnTo>
                  <a:pt x="305436" y="1110145"/>
                </a:lnTo>
                <a:lnTo>
                  <a:pt x="296228" y="1103479"/>
                </a:lnTo>
                <a:lnTo>
                  <a:pt x="287338" y="1096495"/>
                </a:lnTo>
                <a:lnTo>
                  <a:pt x="278766" y="1088877"/>
                </a:lnTo>
                <a:lnTo>
                  <a:pt x="270193" y="1080941"/>
                </a:lnTo>
                <a:lnTo>
                  <a:pt x="262573" y="1072688"/>
                </a:lnTo>
                <a:lnTo>
                  <a:pt x="254636" y="1064117"/>
                </a:lnTo>
                <a:lnTo>
                  <a:pt x="247016" y="1054911"/>
                </a:lnTo>
                <a:lnTo>
                  <a:pt x="240031" y="1046023"/>
                </a:lnTo>
                <a:lnTo>
                  <a:pt x="232728" y="1036500"/>
                </a:lnTo>
                <a:lnTo>
                  <a:pt x="226061" y="1026660"/>
                </a:lnTo>
                <a:lnTo>
                  <a:pt x="220346" y="1016185"/>
                </a:lnTo>
                <a:lnTo>
                  <a:pt x="214313" y="1005709"/>
                </a:lnTo>
                <a:lnTo>
                  <a:pt x="208916" y="994916"/>
                </a:lnTo>
                <a:lnTo>
                  <a:pt x="203518" y="983489"/>
                </a:lnTo>
                <a:lnTo>
                  <a:pt x="199073" y="972061"/>
                </a:lnTo>
                <a:lnTo>
                  <a:pt x="194628" y="960634"/>
                </a:lnTo>
                <a:lnTo>
                  <a:pt x="191136" y="948889"/>
                </a:lnTo>
                <a:lnTo>
                  <a:pt x="187643" y="937461"/>
                </a:lnTo>
                <a:lnTo>
                  <a:pt x="185103" y="925716"/>
                </a:lnTo>
                <a:lnTo>
                  <a:pt x="182881" y="913336"/>
                </a:lnTo>
                <a:lnTo>
                  <a:pt x="181293" y="901591"/>
                </a:lnTo>
                <a:lnTo>
                  <a:pt x="179706" y="889846"/>
                </a:lnTo>
                <a:lnTo>
                  <a:pt x="179071" y="877466"/>
                </a:lnTo>
                <a:lnTo>
                  <a:pt x="178753" y="865721"/>
                </a:lnTo>
                <a:lnTo>
                  <a:pt x="178753" y="853341"/>
                </a:lnTo>
                <a:lnTo>
                  <a:pt x="179706" y="841278"/>
                </a:lnTo>
                <a:lnTo>
                  <a:pt x="180658" y="829533"/>
                </a:lnTo>
                <a:lnTo>
                  <a:pt x="182246" y="817471"/>
                </a:lnTo>
                <a:lnTo>
                  <a:pt x="184468" y="805408"/>
                </a:lnTo>
                <a:lnTo>
                  <a:pt x="187008" y="793346"/>
                </a:lnTo>
                <a:lnTo>
                  <a:pt x="190183" y="781601"/>
                </a:lnTo>
                <a:lnTo>
                  <a:pt x="193676" y="770173"/>
                </a:lnTo>
                <a:lnTo>
                  <a:pt x="197803" y="758428"/>
                </a:lnTo>
                <a:lnTo>
                  <a:pt x="202248" y="747000"/>
                </a:lnTo>
                <a:lnTo>
                  <a:pt x="206693" y="735890"/>
                </a:lnTo>
                <a:lnTo>
                  <a:pt x="212091" y="724463"/>
                </a:lnTo>
                <a:lnTo>
                  <a:pt x="217806" y="713352"/>
                </a:lnTo>
                <a:lnTo>
                  <a:pt x="224156" y="702877"/>
                </a:lnTo>
                <a:lnTo>
                  <a:pt x="230823" y="692084"/>
                </a:lnTo>
                <a:lnTo>
                  <a:pt x="238126" y="681609"/>
                </a:lnTo>
                <a:lnTo>
                  <a:pt x="245428" y="671134"/>
                </a:lnTo>
                <a:lnTo>
                  <a:pt x="253366" y="661293"/>
                </a:lnTo>
                <a:lnTo>
                  <a:pt x="261621" y="651453"/>
                </a:lnTo>
                <a:lnTo>
                  <a:pt x="270193" y="641930"/>
                </a:lnTo>
                <a:lnTo>
                  <a:pt x="279718" y="632724"/>
                </a:lnTo>
                <a:lnTo>
                  <a:pt x="291148" y="621931"/>
                </a:lnTo>
                <a:lnTo>
                  <a:pt x="303531" y="612091"/>
                </a:lnTo>
                <a:lnTo>
                  <a:pt x="316231" y="602250"/>
                </a:lnTo>
                <a:lnTo>
                  <a:pt x="329248" y="592727"/>
                </a:lnTo>
                <a:lnTo>
                  <a:pt x="342583" y="584157"/>
                </a:lnTo>
                <a:lnTo>
                  <a:pt x="356553" y="575903"/>
                </a:lnTo>
                <a:lnTo>
                  <a:pt x="371158" y="567968"/>
                </a:lnTo>
                <a:lnTo>
                  <a:pt x="386398" y="560349"/>
                </a:lnTo>
                <a:lnTo>
                  <a:pt x="401638" y="553683"/>
                </a:lnTo>
                <a:lnTo>
                  <a:pt x="417513" y="547017"/>
                </a:lnTo>
                <a:lnTo>
                  <a:pt x="433071" y="540986"/>
                </a:lnTo>
                <a:lnTo>
                  <a:pt x="449898" y="535907"/>
                </a:lnTo>
                <a:lnTo>
                  <a:pt x="466726" y="530828"/>
                </a:lnTo>
                <a:lnTo>
                  <a:pt x="483553" y="526384"/>
                </a:lnTo>
                <a:lnTo>
                  <a:pt x="501016" y="522892"/>
                </a:lnTo>
                <a:lnTo>
                  <a:pt x="518796" y="519718"/>
                </a:lnTo>
                <a:lnTo>
                  <a:pt x="518796" y="403854"/>
                </a:lnTo>
                <a:lnTo>
                  <a:pt x="519113" y="400680"/>
                </a:lnTo>
                <a:lnTo>
                  <a:pt x="519748" y="397823"/>
                </a:lnTo>
                <a:lnTo>
                  <a:pt x="520383" y="394649"/>
                </a:lnTo>
                <a:lnTo>
                  <a:pt x="521653" y="392109"/>
                </a:lnTo>
                <a:lnTo>
                  <a:pt x="522606" y="389252"/>
                </a:lnTo>
                <a:lnTo>
                  <a:pt x="524193" y="386713"/>
                </a:lnTo>
                <a:lnTo>
                  <a:pt x="525781" y="384491"/>
                </a:lnTo>
                <a:lnTo>
                  <a:pt x="528003" y="382269"/>
                </a:lnTo>
                <a:lnTo>
                  <a:pt x="530226" y="380047"/>
                </a:lnTo>
                <a:lnTo>
                  <a:pt x="532766" y="378460"/>
                </a:lnTo>
                <a:lnTo>
                  <a:pt x="534988" y="376872"/>
                </a:lnTo>
                <a:lnTo>
                  <a:pt x="537846" y="375920"/>
                </a:lnTo>
                <a:lnTo>
                  <a:pt x="540386" y="374650"/>
                </a:lnTo>
                <a:lnTo>
                  <a:pt x="543561" y="373698"/>
                </a:lnTo>
                <a:lnTo>
                  <a:pt x="546736" y="373381"/>
                </a:lnTo>
                <a:lnTo>
                  <a:pt x="549911" y="373063"/>
                </a:lnTo>
                <a:close/>
                <a:moveTo>
                  <a:pt x="3606459" y="0"/>
                </a:moveTo>
                <a:lnTo>
                  <a:pt x="3612175" y="0"/>
                </a:lnTo>
                <a:lnTo>
                  <a:pt x="3617573" y="0"/>
                </a:lnTo>
                <a:lnTo>
                  <a:pt x="3622653" y="317"/>
                </a:lnTo>
                <a:lnTo>
                  <a:pt x="3628369" y="1270"/>
                </a:lnTo>
                <a:lnTo>
                  <a:pt x="3633449" y="1905"/>
                </a:lnTo>
                <a:lnTo>
                  <a:pt x="3638847" y="3175"/>
                </a:lnTo>
                <a:lnTo>
                  <a:pt x="3643927" y="4445"/>
                </a:lnTo>
                <a:lnTo>
                  <a:pt x="3649008" y="6033"/>
                </a:lnTo>
                <a:lnTo>
                  <a:pt x="3653771" y="7938"/>
                </a:lnTo>
                <a:lnTo>
                  <a:pt x="3658851" y="10161"/>
                </a:lnTo>
                <a:lnTo>
                  <a:pt x="3663614" y="12384"/>
                </a:lnTo>
                <a:lnTo>
                  <a:pt x="3668059" y="14924"/>
                </a:lnTo>
                <a:lnTo>
                  <a:pt x="3672822" y="17782"/>
                </a:lnTo>
                <a:lnTo>
                  <a:pt x="3677268" y="20640"/>
                </a:lnTo>
                <a:lnTo>
                  <a:pt x="3681395" y="24133"/>
                </a:lnTo>
                <a:lnTo>
                  <a:pt x="3685523" y="27308"/>
                </a:lnTo>
                <a:lnTo>
                  <a:pt x="3689334" y="30801"/>
                </a:lnTo>
                <a:lnTo>
                  <a:pt x="3693461" y="34612"/>
                </a:lnTo>
                <a:lnTo>
                  <a:pt x="3696954" y="38740"/>
                </a:lnTo>
                <a:lnTo>
                  <a:pt x="3700130" y="43185"/>
                </a:lnTo>
                <a:lnTo>
                  <a:pt x="3703622" y="47313"/>
                </a:lnTo>
                <a:lnTo>
                  <a:pt x="3706480" y="51759"/>
                </a:lnTo>
                <a:lnTo>
                  <a:pt x="3709020" y="56522"/>
                </a:lnTo>
                <a:lnTo>
                  <a:pt x="3711878" y="61603"/>
                </a:lnTo>
                <a:lnTo>
                  <a:pt x="3714101" y="66683"/>
                </a:lnTo>
                <a:lnTo>
                  <a:pt x="3716323" y="71764"/>
                </a:lnTo>
                <a:lnTo>
                  <a:pt x="3718228" y="77480"/>
                </a:lnTo>
                <a:lnTo>
                  <a:pt x="3892233" y="625236"/>
                </a:lnTo>
                <a:lnTo>
                  <a:pt x="3893820" y="630952"/>
                </a:lnTo>
                <a:lnTo>
                  <a:pt x="3894773" y="636350"/>
                </a:lnTo>
                <a:lnTo>
                  <a:pt x="3896043" y="642066"/>
                </a:lnTo>
                <a:lnTo>
                  <a:pt x="3896361" y="647464"/>
                </a:lnTo>
                <a:lnTo>
                  <a:pt x="3897313" y="652862"/>
                </a:lnTo>
                <a:lnTo>
                  <a:pt x="3897313" y="658261"/>
                </a:lnTo>
                <a:lnTo>
                  <a:pt x="3897313" y="663659"/>
                </a:lnTo>
                <a:lnTo>
                  <a:pt x="3896996" y="669057"/>
                </a:lnTo>
                <a:lnTo>
                  <a:pt x="3896043" y="674138"/>
                </a:lnTo>
                <a:lnTo>
                  <a:pt x="3895408" y="679853"/>
                </a:lnTo>
                <a:lnTo>
                  <a:pt x="3894138" y="684934"/>
                </a:lnTo>
                <a:lnTo>
                  <a:pt x="3892868" y="690015"/>
                </a:lnTo>
                <a:lnTo>
                  <a:pt x="3890963" y="695095"/>
                </a:lnTo>
                <a:lnTo>
                  <a:pt x="3889375" y="699858"/>
                </a:lnTo>
                <a:lnTo>
                  <a:pt x="3886835" y="704939"/>
                </a:lnTo>
                <a:lnTo>
                  <a:pt x="3884930" y="709702"/>
                </a:lnTo>
                <a:lnTo>
                  <a:pt x="3882389" y="714465"/>
                </a:lnTo>
                <a:lnTo>
                  <a:pt x="3879532" y="718911"/>
                </a:lnTo>
                <a:lnTo>
                  <a:pt x="3876356" y="723356"/>
                </a:lnTo>
                <a:lnTo>
                  <a:pt x="3873181" y="727484"/>
                </a:lnTo>
                <a:lnTo>
                  <a:pt x="3870006" y="731930"/>
                </a:lnTo>
                <a:lnTo>
                  <a:pt x="3866513" y="735423"/>
                </a:lnTo>
                <a:lnTo>
                  <a:pt x="3862385" y="739233"/>
                </a:lnTo>
                <a:lnTo>
                  <a:pt x="3858575" y="743044"/>
                </a:lnTo>
                <a:lnTo>
                  <a:pt x="3854130" y="746537"/>
                </a:lnTo>
                <a:lnTo>
                  <a:pt x="3850002" y="749712"/>
                </a:lnTo>
                <a:lnTo>
                  <a:pt x="3845239" y="752888"/>
                </a:lnTo>
                <a:lnTo>
                  <a:pt x="3840476" y="755428"/>
                </a:lnTo>
                <a:lnTo>
                  <a:pt x="3835713" y="757968"/>
                </a:lnTo>
                <a:lnTo>
                  <a:pt x="3830633" y="760191"/>
                </a:lnTo>
                <a:lnTo>
                  <a:pt x="3825552" y="762414"/>
                </a:lnTo>
                <a:lnTo>
                  <a:pt x="3819837" y="764319"/>
                </a:lnTo>
                <a:lnTo>
                  <a:pt x="3814439" y="765907"/>
                </a:lnTo>
                <a:lnTo>
                  <a:pt x="3809358" y="766859"/>
                </a:lnTo>
                <a:lnTo>
                  <a:pt x="3803643" y="768129"/>
                </a:lnTo>
                <a:lnTo>
                  <a:pt x="3798245" y="769082"/>
                </a:lnTo>
                <a:lnTo>
                  <a:pt x="3792847" y="769400"/>
                </a:lnTo>
                <a:lnTo>
                  <a:pt x="3787132" y="769400"/>
                </a:lnTo>
                <a:lnTo>
                  <a:pt x="3781734" y="769400"/>
                </a:lnTo>
                <a:lnTo>
                  <a:pt x="3776653" y="769082"/>
                </a:lnTo>
                <a:lnTo>
                  <a:pt x="3770938" y="768447"/>
                </a:lnTo>
                <a:lnTo>
                  <a:pt x="3765857" y="767494"/>
                </a:lnTo>
                <a:lnTo>
                  <a:pt x="3760777" y="766224"/>
                </a:lnTo>
                <a:lnTo>
                  <a:pt x="3755379" y="764954"/>
                </a:lnTo>
                <a:lnTo>
                  <a:pt x="3750616" y="763366"/>
                </a:lnTo>
                <a:lnTo>
                  <a:pt x="3745536" y="761461"/>
                </a:lnTo>
                <a:lnTo>
                  <a:pt x="3740773" y="759556"/>
                </a:lnTo>
                <a:lnTo>
                  <a:pt x="3736010" y="757016"/>
                </a:lnTo>
                <a:lnTo>
                  <a:pt x="3731247" y="754475"/>
                </a:lnTo>
                <a:lnTo>
                  <a:pt x="3726484" y="751617"/>
                </a:lnTo>
                <a:lnTo>
                  <a:pt x="3722039" y="748760"/>
                </a:lnTo>
                <a:lnTo>
                  <a:pt x="3717911" y="745584"/>
                </a:lnTo>
                <a:lnTo>
                  <a:pt x="3713783" y="742091"/>
                </a:lnTo>
                <a:lnTo>
                  <a:pt x="3709973" y="738598"/>
                </a:lnTo>
                <a:lnTo>
                  <a:pt x="3705845" y="734788"/>
                </a:lnTo>
                <a:lnTo>
                  <a:pt x="3702352" y="730660"/>
                </a:lnTo>
                <a:lnTo>
                  <a:pt x="3699177" y="726214"/>
                </a:lnTo>
                <a:lnTo>
                  <a:pt x="3696002" y="722086"/>
                </a:lnTo>
                <a:lnTo>
                  <a:pt x="3692826" y="717641"/>
                </a:lnTo>
                <a:lnTo>
                  <a:pt x="3690286" y="712878"/>
                </a:lnTo>
                <a:lnTo>
                  <a:pt x="3687428" y="707797"/>
                </a:lnTo>
                <a:lnTo>
                  <a:pt x="3684888" y="703034"/>
                </a:lnTo>
                <a:lnTo>
                  <a:pt x="3682983" y="697636"/>
                </a:lnTo>
                <a:lnTo>
                  <a:pt x="3681078" y="692555"/>
                </a:lnTo>
                <a:lnTo>
                  <a:pt x="3602332" y="443604"/>
                </a:lnTo>
                <a:lnTo>
                  <a:pt x="3573437" y="485836"/>
                </a:lnTo>
                <a:lnTo>
                  <a:pt x="3544224" y="527117"/>
                </a:lnTo>
                <a:lnTo>
                  <a:pt x="3515012" y="568079"/>
                </a:lnTo>
                <a:lnTo>
                  <a:pt x="3485482" y="608407"/>
                </a:lnTo>
                <a:lnTo>
                  <a:pt x="3455952" y="648099"/>
                </a:lnTo>
                <a:lnTo>
                  <a:pt x="3425787" y="687792"/>
                </a:lnTo>
                <a:lnTo>
                  <a:pt x="3395940" y="726214"/>
                </a:lnTo>
                <a:lnTo>
                  <a:pt x="3365775" y="764637"/>
                </a:lnTo>
                <a:lnTo>
                  <a:pt x="3335610" y="802424"/>
                </a:lnTo>
                <a:lnTo>
                  <a:pt x="3304810" y="839576"/>
                </a:lnTo>
                <a:lnTo>
                  <a:pt x="3274327" y="875776"/>
                </a:lnTo>
                <a:lnTo>
                  <a:pt x="3243527" y="912293"/>
                </a:lnTo>
                <a:lnTo>
                  <a:pt x="3212410" y="947540"/>
                </a:lnTo>
                <a:lnTo>
                  <a:pt x="3181292" y="982786"/>
                </a:lnTo>
                <a:lnTo>
                  <a:pt x="3150175" y="1017081"/>
                </a:lnTo>
                <a:lnTo>
                  <a:pt x="3119057" y="1051058"/>
                </a:lnTo>
                <a:lnTo>
                  <a:pt x="3087304" y="1084717"/>
                </a:lnTo>
                <a:lnTo>
                  <a:pt x="3055869" y="1117741"/>
                </a:lnTo>
                <a:lnTo>
                  <a:pt x="3023799" y="1150130"/>
                </a:lnTo>
                <a:lnTo>
                  <a:pt x="2992364" y="1181884"/>
                </a:lnTo>
                <a:lnTo>
                  <a:pt x="2960294" y="1213638"/>
                </a:lnTo>
                <a:lnTo>
                  <a:pt x="2928541" y="1244439"/>
                </a:lnTo>
                <a:lnTo>
                  <a:pt x="2896154" y="1275241"/>
                </a:lnTo>
                <a:lnTo>
                  <a:pt x="2864084" y="1305090"/>
                </a:lnTo>
                <a:lnTo>
                  <a:pt x="2831696" y="1334303"/>
                </a:lnTo>
                <a:lnTo>
                  <a:pt x="2799626" y="1363517"/>
                </a:lnTo>
                <a:lnTo>
                  <a:pt x="2767238" y="1391778"/>
                </a:lnTo>
                <a:lnTo>
                  <a:pt x="2734851" y="1420039"/>
                </a:lnTo>
                <a:lnTo>
                  <a:pt x="2702145" y="1447665"/>
                </a:lnTo>
                <a:lnTo>
                  <a:pt x="2669758" y="1474656"/>
                </a:lnTo>
                <a:lnTo>
                  <a:pt x="2637053" y="1501647"/>
                </a:lnTo>
                <a:lnTo>
                  <a:pt x="2604665" y="1527685"/>
                </a:lnTo>
                <a:lnTo>
                  <a:pt x="2565609" y="1558169"/>
                </a:lnTo>
                <a:lnTo>
                  <a:pt x="2526871" y="1588018"/>
                </a:lnTo>
                <a:lnTo>
                  <a:pt x="2488451" y="1617231"/>
                </a:lnTo>
                <a:lnTo>
                  <a:pt x="2449712" y="1645492"/>
                </a:lnTo>
                <a:lnTo>
                  <a:pt x="2410974" y="1673753"/>
                </a:lnTo>
                <a:lnTo>
                  <a:pt x="2372236" y="1701379"/>
                </a:lnTo>
                <a:lnTo>
                  <a:pt x="2333180" y="1727735"/>
                </a:lnTo>
                <a:lnTo>
                  <a:pt x="2294760" y="1754091"/>
                </a:lnTo>
                <a:lnTo>
                  <a:pt x="2256022" y="1779812"/>
                </a:lnTo>
                <a:lnTo>
                  <a:pt x="2217283" y="1804580"/>
                </a:lnTo>
                <a:lnTo>
                  <a:pt x="2178545" y="1829031"/>
                </a:lnTo>
                <a:lnTo>
                  <a:pt x="2140442" y="1853164"/>
                </a:lnTo>
                <a:lnTo>
                  <a:pt x="2101704" y="1876344"/>
                </a:lnTo>
                <a:lnTo>
                  <a:pt x="2063601" y="1899207"/>
                </a:lnTo>
                <a:lnTo>
                  <a:pt x="2025180" y="1921435"/>
                </a:lnTo>
                <a:lnTo>
                  <a:pt x="1987077" y="1943027"/>
                </a:lnTo>
                <a:lnTo>
                  <a:pt x="1948656" y="1964303"/>
                </a:lnTo>
                <a:lnTo>
                  <a:pt x="1910871" y="1984943"/>
                </a:lnTo>
                <a:lnTo>
                  <a:pt x="1873085" y="2004948"/>
                </a:lnTo>
                <a:lnTo>
                  <a:pt x="1834982" y="2024635"/>
                </a:lnTo>
                <a:lnTo>
                  <a:pt x="1797197" y="2043688"/>
                </a:lnTo>
                <a:lnTo>
                  <a:pt x="1759729" y="2062105"/>
                </a:lnTo>
                <a:lnTo>
                  <a:pt x="1722578" y="2080522"/>
                </a:lnTo>
                <a:lnTo>
                  <a:pt x="1685745" y="2097987"/>
                </a:lnTo>
                <a:lnTo>
                  <a:pt x="1648594" y="2115134"/>
                </a:lnTo>
                <a:lnTo>
                  <a:pt x="1611444" y="2131964"/>
                </a:lnTo>
                <a:lnTo>
                  <a:pt x="1575246" y="2148158"/>
                </a:lnTo>
                <a:lnTo>
                  <a:pt x="1538413" y="2164035"/>
                </a:lnTo>
                <a:lnTo>
                  <a:pt x="1502533" y="2179277"/>
                </a:lnTo>
                <a:lnTo>
                  <a:pt x="1466335" y="2193884"/>
                </a:lnTo>
                <a:lnTo>
                  <a:pt x="1430772" y="2208491"/>
                </a:lnTo>
                <a:lnTo>
                  <a:pt x="1395209" y="2222463"/>
                </a:lnTo>
                <a:lnTo>
                  <a:pt x="1359646" y="2236117"/>
                </a:lnTo>
                <a:lnTo>
                  <a:pt x="1324718" y="2249136"/>
                </a:lnTo>
                <a:lnTo>
                  <a:pt x="1290108" y="2261837"/>
                </a:lnTo>
                <a:lnTo>
                  <a:pt x="1255815" y="2274539"/>
                </a:lnTo>
                <a:lnTo>
                  <a:pt x="1221205" y="2286288"/>
                </a:lnTo>
                <a:lnTo>
                  <a:pt x="1187547" y="2297720"/>
                </a:lnTo>
                <a:lnTo>
                  <a:pt x="1153889" y="2308833"/>
                </a:lnTo>
                <a:lnTo>
                  <a:pt x="1120231" y="2319947"/>
                </a:lnTo>
                <a:lnTo>
                  <a:pt x="1087526" y="2330109"/>
                </a:lnTo>
                <a:lnTo>
                  <a:pt x="1054821" y="2339952"/>
                </a:lnTo>
                <a:lnTo>
                  <a:pt x="1022433" y="2349796"/>
                </a:lnTo>
                <a:lnTo>
                  <a:pt x="990681" y="2359322"/>
                </a:lnTo>
                <a:lnTo>
                  <a:pt x="927493" y="2376787"/>
                </a:lnTo>
                <a:lnTo>
                  <a:pt x="865893" y="2393299"/>
                </a:lnTo>
                <a:lnTo>
                  <a:pt x="805881" y="2408223"/>
                </a:lnTo>
                <a:lnTo>
                  <a:pt x="747773" y="2422195"/>
                </a:lnTo>
                <a:lnTo>
                  <a:pt x="691254" y="2434579"/>
                </a:lnTo>
                <a:lnTo>
                  <a:pt x="636322" y="2446011"/>
                </a:lnTo>
                <a:lnTo>
                  <a:pt x="583295" y="2456490"/>
                </a:lnTo>
                <a:lnTo>
                  <a:pt x="531856" y="2465698"/>
                </a:lnTo>
                <a:lnTo>
                  <a:pt x="482639" y="2474272"/>
                </a:lnTo>
                <a:lnTo>
                  <a:pt x="435645" y="2481893"/>
                </a:lnTo>
                <a:lnTo>
                  <a:pt x="390239" y="2488561"/>
                </a:lnTo>
                <a:lnTo>
                  <a:pt x="347691" y="2494277"/>
                </a:lnTo>
                <a:lnTo>
                  <a:pt x="306730" y="2499357"/>
                </a:lnTo>
                <a:lnTo>
                  <a:pt x="268309" y="2503803"/>
                </a:lnTo>
                <a:lnTo>
                  <a:pt x="232429" y="2507613"/>
                </a:lnTo>
                <a:lnTo>
                  <a:pt x="199088" y="2510789"/>
                </a:lnTo>
                <a:lnTo>
                  <a:pt x="167653" y="2513647"/>
                </a:lnTo>
                <a:lnTo>
                  <a:pt x="139393" y="2515552"/>
                </a:lnTo>
                <a:lnTo>
                  <a:pt x="113356" y="2517140"/>
                </a:lnTo>
                <a:lnTo>
                  <a:pt x="90494" y="2518410"/>
                </a:lnTo>
                <a:lnTo>
                  <a:pt x="52709" y="2519998"/>
                </a:lnTo>
                <a:lnTo>
                  <a:pt x="26672" y="2520633"/>
                </a:lnTo>
                <a:lnTo>
                  <a:pt x="12701" y="2520950"/>
                </a:lnTo>
                <a:lnTo>
                  <a:pt x="11113" y="2520950"/>
                </a:lnTo>
                <a:lnTo>
                  <a:pt x="12383" y="2255487"/>
                </a:lnTo>
                <a:lnTo>
                  <a:pt x="12701" y="2255487"/>
                </a:lnTo>
                <a:lnTo>
                  <a:pt x="31752" y="2255169"/>
                </a:lnTo>
                <a:lnTo>
                  <a:pt x="51121" y="2254217"/>
                </a:lnTo>
                <a:lnTo>
                  <a:pt x="77158" y="2253264"/>
                </a:lnTo>
                <a:lnTo>
                  <a:pt x="108911" y="2251676"/>
                </a:lnTo>
                <a:lnTo>
                  <a:pt x="147014" y="2248818"/>
                </a:lnTo>
                <a:lnTo>
                  <a:pt x="190198" y="2245008"/>
                </a:lnTo>
                <a:lnTo>
                  <a:pt x="239732" y="2240245"/>
                </a:lnTo>
                <a:lnTo>
                  <a:pt x="293711" y="2233576"/>
                </a:lnTo>
                <a:lnTo>
                  <a:pt x="322924" y="2229766"/>
                </a:lnTo>
                <a:lnTo>
                  <a:pt x="353089" y="2225638"/>
                </a:lnTo>
                <a:lnTo>
                  <a:pt x="384206" y="2221192"/>
                </a:lnTo>
                <a:lnTo>
                  <a:pt x="417229" y="2216112"/>
                </a:lnTo>
                <a:lnTo>
                  <a:pt x="450569" y="2210714"/>
                </a:lnTo>
                <a:lnTo>
                  <a:pt x="485814" y="2204680"/>
                </a:lnTo>
                <a:lnTo>
                  <a:pt x="521060" y="2198012"/>
                </a:lnTo>
                <a:lnTo>
                  <a:pt x="558210" y="2190709"/>
                </a:lnTo>
                <a:lnTo>
                  <a:pt x="596313" y="2183405"/>
                </a:lnTo>
                <a:lnTo>
                  <a:pt x="635052" y="2175149"/>
                </a:lnTo>
                <a:lnTo>
                  <a:pt x="675060" y="2166258"/>
                </a:lnTo>
                <a:lnTo>
                  <a:pt x="715703" y="2157049"/>
                </a:lnTo>
                <a:lnTo>
                  <a:pt x="757617" y="2146570"/>
                </a:lnTo>
                <a:lnTo>
                  <a:pt x="799530" y="2136092"/>
                </a:lnTo>
                <a:lnTo>
                  <a:pt x="843031" y="2124660"/>
                </a:lnTo>
                <a:lnTo>
                  <a:pt x="887167" y="2112276"/>
                </a:lnTo>
                <a:lnTo>
                  <a:pt x="932256" y="2099575"/>
                </a:lnTo>
                <a:lnTo>
                  <a:pt x="977980" y="2086238"/>
                </a:lnTo>
                <a:lnTo>
                  <a:pt x="1024021" y="2071631"/>
                </a:lnTo>
                <a:lnTo>
                  <a:pt x="1071015" y="2056707"/>
                </a:lnTo>
                <a:lnTo>
                  <a:pt x="1118644" y="2040830"/>
                </a:lnTo>
                <a:lnTo>
                  <a:pt x="1167225" y="2024000"/>
                </a:lnTo>
                <a:lnTo>
                  <a:pt x="1216124" y="2006535"/>
                </a:lnTo>
                <a:lnTo>
                  <a:pt x="1265658" y="1988118"/>
                </a:lnTo>
                <a:lnTo>
                  <a:pt x="1315510" y="1968748"/>
                </a:lnTo>
                <a:lnTo>
                  <a:pt x="1365996" y="1948108"/>
                </a:lnTo>
                <a:lnTo>
                  <a:pt x="1417118" y="1927150"/>
                </a:lnTo>
                <a:lnTo>
                  <a:pt x="1468557" y="1904923"/>
                </a:lnTo>
                <a:lnTo>
                  <a:pt x="1520314" y="1882060"/>
                </a:lnTo>
                <a:lnTo>
                  <a:pt x="1572706" y="1857927"/>
                </a:lnTo>
                <a:lnTo>
                  <a:pt x="1625098" y="1832523"/>
                </a:lnTo>
                <a:lnTo>
                  <a:pt x="1678124" y="1806485"/>
                </a:lnTo>
                <a:lnTo>
                  <a:pt x="1731786" y="1779494"/>
                </a:lnTo>
                <a:lnTo>
                  <a:pt x="1785131" y="1750916"/>
                </a:lnTo>
                <a:lnTo>
                  <a:pt x="1839110" y="1721702"/>
                </a:lnTo>
                <a:lnTo>
                  <a:pt x="1893089" y="1690901"/>
                </a:lnTo>
                <a:lnTo>
                  <a:pt x="1947069" y="1659464"/>
                </a:lnTo>
                <a:lnTo>
                  <a:pt x="2001683" y="1626758"/>
                </a:lnTo>
                <a:lnTo>
                  <a:pt x="2028673" y="1609610"/>
                </a:lnTo>
                <a:lnTo>
                  <a:pt x="2055980" y="1592781"/>
                </a:lnTo>
                <a:lnTo>
                  <a:pt x="2083605" y="1575316"/>
                </a:lnTo>
                <a:lnTo>
                  <a:pt x="2110912" y="1557534"/>
                </a:lnTo>
                <a:lnTo>
                  <a:pt x="2137902" y="1539434"/>
                </a:lnTo>
                <a:lnTo>
                  <a:pt x="2165209" y="1521017"/>
                </a:lnTo>
                <a:lnTo>
                  <a:pt x="2192834" y="1502282"/>
                </a:lnTo>
                <a:lnTo>
                  <a:pt x="2220141" y="1483547"/>
                </a:lnTo>
                <a:lnTo>
                  <a:pt x="2247766" y="1464177"/>
                </a:lnTo>
                <a:lnTo>
                  <a:pt x="2274756" y="1444490"/>
                </a:lnTo>
                <a:lnTo>
                  <a:pt x="2302380" y="1424802"/>
                </a:lnTo>
                <a:lnTo>
                  <a:pt x="2329688" y="1404162"/>
                </a:lnTo>
                <a:lnTo>
                  <a:pt x="2356995" y="1383522"/>
                </a:lnTo>
                <a:lnTo>
                  <a:pt x="2384620" y="1362882"/>
                </a:lnTo>
                <a:lnTo>
                  <a:pt x="2411927" y="1341289"/>
                </a:lnTo>
                <a:lnTo>
                  <a:pt x="2438916" y="1320014"/>
                </a:lnTo>
                <a:lnTo>
                  <a:pt x="2469716" y="1295246"/>
                </a:lnTo>
                <a:lnTo>
                  <a:pt x="2500517" y="1270478"/>
                </a:lnTo>
                <a:lnTo>
                  <a:pt x="2530999" y="1244757"/>
                </a:lnTo>
                <a:lnTo>
                  <a:pt x="2561164" y="1219036"/>
                </a:lnTo>
                <a:lnTo>
                  <a:pt x="2591646" y="1192680"/>
                </a:lnTo>
                <a:lnTo>
                  <a:pt x="2622129" y="1166007"/>
                </a:lnTo>
                <a:lnTo>
                  <a:pt x="2652294" y="1138699"/>
                </a:lnTo>
                <a:lnTo>
                  <a:pt x="2682776" y="1111073"/>
                </a:lnTo>
                <a:lnTo>
                  <a:pt x="2713259" y="1083129"/>
                </a:lnTo>
                <a:lnTo>
                  <a:pt x="2743106" y="1054233"/>
                </a:lnTo>
                <a:lnTo>
                  <a:pt x="2772954" y="1025337"/>
                </a:lnTo>
                <a:lnTo>
                  <a:pt x="2803119" y="995806"/>
                </a:lnTo>
                <a:lnTo>
                  <a:pt x="2832966" y="965957"/>
                </a:lnTo>
                <a:lnTo>
                  <a:pt x="2862496" y="935155"/>
                </a:lnTo>
                <a:lnTo>
                  <a:pt x="2892661" y="904354"/>
                </a:lnTo>
                <a:lnTo>
                  <a:pt x="2922191" y="872600"/>
                </a:lnTo>
                <a:lnTo>
                  <a:pt x="2951721" y="840846"/>
                </a:lnTo>
                <a:lnTo>
                  <a:pt x="2980933" y="808457"/>
                </a:lnTo>
                <a:lnTo>
                  <a:pt x="3010146" y="775750"/>
                </a:lnTo>
                <a:lnTo>
                  <a:pt x="3039358" y="742091"/>
                </a:lnTo>
                <a:lnTo>
                  <a:pt x="3068570" y="708114"/>
                </a:lnTo>
                <a:lnTo>
                  <a:pt x="3097465" y="673820"/>
                </a:lnTo>
                <a:lnTo>
                  <a:pt x="3126043" y="639208"/>
                </a:lnTo>
                <a:lnTo>
                  <a:pt x="3154620" y="603644"/>
                </a:lnTo>
                <a:lnTo>
                  <a:pt x="3182880" y="567762"/>
                </a:lnTo>
                <a:lnTo>
                  <a:pt x="3211457" y="530927"/>
                </a:lnTo>
                <a:lnTo>
                  <a:pt x="3239717" y="494092"/>
                </a:lnTo>
                <a:lnTo>
                  <a:pt x="3267659" y="456623"/>
                </a:lnTo>
                <a:lnTo>
                  <a:pt x="3295284" y="418518"/>
                </a:lnTo>
                <a:lnTo>
                  <a:pt x="3322909" y="380096"/>
                </a:lnTo>
                <a:lnTo>
                  <a:pt x="3350533" y="341038"/>
                </a:lnTo>
                <a:lnTo>
                  <a:pt x="3377841" y="301028"/>
                </a:lnTo>
                <a:lnTo>
                  <a:pt x="3102546" y="388669"/>
                </a:lnTo>
                <a:lnTo>
                  <a:pt x="3097465" y="390257"/>
                </a:lnTo>
                <a:lnTo>
                  <a:pt x="3091750" y="391527"/>
                </a:lnTo>
                <a:lnTo>
                  <a:pt x="3086352" y="392480"/>
                </a:lnTo>
                <a:lnTo>
                  <a:pt x="3080636" y="393115"/>
                </a:lnTo>
                <a:lnTo>
                  <a:pt x="3075238" y="393750"/>
                </a:lnTo>
                <a:lnTo>
                  <a:pt x="3069841" y="393750"/>
                </a:lnTo>
                <a:lnTo>
                  <a:pt x="3064125" y="393750"/>
                </a:lnTo>
                <a:lnTo>
                  <a:pt x="3059045" y="393432"/>
                </a:lnTo>
                <a:lnTo>
                  <a:pt x="3053647" y="392480"/>
                </a:lnTo>
                <a:lnTo>
                  <a:pt x="3048249" y="391844"/>
                </a:lnTo>
                <a:lnTo>
                  <a:pt x="3043168" y="390574"/>
                </a:lnTo>
                <a:lnTo>
                  <a:pt x="3038088" y="389304"/>
                </a:lnTo>
                <a:lnTo>
                  <a:pt x="3033008" y="387399"/>
                </a:lnTo>
                <a:lnTo>
                  <a:pt x="3027927" y="385811"/>
                </a:lnTo>
                <a:lnTo>
                  <a:pt x="3023164" y="383588"/>
                </a:lnTo>
                <a:lnTo>
                  <a:pt x="3018401" y="381048"/>
                </a:lnTo>
                <a:lnTo>
                  <a:pt x="3013638" y="378825"/>
                </a:lnTo>
                <a:lnTo>
                  <a:pt x="3008876" y="375967"/>
                </a:lnTo>
                <a:lnTo>
                  <a:pt x="3004748" y="372792"/>
                </a:lnTo>
                <a:lnTo>
                  <a:pt x="3000302" y="369616"/>
                </a:lnTo>
                <a:lnTo>
                  <a:pt x="2996492" y="366441"/>
                </a:lnTo>
                <a:lnTo>
                  <a:pt x="2992364" y="362948"/>
                </a:lnTo>
                <a:lnTo>
                  <a:pt x="2988554" y="359138"/>
                </a:lnTo>
                <a:lnTo>
                  <a:pt x="2984744" y="355010"/>
                </a:lnTo>
                <a:lnTo>
                  <a:pt x="2981886" y="350882"/>
                </a:lnTo>
                <a:lnTo>
                  <a:pt x="2978711" y="346436"/>
                </a:lnTo>
                <a:lnTo>
                  <a:pt x="2975535" y="341673"/>
                </a:lnTo>
                <a:lnTo>
                  <a:pt x="2972678" y="336910"/>
                </a:lnTo>
                <a:lnTo>
                  <a:pt x="2969820" y="332147"/>
                </a:lnTo>
                <a:lnTo>
                  <a:pt x="2967597" y="327066"/>
                </a:lnTo>
                <a:lnTo>
                  <a:pt x="2965692" y="321985"/>
                </a:lnTo>
                <a:lnTo>
                  <a:pt x="2963469" y="316587"/>
                </a:lnTo>
                <a:lnTo>
                  <a:pt x="2961882" y="310872"/>
                </a:lnTo>
                <a:lnTo>
                  <a:pt x="2960929" y="305791"/>
                </a:lnTo>
                <a:lnTo>
                  <a:pt x="2959977" y="300393"/>
                </a:lnTo>
                <a:lnTo>
                  <a:pt x="2959341" y="294677"/>
                </a:lnTo>
                <a:lnTo>
                  <a:pt x="2958706" y="289279"/>
                </a:lnTo>
                <a:lnTo>
                  <a:pt x="2958389" y="283563"/>
                </a:lnTo>
                <a:lnTo>
                  <a:pt x="2958389" y="278165"/>
                </a:lnTo>
                <a:lnTo>
                  <a:pt x="2958706" y="273084"/>
                </a:lnTo>
                <a:lnTo>
                  <a:pt x="2959659" y="267369"/>
                </a:lnTo>
                <a:lnTo>
                  <a:pt x="2960294" y="262288"/>
                </a:lnTo>
                <a:lnTo>
                  <a:pt x="2961564" y="257207"/>
                </a:lnTo>
                <a:lnTo>
                  <a:pt x="2963152" y="251809"/>
                </a:lnTo>
                <a:lnTo>
                  <a:pt x="2964739" y="247046"/>
                </a:lnTo>
                <a:lnTo>
                  <a:pt x="2966327" y="241965"/>
                </a:lnTo>
                <a:lnTo>
                  <a:pt x="2968867" y="237202"/>
                </a:lnTo>
                <a:lnTo>
                  <a:pt x="2971090" y="232439"/>
                </a:lnTo>
                <a:lnTo>
                  <a:pt x="2973313" y="227676"/>
                </a:lnTo>
                <a:lnTo>
                  <a:pt x="2976170" y="222913"/>
                </a:lnTo>
                <a:lnTo>
                  <a:pt x="2979346" y="218467"/>
                </a:lnTo>
                <a:lnTo>
                  <a:pt x="2982521" y="214339"/>
                </a:lnTo>
                <a:lnTo>
                  <a:pt x="2986014" y="210211"/>
                </a:lnTo>
                <a:lnTo>
                  <a:pt x="2989506" y="206401"/>
                </a:lnTo>
                <a:lnTo>
                  <a:pt x="2993317" y="202273"/>
                </a:lnTo>
                <a:lnTo>
                  <a:pt x="2997127" y="198780"/>
                </a:lnTo>
                <a:lnTo>
                  <a:pt x="3001572" y="195605"/>
                </a:lnTo>
                <a:lnTo>
                  <a:pt x="3005700" y="192429"/>
                </a:lnTo>
                <a:lnTo>
                  <a:pt x="3010463" y="189254"/>
                </a:lnTo>
                <a:lnTo>
                  <a:pt x="3015226" y="186713"/>
                </a:lnTo>
                <a:lnTo>
                  <a:pt x="3019989" y="183856"/>
                </a:lnTo>
                <a:lnTo>
                  <a:pt x="3025069" y="181633"/>
                </a:lnTo>
                <a:lnTo>
                  <a:pt x="3030150" y="179410"/>
                </a:lnTo>
                <a:lnTo>
                  <a:pt x="3035865" y="177505"/>
                </a:lnTo>
                <a:lnTo>
                  <a:pt x="3579470" y="5081"/>
                </a:lnTo>
                <a:lnTo>
                  <a:pt x="3584868" y="3493"/>
                </a:lnTo>
                <a:lnTo>
                  <a:pt x="3590266" y="2540"/>
                </a:lnTo>
                <a:lnTo>
                  <a:pt x="3595981" y="1270"/>
                </a:lnTo>
                <a:lnTo>
                  <a:pt x="3601061" y="317"/>
                </a:lnTo>
                <a:lnTo>
                  <a:pt x="3606459"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6" name="Oval 6"/>
          <p:cNvSpPr>
            <a:spLocks noChangeArrowheads="1"/>
          </p:cNvSpPr>
          <p:nvPr/>
        </p:nvSpPr>
        <p:spPr bwMode="auto">
          <a:xfrm>
            <a:off x="8549817" y="2960531"/>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30" name="KSO_Shape"/>
          <p:cNvSpPr/>
          <p:nvPr/>
        </p:nvSpPr>
        <p:spPr bwMode="auto">
          <a:xfrm>
            <a:off x="8882644" y="3245355"/>
            <a:ext cx="385734" cy="489302"/>
          </a:xfrm>
          <a:custGeom>
            <a:avLst/>
            <a:gdLst>
              <a:gd name="T0" fmla="*/ 259322 w 2665412"/>
              <a:gd name="T1" fmla="*/ 2895285 h 3382963"/>
              <a:gd name="T2" fmla="*/ 511017 w 2665412"/>
              <a:gd name="T3" fmla="*/ 3155147 h 3382963"/>
              <a:gd name="T4" fmla="*/ 770965 w 2665412"/>
              <a:gd name="T5" fmla="*/ 2903852 h 3382963"/>
              <a:gd name="T6" fmla="*/ 519587 w 2665412"/>
              <a:gd name="T7" fmla="*/ 2643989 h 3382963"/>
              <a:gd name="T8" fmla="*/ 875071 w 2665412"/>
              <a:gd name="T9" fmla="*/ 2732514 h 3382963"/>
              <a:gd name="T10" fmla="*/ 732560 w 2665412"/>
              <a:gd name="T11" fmla="*/ 3231615 h 3382963"/>
              <a:gd name="T12" fmla="*/ 265987 w 2665412"/>
              <a:gd name="T13" fmla="*/ 3315697 h 3382963"/>
              <a:gd name="T14" fmla="*/ 147598 w 2665412"/>
              <a:gd name="T15" fmla="*/ 2750917 h 3382963"/>
              <a:gd name="T16" fmla="*/ 1831415 w 2665412"/>
              <a:gd name="T17" fmla="*/ 2257426 h 3382963"/>
              <a:gd name="T18" fmla="*/ 1993961 w 2665412"/>
              <a:gd name="T19" fmla="*/ 2438401 h 3382963"/>
              <a:gd name="T20" fmla="*/ 1847258 w 2665412"/>
              <a:gd name="T21" fmla="*/ 2409508 h 3382963"/>
              <a:gd name="T22" fmla="*/ 1685662 w 2665412"/>
              <a:gd name="T23" fmla="*/ 2468563 h 3382963"/>
              <a:gd name="T24" fmla="*/ 1995229 w 2665412"/>
              <a:gd name="T25" fmla="*/ 2640966 h 3382963"/>
              <a:gd name="T26" fmla="*/ 1952137 w 2665412"/>
              <a:gd name="T27" fmla="*/ 2838768 h 3382963"/>
              <a:gd name="T28" fmla="*/ 1735409 w 2665412"/>
              <a:gd name="T29" fmla="*/ 2918143 h 3382963"/>
              <a:gd name="T30" fmla="*/ 1580784 w 2665412"/>
              <a:gd name="T31" fmla="*/ 2728596 h 3382963"/>
              <a:gd name="T32" fmla="*/ 1742380 w 2665412"/>
              <a:gd name="T33" fmla="*/ 2773998 h 3382963"/>
              <a:gd name="T34" fmla="*/ 1881478 w 2665412"/>
              <a:gd name="T35" fmla="*/ 2691766 h 3382963"/>
              <a:gd name="T36" fmla="*/ 1563357 w 2665412"/>
              <a:gd name="T37" fmla="*/ 2467293 h 3382963"/>
              <a:gd name="T38" fmla="*/ 1692634 w 2665412"/>
              <a:gd name="T39" fmla="*/ 2322831 h 3382963"/>
              <a:gd name="T40" fmla="*/ 1625723 w 2665412"/>
              <a:gd name="T41" fmla="*/ 2198771 h 3382963"/>
              <a:gd name="T42" fmla="*/ 1410098 w 2665412"/>
              <a:gd name="T43" fmla="*/ 2430592 h 3382963"/>
              <a:gd name="T44" fmla="*/ 1421847 w 2665412"/>
              <a:gd name="T45" fmla="*/ 2757048 h 3382963"/>
              <a:gd name="T46" fmla="*/ 1653351 w 2665412"/>
              <a:gd name="T47" fmla="*/ 2972991 h 3382963"/>
              <a:gd name="T48" fmla="*/ 1980125 w 2665412"/>
              <a:gd name="T49" fmla="*/ 2960924 h 3382963"/>
              <a:gd name="T50" fmla="*/ 2195433 w 2665412"/>
              <a:gd name="T51" fmla="*/ 2729420 h 3382963"/>
              <a:gd name="T52" fmla="*/ 2184001 w 2665412"/>
              <a:gd name="T53" fmla="*/ 2402964 h 3382963"/>
              <a:gd name="T54" fmla="*/ 1952179 w 2665412"/>
              <a:gd name="T55" fmla="*/ 2187021 h 3382963"/>
              <a:gd name="T56" fmla="*/ 2156055 w 2665412"/>
              <a:gd name="T57" fmla="*/ 2032367 h 3382963"/>
              <a:gd name="T58" fmla="*/ 2395816 w 2665412"/>
              <a:gd name="T59" fmla="*/ 2850094 h 3382963"/>
              <a:gd name="T60" fmla="*/ 1619054 w 2665412"/>
              <a:gd name="T61" fmla="*/ 3205130 h 3382963"/>
              <a:gd name="T62" fmla="*/ 1161763 w 2665412"/>
              <a:gd name="T63" fmla="*/ 2697981 h 3382963"/>
              <a:gd name="T64" fmla="*/ 1590474 w 2665412"/>
              <a:gd name="T65" fmla="*/ 1963774 h 3382963"/>
              <a:gd name="T66" fmla="*/ 247746 w 2665412"/>
              <a:gd name="T67" fmla="*/ 2374875 h 3382963"/>
              <a:gd name="T68" fmla="*/ 90506 w 2665412"/>
              <a:gd name="T69" fmla="*/ 2382501 h 3382963"/>
              <a:gd name="T70" fmla="*/ 82882 w 2665412"/>
              <a:gd name="T71" fmla="*/ 2224911 h 3382963"/>
              <a:gd name="T72" fmla="*/ 1925231 w 2665412"/>
              <a:gd name="T73" fmla="*/ 1275421 h 3382963"/>
              <a:gd name="T74" fmla="*/ 2142932 w 2665412"/>
              <a:gd name="T75" fmla="*/ 1565745 h 3382963"/>
              <a:gd name="T76" fmla="*/ 2433411 w 2665412"/>
              <a:gd name="T77" fmla="*/ 1348081 h 3382963"/>
              <a:gd name="T78" fmla="*/ 2215710 w 2665412"/>
              <a:gd name="T79" fmla="*/ 1057758 h 3382963"/>
              <a:gd name="T80" fmla="*/ 2557039 w 2665412"/>
              <a:gd name="T81" fmla="*/ 1184676 h 3382963"/>
              <a:gd name="T82" fmla="*/ 2359043 w 2665412"/>
              <a:gd name="T83" fmla="*/ 1666644 h 3382963"/>
              <a:gd name="T84" fmla="*/ 1943029 w 2665412"/>
              <a:gd name="T85" fmla="*/ 1631742 h 3382963"/>
              <a:gd name="T86" fmla="*/ 1831795 w 2665412"/>
              <a:gd name="T87" fmla="*/ 1117727 h 3382963"/>
              <a:gd name="T88" fmla="*/ 1543971 w 2665412"/>
              <a:gd name="T89" fmla="*/ 596250 h 3382963"/>
              <a:gd name="T90" fmla="*/ 1297460 w 2665412"/>
              <a:gd name="T91" fmla="*/ 948099 h 3382963"/>
              <a:gd name="T92" fmla="*/ 1031888 w 2665412"/>
              <a:gd name="T93" fmla="*/ 755548 h 3382963"/>
              <a:gd name="T94" fmla="*/ 814631 w 2665412"/>
              <a:gd name="T95" fmla="*/ 602286 h 3382963"/>
              <a:gd name="T96" fmla="*/ 863801 w 2665412"/>
              <a:gd name="T97" fmla="*/ 640380 h 3382963"/>
              <a:gd name="T98" fmla="*/ 958650 w 2665412"/>
              <a:gd name="T99" fmla="*/ 731486 h 3382963"/>
              <a:gd name="T100" fmla="*/ 915825 w 2665412"/>
              <a:gd name="T101" fmla="*/ 1047026 h 3382963"/>
              <a:gd name="T102" fmla="*/ 1093788 w 2665412"/>
              <a:gd name="T103" fmla="*/ 1742545 h 3382963"/>
              <a:gd name="T104" fmla="*/ 941203 w 2665412"/>
              <a:gd name="T105" fmla="*/ 2331086 h 3382963"/>
              <a:gd name="T106" fmla="*/ 804162 w 2665412"/>
              <a:gd name="T107" fmla="*/ 2246646 h 3382963"/>
              <a:gd name="T108" fmla="*/ 518978 w 2665412"/>
              <a:gd name="T109" fmla="*/ 1458116 h 3382963"/>
              <a:gd name="T110" fmla="*/ 425714 w 2665412"/>
              <a:gd name="T111" fmla="*/ 1302568 h 3382963"/>
              <a:gd name="T112" fmla="*/ 154488 w 2665412"/>
              <a:gd name="T113" fmla="*/ 951475 h 3382963"/>
              <a:gd name="T114" fmla="*/ 4758 w 2665412"/>
              <a:gd name="T115" fmla="*/ 912429 h 3382963"/>
              <a:gd name="T116" fmla="*/ 912333 w 2665412"/>
              <a:gd name="T117" fmla="*/ 0 h 3382963"/>
              <a:gd name="T118" fmla="*/ 1112519 w 2665412"/>
              <a:gd name="T119" fmla="*/ 199433 h 3382963"/>
              <a:gd name="T120" fmla="*/ 953005 w 2665412"/>
              <a:gd name="T121" fmla="*/ 526732 h 3382963"/>
              <a:gd name="T122" fmla="*/ 719772 w 2665412"/>
              <a:gd name="T123" fmla="*/ 209293 h 3382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65412" h="3382963">
                <a:moveTo>
                  <a:pt x="506574" y="2643989"/>
                </a:moveTo>
                <a:lnTo>
                  <a:pt x="493243" y="2644624"/>
                </a:lnTo>
                <a:lnTo>
                  <a:pt x="480230" y="2646210"/>
                </a:lnTo>
                <a:lnTo>
                  <a:pt x="467217" y="2648431"/>
                </a:lnTo>
                <a:lnTo>
                  <a:pt x="454521" y="2650970"/>
                </a:lnTo>
                <a:lnTo>
                  <a:pt x="442460" y="2654460"/>
                </a:lnTo>
                <a:lnTo>
                  <a:pt x="430399" y="2658585"/>
                </a:lnTo>
                <a:lnTo>
                  <a:pt x="418655" y="2663027"/>
                </a:lnTo>
                <a:lnTo>
                  <a:pt x="407229" y="2667786"/>
                </a:lnTo>
                <a:lnTo>
                  <a:pt x="396120" y="2673180"/>
                </a:lnTo>
                <a:lnTo>
                  <a:pt x="385328" y="2679526"/>
                </a:lnTo>
                <a:lnTo>
                  <a:pt x="374854" y="2685872"/>
                </a:lnTo>
                <a:lnTo>
                  <a:pt x="364380" y="2692852"/>
                </a:lnTo>
                <a:lnTo>
                  <a:pt x="354858" y="2700784"/>
                </a:lnTo>
                <a:lnTo>
                  <a:pt x="345336" y="2708717"/>
                </a:lnTo>
                <a:lnTo>
                  <a:pt x="336449" y="2717284"/>
                </a:lnTo>
                <a:lnTo>
                  <a:pt x="327562" y="2725533"/>
                </a:lnTo>
                <a:lnTo>
                  <a:pt x="319310" y="2735052"/>
                </a:lnTo>
                <a:lnTo>
                  <a:pt x="312010" y="2744571"/>
                </a:lnTo>
                <a:lnTo>
                  <a:pt x="304710" y="2754724"/>
                </a:lnTo>
                <a:lnTo>
                  <a:pt x="298044" y="2764878"/>
                </a:lnTo>
                <a:lnTo>
                  <a:pt x="291696" y="2775348"/>
                </a:lnTo>
                <a:lnTo>
                  <a:pt x="285983" y="2786136"/>
                </a:lnTo>
                <a:lnTo>
                  <a:pt x="280905" y="2797241"/>
                </a:lnTo>
                <a:lnTo>
                  <a:pt x="276144" y="2808981"/>
                </a:lnTo>
                <a:lnTo>
                  <a:pt x="272018" y="2820721"/>
                </a:lnTo>
                <a:lnTo>
                  <a:pt x="268209" y="2832461"/>
                </a:lnTo>
                <a:lnTo>
                  <a:pt x="265353" y="2844835"/>
                </a:lnTo>
                <a:lnTo>
                  <a:pt x="263131" y="2857210"/>
                </a:lnTo>
                <a:lnTo>
                  <a:pt x="261226" y="2869584"/>
                </a:lnTo>
                <a:lnTo>
                  <a:pt x="259957" y="2882276"/>
                </a:lnTo>
                <a:lnTo>
                  <a:pt x="259322" y="2895285"/>
                </a:lnTo>
                <a:lnTo>
                  <a:pt x="259639" y="2908294"/>
                </a:lnTo>
                <a:lnTo>
                  <a:pt x="260274" y="2921620"/>
                </a:lnTo>
                <a:lnTo>
                  <a:pt x="261861" y="2934629"/>
                </a:lnTo>
                <a:lnTo>
                  <a:pt x="264083" y="2947638"/>
                </a:lnTo>
                <a:lnTo>
                  <a:pt x="266622" y="2960330"/>
                </a:lnTo>
                <a:lnTo>
                  <a:pt x="270113" y="2972704"/>
                </a:lnTo>
                <a:lnTo>
                  <a:pt x="273922" y="2984444"/>
                </a:lnTo>
                <a:lnTo>
                  <a:pt x="278366" y="2996501"/>
                </a:lnTo>
                <a:lnTo>
                  <a:pt x="283444" y="3007924"/>
                </a:lnTo>
                <a:lnTo>
                  <a:pt x="288840" y="3019029"/>
                </a:lnTo>
                <a:lnTo>
                  <a:pt x="294870" y="3029817"/>
                </a:lnTo>
                <a:lnTo>
                  <a:pt x="301536" y="3040605"/>
                </a:lnTo>
                <a:lnTo>
                  <a:pt x="308836" y="3050441"/>
                </a:lnTo>
                <a:lnTo>
                  <a:pt x="316136" y="3060277"/>
                </a:lnTo>
                <a:lnTo>
                  <a:pt x="323753" y="3069478"/>
                </a:lnTo>
                <a:lnTo>
                  <a:pt x="332323" y="3078680"/>
                </a:lnTo>
                <a:lnTo>
                  <a:pt x="341210" y="3087247"/>
                </a:lnTo>
                <a:lnTo>
                  <a:pt x="350732" y="3095496"/>
                </a:lnTo>
                <a:lnTo>
                  <a:pt x="360254" y="3103429"/>
                </a:lnTo>
                <a:lnTo>
                  <a:pt x="370411" y="3110409"/>
                </a:lnTo>
                <a:lnTo>
                  <a:pt x="380250" y="3117072"/>
                </a:lnTo>
                <a:lnTo>
                  <a:pt x="391041" y="3123418"/>
                </a:lnTo>
                <a:lnTo>
                  <a:pt x="401833" y="3128812"/>
                </a:lnTo>
                <a:lnTo>
                  <a:pt x="412942" y="3134206"/>
                </a:lnTo>
                <a:lnTo>
                  <a:pt x="424685" y="3138965"/>
                </a:lnTo>
                <a:lnTo>
                  <a:pt x="436429" y="3143090"/>
                </a:lnTo>
                <a:lnTo>
                  <a:pt x="448173" y="3146580"/>
                </a:lnTo>
                <a:lnTo>
                  <a:pt x="460551" y="3149753"/>
                </a:lnTo>
                <a:lnTo>
                  <a:pt x="472930" y="3151974"/>
                </a:lnTo>
                <a:lnTo>
                  <a:pt x="485626" y="3153878"/>
                </a:lnTo>
                <a:lnTo>
                  <a:pt x="498004" y="3154830"/>
                </a:lnTo>
                <a:lnTo>
                  <a:pt x="511017" y="3155147"/>
                </a:lnTo>
                <a:lnTo>
                  <a:pt x="524030" y="3155147"/>
                </a:lnTo>
                <a:lnTo>
                  <a:pt x="537044" y="3154513"/>
                </a:lnTo>
                <a:lnTo>
                  <a:pt x="550374" y="3152926"/>
                </a:lnTo>
                <a:lnTo>
                  <a:pt x="563070" y="3150705"/>
                </a:lnTo>
                <a:lnTo>
                  <a:pt x="575766" y="3148167"/>
                </a:lnTo>
                <a:lnTo>
                  <a:pt x="588462" y="3144994"/>
                </a:lnTo>
                <a:lnTo>
                  <a:pt x="600206" y="3141186"/>
                </a:lnTo>
                <a:lnTo>
                  <a:pt x="612267" y="3136744"/>
                </a:lnTo>
                <a:lnTo>
                  <a:pt x="623693" y="3131668"/>
                </a:lnTo>
                <a:lnTo>
                  <a:pt x="634802" y="3125956"/>
                </a:lnTo>
                <a:lnTo>
                  <a:pt x="645593" y="3119928"/>
                </a:lnTo>
                <a:lnTo>
                  <a:pt x="656067" y="3113265"/>
                </a:lnTo>
                <a:lnTo>
                  <a:pt x="665907" y="3106284"/>
                </a:lnTo>
                <a:lnTo>
                  <a:pt x="676063" y="3098986"/>
                </a:lnTo>
                <a:lnTo>
                  <a:pt x="685268" y="3090737"/>
                </a:lnTo>
                <a:lnTo>
                  <a:pt x="694155" y="3082487"/>
                </a:lnTo>
                <a:lnTo>
                  <a:pt x="702725" y="3073603"/>
                </a:lnTo>
                <a:lnTo>
                  <a:pt x="710977" y="3064402"/>
                </a:lnTo>
                <a:lnTo>
                  <a:pt x="718594" y="3054566"/>
                </a:lnTo>
                <a:lnTo>
                  <a:pt x="725894" y="3045047"/>
                </a:lnTo>
                <a:lnTo>
                  <a:pt x="732560" y="3034576"/>
                </a:lnTo>
                <a:lnTo>
                  <a:pt x="738908" y="3023788"/>
                </a:lnTo>
                <a:lnTo>
                  <a:pt x="744621" y="3013000"/>
                </a:lnTo>
                <a:lnTo>
                  <a:pt x="750017" y="3001895"/>
                </a:lnTo>
                <a:lnTo>
                  <a:pt x="754460" y="2990472"/>
                </a:lnTo>
                <a:lnTo>
                  <a:pt x="758586" y="2979050"/>
                </a:lnTo>
                <a:lnTo>
                  <a:pt x="762078" y="2966676"/>
                </a:lnTo>
                <a:lnTo>
                  <a:pt x="765252" y="2954618"/>
                </a:lnTo>
                <a:lnTo>
                  <a:pt x="767473" y="2942244"/>
                </a:lnTo>
                <a:lnTo>
                  <a:pt x="769378" y="2929870"/>
                </a:lnTo>
                <a:lnTo>
                  <a:pt x="770330" y="2916861"/>
                </a:lnTo>
                <a:lnTo>
                  <a:pt x="770965" y="2903852"/>
                </a:lnTo>
                <a:lnTo>
                  <a:pt x="770647" y="2890843"/>
                </a:lnTo>
                <a:lnTo>
                  <a:pt x="770013" y="2877834"/>
                </a:lnTo>
                <a:lnTo>
                  <a:pt x="768426" y="2864507"/>
                </a:lnTo>
                <a:lnTo>
                  <a:pt x="766521" y="2851816"/>
                </a:lnTo>
                <a:lnTo>
                  <a:pt x="763982" y="2839441"/>
                </a:lnTo>
                <a:lnTo>
                  <a:pt x="760808" y="2827067"/>
                </a:lnTo>
                <a:lnTo>
                  <a:pt x="756682" y="2814692"/>
                </a:lnTo>
                <a:lnTo>
                  <a:pt x="752238" y="2802953"/>
                </a:lnTo>
                <a:lnTo>
                  <a:pt x="747160" y="2791530"/>
                </a:lnTo>
                <a:lnTo>
                  <a:pt x="741764" y="2780108"/>
                </a:lnTo>
                <a:lnTo>
                  <a:pt x="735416" y="2769637"/>
                </a:lnTo>
                <a:lnTo>
                  <a:pt x="729068" y="2759166"/>
                </a:lnTo>
                <a:lnTo>
                  <a:pt x="722086" y="2749013"/>
                </a:lnTo>
                <a:lnTo>
                  <a:pt x="714468" y="2739177"/>
                </a:lnTo>
                <a:lnTo>
                  <a:pt x="706533" y="2729658"/>
                </a:lnTo>
                <a:lnTo>
                  <a:pt x="697964" y="2720774"/>
                </a:lnTo>
                <a:lnTo>
                  <a:pt x="689394" y="2712207"/>
                </a:lnTo>
                <a:lnTo>
                  <a:pt x="680189" y="2704275"/>
                </a:lnTo>
                <a:lnTo>
                  <a:pt x="670350" y="2696342"/>
                </a:lnTo>
                <a:lnTo>
                  <a:pt x="660511" y="2689362"/>
                </a:lnTo>
                <a:lnTo>
                  <a:pt x="650037" y="2682382"/>
                </a:lnTo>
                <a:lnTo>
                  <a:pt x="639563" y="2676353"/>
                </a:lnTo>
                <a:lnTo>
                  <a:pt x="628771" y="2670324"/>
                </a:lnTo>
                <a:lnTo>
                  <a:pt x="617662" y="2665248"/>
                </a:lnTo>
                <a:lnTo>
                  <a:pt x="606236" y="2660171"/>
                </a:lnTo>
                <a:lnTo>
                  <a:pt x="594175" y="2656364"/>
                </a:lnTo>
                <a:lnTo>
                  <a:pt x="582431" y="2652873"/>
                </a:lnTo>
                <a:lnTo>
                  <a:pt x="570053" y="2650018"/>
                </a:lnTo>
                <a:lnTo>
                  <a:pt x="557992" y="2647479"/>
                </a:lnTo>
                <a:lnTo>
                  <a:pt x="545296" y="2645576"/>
                </a:lnTo>
                <a:lnTo>
                  <a:pt x="532600" y="2644306"/>
                </a:lnTo>
                <a:lnTo>
                  <a:pt x="519587" y="2643989"/>
                </a:lnTo>
                <a:lnTo>
                  <a:pt x="506574" y="2643989"/>
                </a:lnTo>
                <a:close/>
                <a:moveTo>
                  <a:pt x="552279" y="2413000"/>
                </a:moveTo>
                <a:lnTo>
                  <a:pt x="560214" y="2505650"/>
                </a:lnTo>
                <a:lnTo>
                  <a:pt x="569736" y="2506602"/>
                </a:lnTo>
                <a:lnTo>
                  <a:pt x="578940" y="2508188"/>
                </a:lnTo>
                <a:lnTo>
                  <a:pt x="588779" y="2510092"/>
                </a:lnTo>
                <a:lnTo>
                  <a:pt x="597984" y="2511678"/>
                </a:lnTo>
                <a:lnTo>
                  <a:pt x="607506" y="2513582"/>
                </a:lnTo>
                <a:lnTo>
                  <a:pt x="617028" y="2516120"/>
                </a:lnTo>
                <a:lnTo>
                  <a:pt x="626232" y="2518976"/>
                </a:lnTo>
                <a:lnTo>
                  <a:pt x="635119" y="2521514"/>
                </a:lnTo>
                <a:lnTo>
                  <a:pt x="644006" y="2524370"/>
                </a:lnTo>
                <a:lnTo>
                  <a:pt x="653211" y="2527860"/>
                </a:lnTo>
                <a:lnTo>
                  <a:pt x="661780" y="2531033"/>
                </a:lnTo>
                <a:lnTo>
                  <a:pt x="670668" y="2534841"/>
                </a:lnTo>
                <a:lnTo>
                  <a:pt x="679237" y="2538648"/>
                </a:lnTo>
                <a:lnTo>
                  <a:pt x="687807" y="2542773"/>
                </a:lnTo>
                <a:lnTo>
                  <a:pt x="696377" y="2547215"/>
                </a:lnTo>
                <a:lnTo>
                  <a:pt x="704629" y="2551657"/>
                </a:lnTo>
                <a:lnTo>
                  <a:pt x="764299" y="2480266"/>
                </a:lnTo>
                <a:lnTo>
                  <a:pt x="884275" y="2581165"/>
                </a:lnTo>
                <a:lnTo>
                  <a:pt x="824922" y="2651921"/>
                </a:lnTo>
                <a:lnTo>
                  <a:pt x="830953" y="2659219"/>
                </a:lnTo>
                <a:lnTo>
                  <a:pt x="836348" y="2666517"/>
                </a:lnTo>
                <a:lnTo>
                  <a:pt x="842062" y="2674449"/>
                </a:lnTo>
                <a:lnTo>
                  <a:pt x="847140" y="2682382"/>
                </a:lnTo>
                <a:lnTo>
                  <a:pt x="852536" y="2690314"/>
                </a:lnTo>
                <a:lnTo>
                  <a:pt x="857297" y="2698563"/>
                </a:lnTo>
                <a:lnTo>
                  <a:pt x="862057" y="2706813"/>
                </a:lnTo>
                <a:lnTo>
                  <a:pt x="866501" y="2715380"/>
                </a:lnTo>
                <a:lnTo>
                  <a:pt x="870945" y="2723947"/>
                </a:lnTo>
                <a:lnTo>
                  <a:pt x="875071" y="2732514"/>
                </a:lnTo>
                <a:lnTo>
                  <a:pt x="879197" y="2741398"/>
                </a:lnTo>
                <a:lnTo>
                  <a:pt x="883006" y="2750282"/>
                </a:lnTo>
                <a:lnTo>
                  <a:pt x="886497" y="2759166"/>
                </a:lnTo>
                <a:lnTo>
                  <a:pt x="889671" y="2768050"/>
                </a:lnTo>
                <a:lnTo>
                  <a:pt x="892845" y="2777252"/>
                </a:lnTo>
                <a:lnTo>
                  <a:pt x="896019" y="2786453"/>
                </a:lnTo>
                <a:lnTo>
                  <a:pt x="986794" y="2779156"/>
                </a:lnTo>
                <a:lnTo>
                  <a:pt x="1000125" y="2934629"/>
                </a:lnTo>
                <a:lnTo>
                  <a:pt x="909667" y="2942879"/>
                </a:lnTo>
                <a:lnTo>
                  <a:pt x="908397" y="2952397"/>
                </a:lnTo>
                <a:lnTo>
                  <a:pt x="907128" y="2962233"/>
                </a:lnTo>
                <a:lnTo>
                  <a:pt x="905541" y="2971752"/>
                </a:lnTo>
                <a:lnTo>
                  <a:pt x="903636" y="2981588"/>
                </a:lnTo>
                <a:lnTo>
                  <a:pt x="901415" y="2990790"/>
                </a:lnTo>
                <a:lnTo>
                  <a:pt x="899193" y="3000309"/>
                </a:lnTo>
                <a:lnTo>
                  <a:pt x="896654" y="3009827"/>
                </a:lnTo>
                <a:lnTo>
                  <a:pt x="893797" y="3019029"/>
                </a:lnTo>
                <a:lnTo>
                  <a:pt x="890623" y="3027913"/>
                </a:lnTo>
                <a:lnTo>
                  <a:pt x="887449" y="3036797"/>
                </a:lnTo>
                <a:lnTo>
                  <a:pt x="883958" y="3045999"/>
                </a:lnTo>
                <a:lnTo>
                  <a:pt x="880149" y="3054566"/>
                </a:lnTo>
                <a:lnTo>
                  <a:pt x="876658" y="3063450"/>
                </a:lnTo>
                <a:lnTo>
                  <a:pt x="872532" y="3072017"/>
                </a:lnTo>
                <a:lnTo>
                  <a:pt x="868088" y="3080584"/>
                </a:lnTo>
                <a:lnTo>
                  <a:pt x="863644" y="3089150"/>
                </a:lnTo>
                <a:lnTo>
                  <a:pt x="933154" y="3147532"/>
                </a:lnTo>
                <a:lnTo>
                  <a:pt x="831905" y="3267151"/>
                </a:lnTo>
                <a:lnTo>
                  <a:pt x="763347" y="3209404"/>
                </a:lnTo>
                <a:lnTo>
                  <a:pt x="755730" y="3215433"/>
                </a:lnTo>
                <a:lnTo>
                  <a:pt x="748112" y="3221144"/>
                </a:lnTo>
                <a:lnTo>
                  <a:pt x="740177" y="3226538"/>
                </a:lnTo>
                <a:lnTo>
                  <a:pt x="732560" y="3231615"/>
                </a:lnTo>
                <a:lnTo>
                  <a:pt x="724307" y="3237009"/>
                </a:lnTo>
                <a:lnTo>
                  <a:pt x="716055" y="3242085"/>
                </a:lnTo>
                <a:lnTo>
                  <a:pt x="707485" y="3246527"/>
                </a:lnTo>
                <a:lnTo>
                  <a:pt x="698916" y="3251287"/>
                </a:lnTo>
                <a:lnTo>
                  <a:pt x="690346" y="3256046"/>
                </a:lnTo>
                <a:lnTo>
                  <a:pt x="681459" y="3259854"/>
                </a:lnTo>
                <a:lnTo>
                  <a:pt x="672572" y="3263979"/>
                </a:lnTo>
                <a:lnTo>
                  <a:pt x="663685" y="3267786"/>
                </a:lnTo>
                <a:lnTo>
                  <a:pt x="654480" y="3271276"/>
                </a:lnTo>
                <a:lnTo>
                  <a:pt x="645593" y="3274449"/>
                </a:lnTo>
                <a:lnTo>
                  <a:pt x="635754" y="3277305"/>
                </a:lnTo>
                <a:lnTo>
                  <a:pt x="626549" y="3280478"/>
                </a:lnTo>
                <a:lnTo>
                  <a:pt x="634484" y="3369637"/>
                </a:lnTo>
                <a:lnTo>
                  <a:pt x="478008" y="3382963"/>
                </a:lnTo>
                <a:lnTo>
                  <a:pt x="470390" y="3293804"/>
                </a:lnTo>
                <a:lnTo>
                  <a:pt x="460551" y="3292535"/>
                </a:lnTo>
                <a:lnTo>
                  <a:pt x="451029" y="3291266"/>
                </a:lnTo>
                <a:lnTo>
                  <a:pt x="441190" y="3289362"/>
                </a:lnTo>
                <a:lnTo>
                  <a:pt x="431668" y="3287458"/>
                </a:lnTo>
                <a:lnTo>
                  <a:pt x="421829" y="3285237"/>
                </a:lnTo>
                <a:lnTo>
                  <a:pt x="412624" y="3283016"/>
                </a:lnTo>
                <a:lnTo>
                  <a:pt x="403420" y="3280478"/>
                </a:lnTo>
                <a:lnTo>
                  <a:pt x="394215" y="3277305"/>
                </a:lnTo>
                <a:lnTo>
                  <a:pt x="384693" y="3274449"/>
                </a:lnTo>
                <a:lnTo>
                  <a:pt x="375806" y="3271276"/>
                </a:lnTo>
                <a:lnTo>
                  <a:pt x="366919" y="3267786"/>
                </a:lnTo>
                <a:lnTo>
                  <a:pt x="358032" y="3263979"/>
                </a:lnTo>
                <a:lnTo>
                  <a:pt x="349145" y="3259854"/>
                </a:lnTo>
                <a:lnTo>
                  <a:pt x="340575" y="3256046"/>
                </a:lnTo>
                <a:lnTo>
                  <a:pt x="332006" y="3251921"/>
                </a:lnTo>
                <a:lnTo>
                  <a:pt x="323436" y="3246845"/>
                </a:lnTo>
                <a:lnTo>
                  <a:pt x="265987" y="3315697"/>
                </a:lnTo>
                <a:lnTo>
                  <a:pt x="146012" y="3214798"/>
                </a:lnTo>
                <a:lnTo>
                  <a:pt x="204412" y="3145628"/>
                </a:lnTo>
                <a:lnTo>
                  <a:pt x="198382" y="3138331"/>
                </a:lnTo>
                <a:lnTo>
                  <a:pt x="192669" y="3130398"/>
                </a:lnTo>
                <a:lnTo>
                  <a:pt x="187273" y="3122466"/>
                </a:lnTo>
                <a:lnTo>
                  <a:pt x="181877" y="3114851"/>
                </a:lnTo>
                <a:lnTo>
                  <a:pt x="176799" y="3106602"/>
                </a:lnTo>
                <a:lnTo>
                  <a:pt x="172038" y="3098352"/>
                </a:lnTo>
                <a:lnTo>
                  <a:pt x="167277" y="3089785"/>
                </a:lnTo>
                <a:lnTo>
                  <a:pt x="162834" y="3081853"/>
                </a:lnTo>
                <a:lnTo>
                  <a:pt x="158390" y="3072969"/>
                </a:lnTo>
                <a:lnTo>
                  <a:pt x="154264" y="3064402"/>
                </a:lnTo>
                <a:lnTo>
                  <a:pt x="150455" y="3055517"/>
                </a:lnTo>
                <a:lnTo>
                  <a:pt x="146646" y="3046633"/>
                </a:lnTo>
                <a:lnTo>
                  <a:pt x="143155" y="3037114"/>
                </a:lnTo>
                <a:lnTo>
                  <a:pt x="139664" y="3028230"/>
                </a:lnTo>
                <a:lnTo>
                  <a:pt x="136807" y="3018711"/>
                </a:lnTo>
                <a:lnTo>
                  <a:pt x="133633" y="3009193"/>
                </a:lnTo>
                <a:lnTo>
                  <a:pt x="43175" y="3017125"/>
                </a:lnTo>
                <a:lnTo>
                  <a:pt x="30162" y="2861334"/>
                </a:lnTo>
                <a:lnTo>
                  <a:pt x="121255" y="2853402"/>
                </a:lnTo>
                <a:lnTo>
                  <a:pt x="122207" y="2843249"/>
                </a:lnTo>
                <a:lnTo>
                  <a:pt x="123794" y="2833730"/>
                </a:lnTo>
                <a:lnTo>
                  <a:pt x="125698" y="2824529"/>
                </a:lnTo>
                <a:lnTo>
                  <a:pt x="127285" y="2814692"/>
                </a:lnTo>
                <a:lnTo>
                  <a:pt x="129824" y="2805491"/>
                </a:lnTo>
                <a:lnTo>
                  <a:pt x="132046" y="2796290"/>
                </a:lnTo>
                <a:lnTo>
                  <a:pt x="134903" y="2787088"/>
                </a:lnTo>
                <a:lnTo>
                  <a:pt x="137442" y="2777569"/>
                </a:lnTo>
                <a:lnTo>
                  <a:pt x="140298" y="2768685"/>
                </a:lnTo>
                <a:lnTo>
                  <a:pt x="143790" y="2759801"/>
                </a:lnTo>
                <a:lnTo>
                  <a:pt x="147598" y="2750917"/>
                </a:lnTo>
                <a:lnTo>
                  <a:pt x="151090" y="2742032"/>
                </a:lnTo>
                <a:lnTo>
                  <a:pt x="154899" y="2733466"/>
                </a:lnTo>
                <a:lnTo>
                  <a:pt x="159025" y="2724899"/>
                </a:lnTo>
                <a:lnTo>
                  <a:pt x="167912" y="2707765"/>
                </a:lnTo>
                <a:lnTo>
                  <a:pt x="97450" y="2648749"/>
                </a:lnTo>
                <a:lnTo>
                  <a:pt x="198382" y="2528812"/>
                </a:lnTo>
                <a:lnTo>
                  <a:pt x="269161" y="2588780"/>
                </a:lnTo>
                <a:lnTo>
                  <a:pt x="284079" y="2577675"/>
                </a:lnTo>
                <a:lnTo>
                  <a:pt x="299631" y="2566887"/>
                </a:lnTo>
                <a:lnTo>
                  <a:pt x="307884" y="2561493"/>
                </a:lnTo>
                <a:lnTo>
                  <a:pt x="315819" y="2556734"/>
                </a:lnTo>
                <a:lnTo>
                  <a:pt x="324388" y="2552292"/>
                </a:lnTo>
                <a:lnTo>
                  <a:pt x="332323" y="2547532"/>
                </a:lnTo>
                <a:lnTo>
                  <a:pt x="340893" y="2543407"/>
                </a:lnTo>
                <a:lnTo>
                  <a:pt x="349463" y="2539283"/>
                </a:lnTo>
                <a:lnTo>
                  <a:pt x="358350" y="2535158"/>
                </a:lnTo>
                <a:lnTo>
                  <a:pt x="367237" y="2531350"/>
                </a:lnTo>
                <a:lnTo>
                  <a:pt x="376124" y="2528177"/>
                </a:lnTo>
                <a:lnTo>
                  <a:pt x="385646" y="2524687"/>
                </a:lnTo>
                <a:lnTo>
                  <a:pt x="394533" y="2521832"/>
                </a:lnTo>
                <a:lnTo>
                  <a:pt x="403737" y="2518976"/>
                </a:lnTo>
                <a:lnTo>
                  <a:pt x="396120" y="2426327"/>
                </a:lnTo>
                <a:lnTo>
                  <a:pt x="552279" y="2413000"/>
                </a:lnTo>
                <a:close/>
                <a:moveTo>
                  <a:pt x="1753153" y="2246313"/>
                </a:moveTo>
                <a:lnTo>
                  <a:pt x="1813988" y="2246313"/>
                </a:lnTo>
                <a:lnTo>
                  <a:pt x="1817474" y="2246631"/>
                </a:lnTo>
                <a:lnTo>
                  <a:pt x="1820959" y="2247583"/>
                </a:lnTo>
                <a:lnTo>
                  <a:pt x="1823811" y="2248536"/>
                </a:lnTo>
                <a:lnTo>
                  <a:pt x="1826346" y="2250441"/>
                </a:lnTo>
                <a:lnTo>
                  <a:pt x="1828564" y="2252346"/>
                </a:lnTo>
                <a:lnTo>
                  <a:pt x="1830148" y="2254886"/>
                </a:lnTo>
                <a:lnTo>
                  <a:pt x="1831415" y="2257426"/>
                </a:lnTo>
                <a:lnTo>
                  <a:pt x="1831732" y="2259966"/>
                </a:lnTo>
                <a:lnTo>
                  <a:pt x="1831732" y="2310766"/>
                </a:lnTo>
                <a:lnTo>
                  <a:pt x="1842188" y="2312036"/>
                </a:lnTo>
                <a:lnTo>
                  <a:pt x="1852011" y="2313623"/>
                </a:lnTo>
                <a:lnTo>
                  <a:pt x="1862467" y="2315528"/>
                </a:lnTo>
                <a:lnTo>
                  <a:pt x="1871973" y="2317751"/>
                </a:lnTo>
                <a:lnTo>
                  <a:pt x="1880528" y="2319973"/>
                </a:lnTo>
                <a:lnTo>
                  <a:pt x="1889400" y="2322513"/>
                </a:lnTo>
                <a:lnTo>
                  <a:pt x="1897955" y="2325371"/>
                </a:lnTo>
                <a:lnTo>
                  <a:pt x="1907460" y="2328863"/>
                </a:lnTo>
                <a:lnTo>
                  <a:pt x="1916332" y="2332673"/>
                </a:lnTo>
                <a:lnTo>
                  <a:pt x="1925204" y="2336801"/>
                </a:lnTo>
                <a:lnTo>
                  <a:pt x="1934393" y="2341246"/>
                </a:lnTo>
                <a:lnTo>
                  <a:pt x="1942948" y="2345691"/>
                </a:lnTo>
                <a:lnTo>
                  <a:pt x="1951503" y="2350771"/>
                </a:lnTo>
                <a:lnTo>
                  <a:pt x="1960058" y="2355851"/>
                </a:lnTo>
                <a:lnTo>
                  <a:pt x="1967662" y="2361566"/>
                </a:lnTo>
                <a:lnTo>
                  <a:pt x="1975267" y="2367281"/>
                </a:lnTo>
                <a:lnTo>
                  <a:pt x="1982238" y="2372996"/>
                </a:lnTo>
                <a:lnTo>
                  <a:pt x="1988575" y="2379346"/>
                </a:lnTo>
                <a:lnTo>
                  <a:pt x="1994278" y="2385378"/>
                </a:lnTo>
                <a:lnTo>
                  <a:pt x="1999665" y="2392046"/>
                </a:lnTo>
                <a:lnTo>
                  <a:pt x="2002199" y="2396491"/>
                </a:lnTo>
                <a:lnTo>
                  <a:pt x="2004100" y="2401253"/>
                </a:lnTo>
                <a:lnTo>
                  <a:pt x="2005051" y="2406016"/>
                </a:lnTo>
                <a:lnTo>
                  <a:pt x="2005685" y="2411413"/>
                </a:lnTo>
                <a:lnTo>
                  <a:pt x="2005051" y="2416493"/>
                </a:lnTo>
                <a:lnTo>
                  <a:pt x="2003784" y="2421891"/>
                </a:lnTo>
                <a:lnTo>
                  <a:pt x="2001566" y="2427288"/>
                </a:lnTo>
                <a:lnTo>
                  <a:pt x="1998397" y="2432368"/>
                </a:lnTo>
                <a:lnTo>
                  <a:pt x="1996179" y="2435543"/>
                </a:lnTo>
                <a:lnTo>
                  <a:pt x="1993961" y="2438401"/>
                </a:lnTo>
                <a:lnTo>
                  <a:pt x="1991426" y="2441576"/>
                </a:lnTo>
                <a:lnTo>
                  <a:pt x="1988575" y="2444433"/>
                </a:lnTo>
                <a:lnTo>
                  <a:pt x="1985406" y="2447291"/>
                </a:lnTo>
                <a:lnTo>
                  <a:pt x="1982238" y="2449831"/>
                </a:lnTo>
                <a:lnTo>
                  <a:pt x="1978435" y="2452688"/>
                </a:lnTo>
                <a:lnTo>
                  <a:pt x="1974633" y="2454911"/>
                </a:lnTo>
                <a:lnTo>
                  <a:pt x="1971148" y="2457133"/>
                </a:lnTo>
                <a:lnTo>
                  <a:pt x="1967029" y="2459038"/>
                </a:lnTo>
                <a:lnTo>
                  <a:pt x="1962910" y="2460626"/>
                </a:lnTo>
                <a:lnTo>
                  <a:pt x="1958790" y="2462213"/>
                </a:lnTo>
                <a:lnTo>
                  <a:pt x="1954671" y="2463483"/>
                </a:lnTo>
                <a:lnTo>
                  <a:pt x="1950235" y="2464118"/>
                </a:lnTo>
                <a:lnTo>
                  <a:pt x="1945799" y="2464753"/>
                </a:lnTo>
                <a:lnTo>
                  <a:pt x="1941364" y="2464753"/>
                </a:lnTo>
                <a:lnTo>
                  <a:pt x="1936294" y="2464753"/>
                </a:lnTo>
                <a:lnTo>
                  <a:pt x="1931541" y="2464118"/>
                </a:lnTo>
                <a:lnTo>
                  <a:pt x="1926471" y="2462531"/>
                </a:lnTo>
                <a:lnTo>
                  <a:pt x="1922035" y="2460626"/>
                </a:lnTo>
                <a:lnTo>
                  <a:pt x="1917916" y="2458403"/>
                </a:lnTo>
                <a:lnTo>
                  <a:pt x="1914431" y="2455546"/>
                </a:lnTo>
                <a:lnTo>
                  <a:pt x="1910946" y="2452688"/>
                </a:lnTo>
                <a:lnTo>
                  <a:pt x="1908094" y="2448878"/>
                </a:lnTo>
                <a:lnTo>
                  <a:pt x="1904925" y="2445068"/>
                </a:lnTo>
                <a:lnTo>
                  <a:pt x="1903341" y="2443798"/>
                </a:lnTo>
                <a:lnTo>
                  <a:pt x="1897004" y="2438401"/>
                </a:lnTo>
                <a:lnTo>
                  <a:pt x="1890667" y="2433638"/>
                </a:lnTo>
                <a:lnTo>
                  <a:pt x="1883696" y="2429193"/>
                </a:lnTo>
                <a:lnTo>
                  <a:pt x="1876092" y="2424431"/>
                </a:lnTo>
                <a:lnTo>
                  <a:pt x="1868804" y="2419986"/>
                </a:lnTo>
                <a:lnTo>
                  <a:pt x="1861200" y="2415858"/>
                </a:lnTo>
                <a:lnTo>
                  <a:pt x="1853912" y="2412366"/>
                </a:lnTo>
                <a:lnTo>
                  <a:pt x="1847258" y="2409508"/>
                </a:lnTo>
                <a:lnTo>
                  <a:pt x="1840921" y="2407286"/>
                </a:lnTo>
                <a:lnTo>
                  <a:pt x="1834267" y="2405381"/>
                </a:lnTo>
                <a:lnTo>
                  <a:pt x="1827296" y="2403793"/>
                </a:lnTo>
                <a:lnTo>
                  <a:pt x="1820642" y="2402523"/>
                </a:lnTo>
                <a:lnTo>
                  <a:pt x="1813355" y="2401253"/>
                </a:lnTo>
                <a:lnTo>
                  <a:pt x="1806384" y="2400301"/>
                </a:lnTo>
                <a:lnTo>
                  <a:pt x="1799730" y="2399666"/>
                </a:lnTo>
                <a:lnTo>
                  <a:pt x="1792759" y="2399348"/>
                </a:lnTo>
                <a:lnTo>
                  <a:pt x="1786105" y="2399031"/>
                </a:lnTo>
                <a:lnTo>
                  <a:pt x="1776917" y="2399348"/>
                </a:lnTo>
                <a:lnTo>
                  <a:pt x="1767094" y="2400301"/>
                </a:lnTo>
                <a:lnTo>
                  <a:pt x="1756321" y="2401571"/>
                </a:lnTo>
                <a:lnTo>
                  <a:pt x="1745548" y="2404428"/>
                </a:lnTo>
                <a:lnTo>
                  <a:pt x="1740162" y="2405698"/>
                </a:lnTo>
                <a:lnTo>
                  <a:pt x="1734458" y="2407603"/>
                </a:lnTo>
                <a:lnTo>
                  <a:pt x="1729072" y="2409826"/>
                </a:lnTo>
                <a:lnTo>
                  <a:pt x="1723368" y="2412048"/>
                </a:lnTo>
                <a:lnTo>
                  <a:pt x="1717982" y="2414906"/>
                </a:lnTo>
                <a:lnTo>
                  <a:pt x="1712279" y="2418081"/>
                </a:lnTo>
                <a:lnTo>
                  <a:pt x="1706575" y="2421256"/>
                </a:lnTo>
                <a:lnTo>
                  <a:pt x="1701506" y="2425383"/>
                </a:lnTo>
                <a:lnTo>
                  <a:pt x="1698337" y="2427923"/>
                </a:lnTo>
                <a:lnTo>
                  <a:pt x="1695168" y="2431416"/>
                </a:lnTo>
                <a:lnTo>
                  <a:pt x="1692634" y="2434908"/>
                </a:lnTo>
                <a:lnTo>
                  <a:pt x="1690415" y="2438401"/>
                </a:lnTo>
                <a:lnTo>
                  <a:pt x="1688514" y="2442211"/>
                </a:lnTo>
                <a:lnTo>
                  <a:pt x="1686930" y="2446338"/>
                </a:lnTo>
                <a:lnTo>
                  <a:pt x="1686296" y="2450783"/>
                </a:lnTo>
                <a:lnTo>
                  <a:pt x="1685662" y="2455228"/>
                </a:lnTo>
                <a:lnTo>
                  <a:pt x="1685346" y="2459673"/>
                </a:lnTo>
                <a:lnTo>
                  <a:pt x="1685346" y="2464118"/>
                </a:lnTo>
                <a:lnTo>
                  <a:pt x="1685662" y="2468563"/>
                </a:lnTo>
                <a:lnTo>
                  <a:pt x="1686296" y="2473008"/>
                </a:lnTo>
                <a:lnTo>
                  <a:pt x="1687880" y="2477136"/>
                </a:lnTo>
                <a:lnTo>
                  <a:pt x="1689148" y="2481581"/>
                </a:lnTo>
                <a:lnTo>
                  <a:pt x="1691366" y="2485708"/>
                </a:lnTo>
                <a:lnTo>
                  <a:pt x="1693584" y="2489518"/>
                </a:lnTo>
                <a:lnTo>
                  <a:pt x="1698654" y="2495233"/>
                </a:lnTo>
                <a:lnTo>
                  <a:pt x="1703723" y="2500631"/>
                </a:lnTo>
                <a:lnTo>
                  <a:pt x="1709427" y="2505076"/>
                </a:lnTo>
                <a:lnTo>
                  <a:pt x="1715130" y="2508568"/>
                </a:lnTo>
                <a:lnTo>
                  <a:pt x="1721784" y="2512378"/>
                </a:lnTo>
                <a:lnTo>
                  <a:pt x="1729389" y="2515871"/>
                </a:lnTo>
                <a:lnTo>
                  <a:pt x="1745865" y="2522538"/>
                </a:lnTo>
                <a:lnTo>
                  <a:pt x="1750618" y="2524443"/>
                </a:lnTo>
                <a:lnTo>
                  <a:pt x="1778501" y="2534603"/>
                </a:lnTo>
                <a:lnTo>
                  <a:pt x="1797829" y="2542223"/>
                </a:lnTo>
                <a:lnTo>
                  <a:pt x="1816523" y="2549208"/>
                </a:lnTo>
                <a:lnTo>
                  <a:pt x="1827613" y="2553336"/>
                </a:lnTo>
                <a:lnTo>
                  <a:pt x="1854546" y="2562861"/>
                </a:lnTo>
                <a:lnTo>
                  <a:pt x="1868804" y="2568258"/>
                </a:lnTo>
                <a:lnTo>
                  <a:pt x="1882746" y="2573656"/>
                </a:lnTo>
                <a:lnTo>
                  <a:pt x="1897004" y="2579688"/>
                </a:lnTo>
                <a:lnTo>
                  <a:pt x="1911262" y="2585721"/>
                </a:lnTo>
                <a:lnTo>
                  <a:pt x="1925204" y="2592388"/>
                </a:lnTo>
                <a:lnTo>
                  <a:pt x="1938512" y="2599373"/>
                </a:lnTo>
                <a:lnTo>
                  <a:pt x="1951503" y="2606676"/>
                </a:lnTo>
                <a:lnTo>
                  <a:pt x="1964177" y="2614613"/>
                </a:lnTo>
                <a:lnTo>
                  <a:pt x="1969563" y="2618741"/>
                </a:lnTo>
                <a:lnTo>
                  <a:pt x="1975584" y="2622868"/>
                </a:lnTo>
                <a:lnTo>
                  <a:pt x="1980653" y="2627313"/>
                </a:lnTo>
                <a:lnTo>
                  <a:pt x="1986040" y="2631758"/>
                </a:lnTo>
                <a:lnTo>
                  <a:pt x="1990793" y="2636203"/>
                </a:lnTo>
                <a:lnTo>
                  <a:pt x="1995229" y="2640966"/>
                </a:lnTo>
                <a:lnTo>
                  <a:pt x="1999665" y="2645728"/>
                </a:lnTo>
                <a:lnTo>
                  <a:pt x="2003467" y="2651126"/>
                </a:lnTo>
                <a:lnTo>
                  <a:pt x="2006952" y="2656206"/>
                </a:lnTo>
                <a:lnTo>
                  <a:pt x="2010438" y="2661286"/>
                </a:lnTo>
                <a:lnTo>
                  <a:pt x="2012972" y="2667001"/>
                </a:lnTo>
                <a:lnTo>
                  <a:pt x="2015507" y="2672398"/>
                </a:lnTo>
                <a:lnTo>
                  <a:pt x="2017408" y="2677796"/>
                </a:lnTo>
                <a:lnTo>
                  <a:pt x="2019309" y="2682876"/>
                </a:lnTo>
                <a:lnTo>
                  <a:pt x="2020260" y="2688273"/>
                </a:lnTo>
                <a:lnTo>
                  <a:pt x="2021844" y="2693671"/>
                </a:lnTo>
                <a:lnTo>
                  <a:pt x="2022478" y="2699068"/>
                </a:lnTo>
                <a:lnTo>
                  <a:pt x="2023429" y="2704148"/>
                </a:lnTo>
                <a:lnTo>
                  <a:pt x="2023745" y="2709546"/>
                </a:lnTo>
                <a:lnTo>
                  <a:pt x="2024062" y="2714943"/>
                </a:lnTo>
                <a:lnTo>
                  <a:pt x="2024062" y="2720023"/>
                </a:lnTo>
                <a:lnTo>
                  <a:pt x="2024062" y="2725738"/>
                </a:lnTo>
                <a:lnTo>
                  <a:pt x="2023429" y="2730818"/>
                </a:lnTo>
                <a:lnTo>
                  <a:pt x="2022478" y="2736216"/>
                </a:lnTo>
                <a:lnTo>
                  <a:pt x="2021844" y="2741296"/>
                </a:lnTo>
                <a:lnTo>
                  <a:pt x="2020894" y="2746376"/>
                </a:lnTo>
                <a:lnTo>
                  <a:pt x="2019309" y="2751773"/>
                </a:lnTo>
                <a:lnTo>
                  <a:pt x="2017725" y="2756853"/>
                </a:lnTo>
                <a:lnTo>
                  <a:pt x="2014240" y="2767331"/>
                </a:lnTo>
                <a:lnTo>
                  <a:pt x="2009170" y="2777173"/>
                </a:lnTo>
                <a:lnTo>
                  <a:pt x="2004100" y="2787016"/>
                </a:lnTo>
                <a:lnTo>
                  <a:pt x="1997763" y="2796223"/>
                </a:lnTo>
                <a:lnTo>
                  <a:pt x="1990476" y="2805431"/>
                </a:lnTo>
                <a:lnTo>
                  <a:pt x="1982554" y="2814003"/>
                </a:lnTo>
                <a:lnTo>
                  <a:pt x="1973683" y="2822576"/>
                </a:lnTo>
                <a:lnTo>
                  <a:pt x="1964177" y="2830513"/>
                </a:lnTo>
                <a:lnTo>
                  <a:pt x="1958474" y="2834641"/>
                </a:lnTo>
                <a:lnTo>
                  <a:pt x="1952137" y="2838768"/>
                </a:lnTo>
                <a:lnTo>
                  <a:pt x="1945799" y="2842261"/>
                </a:lnTo>
                <a:lnTo>
                  <a:pt x="1938829" y="2845753"/>
                </a:lnTo>
                <a:lnTo>
                  <a:pt x="1931541" y="2848928"/>
                </a:lnTo>
                <a:lnTo>
                  <a:pt x="1923937" y="2852421"/>
                </a:lnTo>
                <a:lnTo>
                  <a:pt x="1915698" y="2854961"/>
                </a:lnTo>
                <a:lnTo>
                  <a:pt x="1907777" y="2857818"/>
                </a:lnTo>
                <a:lnTo>
                  <a:pt x="1899222" y="2860041"/>
                </a:lnTo>
                <a:lnTo>
                  <a:pt x="1890350" y="2862263"/>
                </a:lnTo>
                <a:lnTo>
                  <a:pt x="1880845" y="2864486"/>
                </a:lnTo>
                <a:lnTo>
                  <a:pt x="1871656" y="2866391"/>
                </a:lnTo>
                <a:lnTo>
                  <a:pt x="1862150" y="2867978"/>
                </a:lnTo>
                <a:lnTo>
                  <a:pt x="1852011" y="2869566"/>
                </a:lnTo>
                <a:lnTo>
                  <a:pt x="1842188" y="2870201"/>
                </a:lnTo>
                <a:lnTo>
                  <a:pt x="1831732" y="2871471"/>
                </a:lnTo>
                <a:lnTo>
                  <a:pt x="1831732" y="2918143"/>
                </a:lnTo>
                <a:lnTo>
                  <a:pt x="1831415" y="2921001"/>
                </a:lnTo>
                <a:lnTo>
                  <a:pt x="1830148" y="2923858"/>
                </a:lnTo>
                <a:lnTo>
                  <a:pt x="1828564" y="2926081"/>
                </a:lnTo>
                <a:lnTo>
                  <a:pt x="1826346" y="2928303"/>
                </a:lnTo>
                <a:lnTo>
                  <a:pt x="1823811" y="2929573"/>
                </a:lnTo>
                <a:lnTo>
                  <a:pt x="1820959" y="2931161"/>
                </a:lnTo>
                <a:lnTo>
                  <a:pt x="1817474" y="2931796"/>
                </a:lnTo>
                <a:lnTo>
                  <a:pt x="1813988" y="2932113"/>
                </a:lnTo>
                <a:lnTo>
                  <a:pt x="1753153" y="2932113"/>
                </a:lnTo>
                <a:lnTo>
                  <a:pt x="1749350" y="2931796"/>
                </a:lnTo>
                <a:lnTo>
                  <a:pt x="1745865" y="2931161"/>
                </a:lnTo>
                <a:lnTo>
                  <a:pt x="1743013" y="2929573"/>
                </a:lnTo>
                <a:lnTo>
                  <a:pt x="1740478" y="2928303"/>
                </a:lnTo>
                <a:lnTo>
                  <a:pt x="1738261" y="2926081"/>
                </a:lnTo>
                <a:lnTo>
                  <a:pt x="1736676" y="2923858"/>
                </a:lnTo>
                <a:lnTo>
                  <a:pt x="1735726" y="2921001"/>
                </a:lnTo>
                <a:lnTo>
                  <a:pt x="1735409" y="2918143"/>
                </a:lnTo>
                <a:lnTo>
                  <a:pt x="1735409" y="2867661"/>
                </a:lnTo>
                <a:lnTo>
                  <a:pt x="1722418" y="2865438"/>
                </a:lnTo>
                <a:lnTo>
                  <a:pt x="1708793" y="2863216"/>
                </a:lnTo>
                <a:lnTo>
                  <a:pt x="1696436" y="2860041"/>
                </a:lnTo>
                <a:lnTo>
                  <a:pt x="1683444" y="2857183"/>
                </a:lnTo>
                <a:lnTo>
                  <a:pt x="1670770" y="2853373"/>
                </a:lnTo>
                <a:lnTo>
                  <a:pt x="1658413" y="2849246"/>
                </a:lnTo>
                <a:lnTo>
                  <a:pt x="1646689" y="2844801"/>
                </a:lnTo>
                <a:lnTo>
                  <a:pt x="1635283" y="2840038"/>
                </a:lnTo>
                <a:lnTo>
                  <a:pt x="1624193" y="2834958"/>
                </a:lnTo>
                <a:lnTo>
                  <a:pt x="1613420" y="2829243"/>
                </a:lnTo>
                <a:lnTo>
                  <a:pt x="1603280" y="2823528"/>
                </a:lnTo>
                <a:lnTo>
                  <a:pt x="1594092" y="2816543"/>
                </a:lnTo>
                <a:lnTo>
                  <a:pt x="1585220" y="2809876"/>
                </a:lnTo>
                <a:lnTo>
                  <a:pt x="1576982" y="2802573"/>
                </a:lnTo>
                <a:lnTo>
                  <a:pt x="1569377" y="2794636"/>
                </a:lnTo>
                <a:lnTo>
                  <a:pt x="1566209" y="2790826"/>
                </a:lnTo>
                <a:lnTo>
                  <a:pt x="1563357" y="2786698"/>
                </a:lnTo>
                <a:lnTo>
                  <a:pt x="1560188" y="2782253"/>
                </a:lnTo>
                <a:lnTo>
                  <a:pt x="1558287" y="2777173"/>
                </a:lnTo>
                <a:lnTo>
                  <a:pt x="1557337" y="2772411"/>
                </a:lnTo>
                <a:lnTo>
                  <a:pt x="1557337" y="2767331"/>
                </a:lnTo>
                <a:lnTo>
                  <a:pt x="1557654" y="2761933"/>
                </a:lnTo>
                <a:lnTo>
                  <a:pt x="1559238" y="2756853"/>
                </a:lnTo>
                <a:lnTo>
                  <a:pt x="1561456" y="2751456"/>
                </a:lnTo>
                <a:lnTo>
                  <a:pt x="1564308" y="2746058"/>
                </a:lnTo>
                <a:lnTo>
                  <a:pt x="1566209" y="2743201"/>
                </a:lnTo>
                <a:lnTo>
                  <a:pt x="1568743" y="2740026"/>
                </a:lnTo>
                <a:lnTo>
                  <a:pt x="1571278" y="2737168"/>
                </a:lnTo>
                <a:lnTo>
                  <a:pt x="1574447" y="2734311"/>
                </a:lnTo>
                <a:lnTo>
                  <a:pt x="1577299" y="2731136"/>
                </a:lnTo>
                <a:lnTo>
                  <a:pt x="1580784" y="2728596"/>
                </a:lnTo>
                <a:lnTo>
                  <a:pt x="1583952" y="2726056"/>
                </a:lnTo>
                <a:lnTo>
                  <a:pt x="1587755" y="2723833"/>
                </a:lnTo>
                <a:lnTo>
                  <a:pt x="1591874" y="2721611"/>
                </a:lnTo>
                <a:lnTo>
                  <a:pt x="1595359" y="2719706"/>
                </a:lnTo>
                <a:lnTo>
                  <a:pt x="1599478" y="2717801"/>
                </a:lnTo>
                <a:lnTo>
                  <a:pt x="1603914" y="2716531"/>
                </a:lnTo>
                <a:lnTo>
                  <a:pt x="1608033" y="2715261"/>
                </a:lnTo>
                <a:lnTo>
                  <a:pt x="1612469" y="2714626"/>
                </a:lnTo>
                <a:lnTo>
                  <a:pt x="1616905" y="2713673"/>
                </a:lnTo>
                <a:lnTo>
                  <a:pt x="1621341" y="2713673"/>
                </a:lnTo>
                <a:lnTo>
                  <a:pt x="1626411" y="2713673"/>
                </a:lnTo>
                <a:lnTo>
                  <a:pt x="1631480" y="2714943"/>
                </a:lnTo>
                <a:lnTo>
                  <a:pt x="1635916" y="2715896"/>
                </a:lnTo>
                <a:lnTo>
                  <a:pt x="1640352" y="2717801"/>
                </a:lnTo>
                <a:lnTo>
                  <a:pt x="1644471" y="2720023"/>
                </a:lnTo>
                <a:lnTo>
                  <a:pt x="1648274" y="2723198"/>
                </a:lnTo>
                <a:lnTo>
                  <a:pt x="1651759" y="2726056"/>
                </a:lnTo>
                <a:lnTo>
                  <a:pt x="1654928" y="2729866"/>
                </a:lnTo>
                <a:lnTo>
                  <a:pt x="1657462" y="2733041"/>
                </a:lnTo>
                <a:lnTo>
                  <a:pt x="1658096" y="2733993"/>
                </a:lnTo>
                <a:lnTo>
                  <a:pt x="1659364" y="2734946"/>
                </a:lnTo>
                <a:lnTo>
                  <a:pt x="1665701" y="2740026"/>
                </a:lnTo>
                <a:lnTo>
                  <a:pt x="1671721" y="2744471"/>
                </a:lnTo>
                <a:lnTo>
                  <a:pt x="1678692" y="2748598"/>
                </a:lnTo>
                <a:lnTo>
                  <a:pt x="1685662" y="2752726"/>
                </a:lnTo>
                <a:lnTo>
                  <a:pt x="1692634" y="2756853"/>
                </a:lnTo>
                <a:lnTo>
                  <a:pt x="1699921" y="2760346"/>
                </a:lnTo>
                <a:lnTo>
                  <a:pt x="1707526" y="2763521"/>
                </a:lnTo>
                <a:lnTo>
                  <a:pt x="1714497" y="2766061"/>
                </a:lnTo>
                <a:lnTo>
                  <a:pt x="1720834" y="2768283"/>
                </a:lnTo>
                <a:lnTo>
                  <a:pt x="1731607" y="2771458"/>
                </a:lnTo>
                <a:lnTo>
                  <a:pt x="1742380" y="2773998"/>
                </a:lnTo>
                <a:lnTo>
                  <a:pt x="1753153" y="2776221"/>
                </a:lnTo>
                <a:lnTo>
                  <a:pt x="1764242" y="2778126"/>
                </a:lnTo>
                <a:lnTo>
                  <a:pt x="1775016" y="2779396"/>
                </a:lnTo>
                <a:lnTo>
                  <a:pt x="1785789" y="2780666"/>
                </a:lnTo>
                <a:lnTo>
                  <a:pt x="1795928" y="2780983"/>
                </a:lnTo>
                <a:lnTo>
                  <a:pt x="1806067" y="2781301"/>
                </a:lnTo>
                <a:lnTo>
                  <a:pt x="1817157" y="2780983"/>
                </a:lnTo>
                <a:lnTo>
                  <a:pt x="1827613" y="2780348"/>
                </a:lnTo>
                <a:lnTo>
                  <a:pt x="1837119" y="2778761"/>
                </a:lnTo>
                <a:lnTo>
                  <a:pt x="1845991" y="2776856"/>
                </a:lnTo>
                <a:lnTo>
                  <a:pt x="1854546" y="2774633"/>
                </a:lnTo>
                <a:lnTo>
                  <a:pt x="1862467" y="2771776"/>
                </a:lnTo>
                <a:lnTo>
                  <a:pt x="1869121" y="2768283"/>
                </a:lnTo>
                <a:lnTo>
                  <a:pt x="1875458" y="2764791"/>
                </a:lnTo>
                <a:lnTo>
                  <a:pt x="1879260" y="2761616"/>
                </a:lnTo>
                <a:lnTo>
                  <a:pt x="1882429" y="2758441"/>
                </a:lnTo>
                <a:lnTo>
                  <a:pt x="1885280" y="2754948"/>
                </a:lnTo>
                <a:lnTo>
                  <a:pt x="1888132" y="2751456"/>
                </a:lnTo>
                <a:lnTo>
                  <a:pt x="1890350" y="2747646"/>
                </a:lnTo>
                <a:lnTo>
                  <a:pt x="1892251" y="2743518"/>
                </a:lnTo>
                <a:lnTo>
                  <a:pt x="1893519" y="2739391"/>
                </a:lnTo>
                <a:lnTo>
                  <a:pt x="1894786" y="2734946"/>
                </a:lnTo>
                <a:lnTo>
                  <a:pt x="1895420" y="2730818"/>
                </a:lnTo>
                <a:lnTo>
                  <a:pt x="1895737" y="2726373"/>
                </a:lnTo>
                <a:lnTo>
                  <a:pt x="1895420" y="2721928"/>
                </a:lnTo>
                <a:lnTo>
                  <a:pt x="1895103" y="2717483"/>
                </a:lnTo>
                <a:lnTo>
                  <a:pt x="1893836" y="2713038"/>
                </a:lnTo>
                <a:lnTo>
                  <a:pt x="1892885" y="2708911"/>
                </a:lnTo>
                <a:lnTo>
                  <a:pt x="1890984" y="2704783"/>
                </a:lnTo>
                <a:lnTo>
                  <a:pt x="1888766" y="2700656"/>
                </a:lnTo>
                <a:lnTo>
                  <a:pt x="1885280" y="2696211"/>
                </a:lnTo>
                <a:lnTo>
                  <a:pt x="1881478" y="2691766"/>
                </a:lnTo>
                <a:lnTo>
                  <a:pt x="1876092" y="2687321"/>
                </a:lnTo>
                <a:lnTo>
                  <a:pt x="1870705" y="2682876"/>
                </a:lnTo>
                <a:lnTo>
                  <a:pt x="1864368" y="2678748"/>
                </a:lnTo>
                <a:lnTo>
                  <a:pt x="1857714" y="2674621"/>
                </a:lnTo>
                <a:lnTo>
                  <a:pt x="1850110" y="2671128"/>
                </a:lnTo>
                <a:lnTo>
                  <a:pt x="1842188" y="2667318"/>
                </a:lnTo>
                <a:lnTo>
                  <a:pt x="1817474" y="2657158"/>
                </a:lnTo>
                <a:lnTo>
                  <a:pt x="1720517" y="2617471"/>
                </a:lnTo>
                <a:lnTo>
                  <a:pt x="1673305" y="2597786"/>
                </a:lnTo>
                <a:lnTo>
                  <a:pt x="1644471" y="2585086"/>
                </a:lnTo>
                <a:lnTo>
                  <a:pt x="1639085" y="2582546"/>
                </a:lnTo>
                <a:lnTo>
                  <a:pt x="1634015" y="2580006"/>
                </a:lnTo>
                <a:lnTo>
                  <a:pt x="1624827" y="2574608"/>
                </a:lnTo>
                <a:lnTo>
                  <a:pt x="1615638" y="2567623"/>
                </a:lnTo>
                <a:lnTo>
                  <a:pt x="1607083" y="2560638"/>
                </a:lnTo>
                <a:lnTo>
                  <a:pt x="1598845" y="2552383"/>
                </a:lnTo>
                <a:lnTo>
                  <a:pt x="1591874" y="2544446"/>
                </a:lnTo>
                <a:lnTo>
                  <a:pt x="1588072" y="2540001"/>
                </a:lnTo>
                <a:lnTo>
                  <a:pt x="1585220" y="2534921"/>
                </a:lnTo>
                <a:lnTo>
                  <a:pt x="1581734" y="2530476"/>
                </a:lnTo>
                <a:lnTo>
                  <a:pt x="1579200" y="2525713"/>
                </a:lnTo>
                <a:lnTo>
                  <a:pt x="1576348" y="2520633"/>
                </a:lnTo>
                <a:lnTo>
                  <a:pt x="1574130" y="2515236"/>
                </a:lnTo>
                <a:lnTo>
                  <a:pt x="1571912" y="2510156"/>
                </a:lnTo>
                <a:lnTo>
                  <a:pt x="1570011" y="2505076"/>
                </a:lnTo>
                <a:lnTo>
                  <a:pt x="1568110" y="2499678"/>
                </a:lnTo>
                <a:lnTo>
                  <a:pt x="1566525" y="2494598"/>
                </a:lnTo>
                <a:lnTo>
                  <a:pt x="1565575" y="2488883"/>
                </a:lnTo>
                <a:lnTo>
                  <a:pt x="1564624" y="2483803"/>
                </a:lnTo>
                <a:lnTo>
                  <a:pt x="1563991" y="2478088"/>
                </a:lnTo>
                <a:lnTo>
                  <a:pt x="1563674" y="2473008"/>
                </a:lnTo>
                <a:lnTo>
                  <a:pt x="1563357" y="2467293"/>
                </a:lnTo>
                <a:lnTo>
                  <a:pt x="1563674" y="2461896"/>
                </a:lnTo>
                <a:lnTo>
                  <a:pt x="1563991" y="2456816"/>
                </a:lnTo>
                <a:lnTo>
                  <a:pt x="1564308" y="2451101"/>
                </a:lnTo>
                <a:lnTo>
                  <a:pt x="1565575" y="2446021"/>
                </a:lnTo>
                <a:lnTo>
                  <a:pt x="1566525" y="2440306"/>
                </a:lnTo>
                <a:lnTo>
                  <a:pt x="1567793" y="2435226"/>
                </a:lnTo>
                <a:lnTo>
                  <a:pt x="1569060" y="2429828"/>
                </a:lnTo>
                <a:lnTo>
                  <a:pt x="1570961" y="2424748"/>
                </a:lnTo>
                <a:lnTo>
                  <a:pt x="1573179" y="2419668"/>
                </a:lnTo>
                <a:lnTo>
                  <a:pt x="1575397" y="2414271"/>
                </a:lnTo>
                <a:lnTo>
                  <a:pt x="1577932" y="2409191"/>
                </a:lnTo>
                <a:lnTo>
                  <a:pt x="1580784" y="2404428"/>
                </a:lnTo>
                <a:lnTo>
                  <a:pt x="1583636" y="2399031"/>
                </a:lnTo>
                <a:lnTo>
                  <a:pt x="1586804" y="2394268"/>
                </a:lnTo>
                <a:lnTo>
                  <a:pt x="1590290" y="2389506"/>
                </a:lnTo>
                <a:lnTo>
                  <a:pt x="1594092" y="2385061"/>
                </a:lnTo>
                <a:lnTo>
                  <a:pt x="1598211" y="2379981"/>
                </a:lnTo>
                <a:lnTo>
                  <a:pt x="1602013" y="2375536"/>
                </a:lnTo>
                <a:lnTo>
                  <a:pt x="1606766" y="2371091"/>
                </a:lnTo>
                <a:lnTo>
                  <a:pt x="1611202" y="2367281"/>
                </a:lnTo>
                <a:lnTo>
                  <a:pt x="1615955" y="2363153"/>
                </a:lnTo>
                <a:lnTo>
                  <a:pt x="1621658" y="2358073"/>
                </a:lnTo>
                <a:lnTo>
                  <a:pt x="1627678" y="2353628"/>
                </a:lnTo>
                <a:lnTo>
                  <a:pt x="1634015" y="2349818"/>
                </a:lnTo>
                <a:lnTo>
                  <a:pt x="1640669" y="2345691"/>
                </a:lnTo>
                <a:lnTo>
                  <a:pt x="1647323" y="2341881"/>
                </a:lnTo>
                <a:lnTo>
                  <a:pt x="1654294" y="2338071"/>
                </a:lnTo>
                <a:lnTo>
                  <a:pt x="1661898" y="2334896"/>
                </a:lnTo>
                <a:lnTo>
                  <a:pt x="1669186" y="2331403"/>
                </a:lnTo>
                <a:lnTo>
                  <a:pt x="1676790" y="2328546"/>
                </a:lnTo>
                <a:lnTo>
                  <a:pt x="1684395" y="2325371"/>
                </a:lnTo>
                <a:lnTo>
                  <a:pt x="1692634" y="2322831"/>
                </a:lnTo>
                <a:lnTo>
                  <a:pt x="1700872" y="2320608"/>
                </a:lnTo>
                <a:lnTo>
                  <a:pt x="1709427" y="2318386"/>
                </a:lnTo>
                <a:lnTo>
                  <a:pt x="1717982" y="2316163"/>
                </a:lnTo>
                <a:lnTo>
                  <a:pt x="1726220" y="2314893"/>
                </a:lnTo>
                <a:lnTo>
                  <a:pt x="1735409" y="2312988"/>
                </a:lnTo>
                <a:lnTo>
                  <a:pt x="1735409" y="2259966"/>
                </a:lnTo>
                <a:lnTo>
                  <a:pt x="1735726" y="2257426"/>
                </a:lnTo>
                <a:lnTo>
                  <a:pt x="1736676" y="2254886"/>
                </a:lnTo>
                <a:lnTo>
                  <a:pt x="1738261" y="2252346"/>
                </a:lnTo>
                <a:lnTo>
                  <a:pt x="1740478" y="2250441"/>
                </a:lnTo>
                <a:lnTo>
                  <a:pt x="1743013" y="2248536"/>
                </a:lnTo>
                <a:lnTo>
                  <a:pt x="1745865" y="2247583"/>
                </a:lnTo>
                <a:lnTo>
                  <a:pt x="1749350" y="2246631"/>
                </a:lnTo>
                <a:lnTo>
                  <a:pt x="1753153" y="2246313"/>
                </a:lnTo>
                <a:close/>
                <a:moveTo>
                  <a:pt x="1796891" y="2159710"/>
                </a:moveTo>
                <a:lnTo>
                  <a:pt x="1786093" y="2160028"/>
                </a:lnTo>
                <a:lnTo>
                  <a:pt x="1775296" y="2160663"/>
                </a:lnTo>
                <a:lnTo>
                  <a:pt x="1764817" y="2161298"/>
                </a:lnTo>
                <a:lnTo>
                  <a:pt x="1754337" y="2162251"/>
                </a:lnTo>
                <a:lnTo>
                  <a:pt x="1743540" y="2163839"/>
                </a:lnTo>
                <a:lnTo>
                  <a:pt x="1733695" y="2165427"/>
                </a:lnTo>
                <a:lnTo>
                  <a:pt x="1723216" y="2167332"/>
                </a:lnTo>
                <a:lnTo>
                  <a:pt x="1712736" y="2169555"/>
                </a:lnTo>
                <a:lnTo>
                  <a:pt x="1702892" y="2171778"/>
                </a:lnTo>
                <a:lnTo>
                  <a:pt x="1692730" y="2174318"/>
                </a:lnTo>
                <a:lnTo>
                  <a:pt x="1683202" y="2177177"/>
                </a:lnTo>
                <a:lnTo>
                  <a:pt x="1673040" y="2180352"/>
                </a:lnTo>
                <a:lnTo>
                  <a:pt x="1663513" y="2183528"/>
                </a:lnTo>
                <a:lnTo>
                  <a:pt x="1653669" y="2187021"/>
                </a:lnTo>
                <a:lnTo>
                  <a:pt x="1644460" y="2190514"/>
                </a:lnTo>
                <a:lnTo>
                  <a:pt x="1635250" y="2194643"/>
                </a:lnTo>
                <a:lnTo>
                  <a:pt x="1625723" y="2198771"/>
                </a:lnTo>
                <a:lnTo>
                  <a:pt x="1616514" y="2203217"/>
                </a:lnTo>
                <a:lnTo>
                  <a:pt x="1607622" y="2207663"/>
                </a:lnTo>
                <a:lnTo>
                  <a:pt x="1598730" y="2213061"/>
                </a:lnTo>
                <a:lnTo>
                  <a:pt x="1589839" y="2217825"/>
                </a:lnTo>
                <a:lnTo>
                  <a:pt x="1581264" y="2222906"/>
                </a:lnTo>
                <a:lnTo>
                  <a:pt x="1572690" y="2228622"/>
                </a:lnTo>
                <a:lnTo>
                  <a:pt x="1564116" y="2234020"/>
                </a:lnTo>
                <a:lnTo>
                  <a:pt x="1555859" y="2240054"/>
                </a:lnTo>
                <a:lnTo>
                  <a:pt x="1547920" y="2246088"/>
                </a:lnTo>
                <a:lnTo>
                  <a:pt x="1539981" y="2252439"/>
                </a:lnTo>
                <a:lnTo>
                  <a:pt x="1532042" y="2258473"/>
                </a:lnTo>
                <a:lnTo>
                  <a:pt x="1524420" y="2265459"/>
                </a:lnTo>
                <a:lnTo>
                  <a:pt x="1517117" y="2272128"/>
                </a:lnTo>
                <a:lnTo>
                  <a:pt x="1509495" y="2279114"/>
                </a:lnTo>
                <a:lnTo>
                  <a:pt x="1502509" y="2286101"/>
                </a:lnTo>
                <a:lnTo>
                  <a:pt x="1495522" y="2293405"/>
                </a:lnTo>
                <a:lnTo>
                  <a:pt x="1488853" y="2301026"/>
                </a:lnTo>
                <a:lnTo>
                  <a:pt x="1482185" y="2308648"/>
                </a:lnTo>
                <a:lnTo>
                  <a:pt x="1475833" y="2316269"/>
                </a:lnTo>
                <a:lnTo>
                  <a:pt x="1469482" y="2324526"/>
                </a:lnTo>
                <a:lnTo>
                  <a:pt x="1463131" y="2332465"/>
                </a:lnTo>
                <a:lnTo>
                  <a:pt x="1457415" y="2340722"/>
                </a:lnTo>
                <a:lnTo>
                  <a:pt x="1451698" y="2348978"/>
                </a:lnTo>
                <a:lnTo>
                  <a:pt x="1446300" y="2357553"/>
                </a:lnTo>
                <a:lnTo>
                  <a:pt x="1440901" y="2366444"/>
                </a:lnTo>
                <a:lnTo>
                  <a:pt x="1435820" y="2375019"/>
                </a:lnTo>
                <a:lnTo>
                  <a:pt x="1431057" y="2383910"/>
                </a:lnTo>
                <a:lnTo>
                  <a:pt x="1426293" y="2393120"/>
                </a:lnTo>
                <a:lnTo>
                  <a:pt x="1421847" y="2402012"/>
                </a:lnTo>
                <a:lnTo>
                  <a:pt x="1417719" y="2411221"/>
                </a:lnTo>
                <a:lnTo>
                  <a:pt x="1413591" y="2421065"/>
                </a:lnTo>
                <a:lnTo>
                  <a:pt x="1410098" y="2430592"/>
                </a:lnTo>
                <a:lnTo>
                  <a:pt x="1406287" y="2440437"/>
                </a:lnTo>
                <a:lnTo>
                  <a:pt x="1403111" y="2449964"/>
                </a:lnTo>
                <a:lnTo>
                  <a:pt x="1399936" y="2460126"/>
                </a:lnTo>
                <a:lnTo>
                  <a:pt x="1397395" y="2469653"/>
                </a:lnTo>
                <a:lnTo>
                  <a:pt x="1394855" y="2480132"/>
                </a:lnTo>
                <a:lnTo>
                  <a:pt x="1391996" y="2490294"/>
                </a:lnTo>
                <a:lnTo>
                  <a:pt x="1390091" y="2500456"/>
                </a:lnTo>
                <a:lnTo>
                  <a:pt x="1388503" y="2510936"/>
                </a:lnTo>
                <a:lnTo>
                  <a:pt x="1386598" y="2521416"/>
                </a:lnTo>
                <a:lnTo>
                  <a:pt x="1385328" y="2532213"/>
                </a:lnTo>
                <a:lnTo>
                  <a:pt x="1384375" y="2542692"/>
                </a:lnTo>
                <a:lnTo>
                  <a:pt x="1383422" y="2553172"/>
                </a:lnTo>
                <a:lnTo>
                  <a:pt x="1382787" y="2564604"/>
                </a:lnTo>
                <a:lnTo>
                  <a:pt x="1382787" y="2575401"/>
                </a:lnTo>
                <a:lnTo>
                  <a:pt x="1382787" y="2585881"/>
                </a:lnTo>
                <a:lnTo>
                  <a:pt x="1382787" y="2596678"/>
                </a:lnTo>
                <a:lnTo>
                  <a:pt x="1383422" y="2607475"/>
                </a:lnTo>
                <a:lnTo>
                  <a:pt x="1384375" y="2617955"/>
                </a:lnTo>
                <a:lnTo>
                  <a:pt x="1385328" y="2628434"/>
                </a:lnTo>
                <a:lnTo>
                  <a:pt x="1386598" y="2638914"/>
                </a:lnTo>
                <a:lnTo>
                  <a:pt x="1388503" y="2649076"/>
                </a:lnTo>
                <a:lnTo>
                  <a:pt x="1390091" y="2659556"/>
                </a:lnTo>
                <a:lnTo>
                  <a:pt x="1391996" y="2669718"/>
                </a:lnTo>
                <a:lnTo>
                  <a:pt x="1394855" y="2680197"/>
                </a:lnTo>
                <a:lnTo>
                  <a:pt x="1397077" y="2690042"/>
                </a:lnTo>
                <a:lnTo>
                  <a:pt x="1399936" y="2699886"/>
                </a:lnTo>
                <a:lnTo>
                  <a:pt x="1402794" y="2709731"/>
                </a:lnTo>
                <a:lnTo>
                  <a:pt x="1406287" y="2719575"/>
                </a:lnTo>
                <a:lnTo>
                  <a:pt x="1409462" y="2729102"/>
                </a:lnTo>
                <a:lnTo>
                  <a:pt x="1413591" y="2738312"/>
                </a:lnTo>
                <a:lnTo>
                  <a:pt x="1417402" y="2748156"/>
                </a:lnTo>
                <a:lnTo>
                  <a:pt x="1421847" y="2757048"/>
                </a:lnTo>
                <a:lnTo>
                  <a:pt x="1425976" y="2766257"/>
                </a:lnTo>
                <a:lnTo>
                  <a:pt x="1430739" y="2775149"/>
                </a:lnTo>
                <a:lnTo>
                  <a:pt x="1435503" y="2784041"/>
                </a:lnTo>
                <a:lnTo>
                  <a:pt x="1440266" y="2792932"/>
                </a:lnTo>
                <a:lnTo>
                  <a:pt x="1445982" y="2801507"/>
                </a:lnTo>
                <a:lnTo>
                  <a:pt x="1451063" y="2810081"/>
                </a:lnTo>
                <a:lnTo>
                  <a:pt x="1456779" y="2818655"/>
                </a:lnTo>
                <a:lnTo>
                  <a:pt x="1462813" y="2826912"/>
                </a:lnTo>
                <a:lnTo>
                  <a:pt x="1468529" y="2834851"/>
                </a:lnTo>
                <a:lnTo>
                  <a:pt x="1474881" y="2842790"/>
                </a:lnTo>
                <a:lnTo>
                  <a:pt x="1481549" y="2850729"/>
                </a:lnTo>
                <a:lnTo>
                  <a:pt x="1487901" y="2858351"/>
                </a:lnTo>
                <a:lnTo>
                  <a:pt x="1494887" y="2865972"/>
                </a:lnTo>
                <a:lnTo>
                  <a:pt x="1501873" y="2873276"/>
                </a:lnTo>
                <a:lnTo>
                  <a:pt x="1509177" y="2880262"/>
                </a:lnTo>
                <a:lnTo>
                  <a:pt x="1516164" y="2887249"/>
                </a:lnTo>
                <a:lnTo>
                  <a:pt x="1524103" y="2894235"/>
                </a:lnTo>
                <a:lnTo>
                  <a:pt x="1531407" y="2900904"/>
                </a:lnTo>
                <a:lnTo>
                  <a:pt x="1539346" y="2907255"/>
                </a:lnTo>
                <a:lnTo>
                  <a:pt x="1546968" y="2913289"/>
                </a:lnTo>
                <a:lnTo>
                  <a:pt x="1555224" y="2919323"/>
                </a:lnTo>
                <a:lnTo>
                  <a:pt x="1563481" y="2925356"/>
                </a:lnTo>
                <a:lnTo>
                  <a:pt x="1572055" y="2930755"/>
                </a:lnTo>
                <a:lnTo>
                  <a:pt x="1580629" y="2936471"/>
                </a:lnTo>
                <a:lnTo>
                  <a:pt x="1589203" y="2941552"/>
                </a:lnTo>
                <a:lnTo>
                  <a:pt x="1598095" y="2946951"/>
                </a:lnTo>
                <a:lnTo>
                  <a:pt x="1606987" y="2951714"/>
                </a:lnTo>
                <a:lnTo>
                  <a:pt x="1615879" y="2956478"/>
                </a:lnTo>
                <a:lnTo>
                  <a:pt x="1625088" y="2960606"/>
                </a:lnTo>
                <a:lnTo>
                  <a:pt x="1634298" y="2965052"/>
                </a:lnTo>
                <a:lnTo>
                  <a:pt x="1643824" y="2969180"/>
                </a:lnTo>
                <a:lnTo>
                  <a:pt x="1653351" y="2972991"/>
                </a:lnTo>
                <a:lnTo>
                  <a:pt x="1662878" y="2976167"/>
                </a:lnTo>
                <a:lnTo>
                  <a:pt x="1672723" y="2979660"/>
                </a:lnTo>
                <a:lnTo>
                  <a:pt x="1682567" y="2982518"/>
                </a:lnTo>
                <a:lnTo>
                  <a:pt x="1692730" y="2985376"/>
                </a:lnTo>
                <a:lnTo>
                  <a:pt x="1702892" y="2988234"/>
                </a:lnTo>
                <a:lnTo>
                  <a:pt x="1713054" y="2990457"/>
                </a:lnTo>
                <a:lnTo>
                  <a:pt x="1723216" y="2992680"/>
                </a:lnTo>
                <a:lnTo>
                  <a:pt x="1733695" y="2994585"/>
                </a:lnTo>
                <a:lnTo>
                  <a:pt x="1744493" y="2995856"/>
                </a:lnTo>
                <a:lnTo>
                  <a:pt x="1754655" y="2997443"/>
                </a:lnTo>
                <a:lnTo>
                  <a:pt x="1765452" y="2998396"/>
                </a:lnTo>
                <a:lnTo>
                  <a:pt x="1776249" y="2999349"/>
                </a:lnTo>
                <a:lnTo>
                  <a:pt x="1787046" y="2999666"/>
                </a:lnTo>
                <a:lnTo>
                  <a:pt x="1797843" y="2999984"/>
                </a:lnTo>
                <a:lnTo>
                  <a:pt x="1808958" y="2999984"/>
                </a:lnTo>
                <a:lnTo>
                  <a:pt x="1819438" y="2999666"/>
                </a:lnTo>
                <a:lnTo>
                  <a:pt x="1830235" y="2999349"/>
                </a:lnTo>
                <a:lnTo>
                  <a:pt x="1841032" y="2998396"/>
                </a:lnTo>
                <a:lnTo>
                  <a:pt x="1851512" y="2997443"/>
                </a:lnTo>
                <a:lnTo>
                  <a:pt x="1861674" y="2995856"/>
                </a:lnTo>
                <a:lnTo>
                  <a:pt x="1872153" y="2994585"/>
                </a:lnTo>
                <a:lnTo>
                  <a:pt x="1882633" y="2992680"/>
                </a:lnTo>
                <a:lnTo>
                  <a:pt x="1892795" y="2990457"/>
                </a:lnTo>
                <a:lnTo>
                  <a:pt x="1902639" y="2988234"/>
                </a:lnTo>
                <a:lnTo>
                  <a:pt x="1912801" y="2985376"/>
                </a:lnTo>
                <a:lnTo>
                  <a:pt x="1922646" y="2982836"/>
                </a:lnTo>
                <a:lnTo>
                  <a:pt x="1932490" y="2979660"/>
                </a:lnTo>
                <a:lnTo>
                  <a:pt x="1942017" y="2976484"/>
                </a:lnTo>
                <a:lnTo>
                  <a:pt x="1951862" y="2972991"/>
                </a:lnTo>
                <a:lnTo>
                  <a:pt x="1961389" y="2969180"/>
                </a:lnTo>
                <a:lnTo>
                  <a:pt x="1970598" y="2965052"/>
                </a:lnTo>
                <a:lnTo>
                  <a:pt x="1980125" y="2960924"/>
                </a:lnTo>
                <a:lnTo>
                  <a:pt x="1989334" y="2956478"/>
                </a:lnTo>
                <a:lnTo>
                  <a:pt x="1998226" y="2952032"/>
                </a:lnTo>
                <a:lnTo>
                  <a:pt x="2007118" y="2947268"/>
                </a:lnTo>
                <a:lnTo>
                  <a:pt x="2016010" y="2942187"/>
                </a:lnTo>
                <a:lnTo>
                  <a:pt x="2024584" y="2936789"/>
                </a:lnTo>
                <a:lnTo>
                  <a:pt x="2033158" y="2931390"/>
                </a:lnTo>
                <a:lnTo>
                  <a:pt x="2041415" y="2925674"/>
                </a:lnTo>
                <a:lnTo>
                  <a:pt x="2049354" y="2919640"/>
                </a:lnTo>
                <a:lnTo>
                  <a:pt x="2057610" y="2913924"/>
                </a:lnTo>
                <a:lnTo>
                  <a:pt x="2065867" y="2907573"/>
                </a:lnTo>
                <a:lnTo>
                  <a:pt x="2073489" y="2901222"/>
                </a:lnTo>
                <a:lnTo>
                  <a:pt x="2081110" y="2894553"/>
                </a:lnTo>
                <a:lnTo>
                  <a:pt x="2088414" y="2887884"/>
                </a:lnTo>
                <a:lnTo>
                  <a:pt x="2096036" y="2880580"/>
                </a:lnTo>
                <a:lnTo>
                  <a:pt x="2103022" y="2873594"/>
                </a:lnTo>
                <a:lnTo>
                  <a:pt x="2110008" y="2866290"/>
                </a:lnTo>
                <a:lnTo>
                  <a:pt x="2116677" y="2858668"/>
                </a:lnTo>
                <a:lnTo>
                  <a:pt x="2123346" y="2851364"/>
                </a:lnTo>
                <a:lnTo>
                  <a:pt x="2130015" y="2843425"/>
                </a:lnTo>
                <a:lnTo>
                  <a:pt x="2136049" y="2835804"/>
                </a:lnTo>
                <a:lnTo>
                  <a:pt x="2142400" y="2827547"/>
                </a:lnTo>
                <a:lnTo>
                  <a:pt x="2148434" y="2819290"/>
                </a:lnTo>
                <a:lnTo>
                  <a:pt x="2153832" y="2810716"/>
                </a:lnTo>
                <a:lnTo>
                  <a:pt x="2159548" y="2802459"/>
                </a:lnTo>
                <a:lnTo>
                  <a:pt x="2164629" y="2793885"/>
                </a:lnTo>
                <a:lnTo>
                  <a:pt x="2169393" y="2784993"/>
                </a:lnTo>
                <a:lnTo>
                  <a:pt x="2174474" y="2775784"/>
                </a:lnTo>
                <a:lnTo>
                  <a:pt x="2179237" y="2766892"/>
                </a:lnTo>
                <a:lnTo>
                  <a:pt x="2183683" y="2757683"/>
                </a:lnTo>
                <a:lnTo>
                  <a:pt x="2187811" y="2748474"/>
                </a:lnTo>
                <a:lnTo>
                  <a:pt x="2191622" y="2739264"/>
                </a:lnTo>
                <a:lnTo>
                  <a:pt x="2195433" y="2729420"/>
                </a:lnTo>
                <a:lnTo>
                  <a:pt x="2199244" y="2719893"/>
                </a:lnTo>
                <a:lnTo>
                  <a:pt x="2202102" y="2710048"/>
                </a:lnTo>
                <a:lnTo>
                  <a:pt x="2205595" y="2700204"/>
                </a:lnTo>
                <a:lnTo>
                  <a:pt x="2208136" y="2690042"/>
                </a:lnTo>
                <a:lnTo>
                  <a:pt x="2210676" y="2680197"/>
                </a:lnTo>
                <a:lnTo>
                  <a:pt x="2213217" y="2669718"/>
                </a:lnTo>
                <a:lnTo>
                  <a:pt x="2215122" y="2659556"/>
                </a:lnTo>
                <a:lnTo>
                  <a:pt x="2217027" y="2649076"/>
                </a:lnTo>
                <a:lnTo>
                  <a:pt x="2218615" y="2638279"/>
                </a:lnTo>
                <a:lnTo>
                  <a:pt x="2219885" y="2628117"/>
                </a:lnTo>
                <a:lnTo>
                  <a:pt x="2221156" y="2617320"/>
                </a:lnTo>
                <a:lnTo>
                  <a:pt x="2221791" y="2606523"/>
                </a:lnTo>
                <a:lnTo>
                  <a:pt x="2222743" y="2595725"/>
                </a:lnTo>
                <a:lnTo>
                  <a:pt x="2222743" y="2584611"/>
                </a:lnTo>
                <a:lnTo>
                  <a:pt x="2222743" y="2573814"/>
                </a:lnTo>
                <a:lnTo>
                  <a:pt x="2222743" y="2563016"/>
                </a:lnTo>
                <a:lnTo>
                  <a:pt x="2221791" y="2552537"/>
                </a:lnTo>
                <a:lnTo>
                  <a:pt x="2221156" y="2541740"/>
                </a:lnTo>
                <a:lnTo>
                  <a:pt x="2219885" y="2531260"/>
                </a:lnTo>
                <a:lnTo>
                  <a:pt x="2218933" y="2521098"/>
                </a:lnTo>
                <a:lnTo>
                  <a:pt x="2217027" y="2510618"/>
                </a:lnTo>
                <a:lnTo>
                  <a:pt x="2215122" y="2500139"/>
                </a:lnTo>
                <a:lnTo>
                  <a:pt x="2213217" y="2490294"/>
                </a:lnTo>
                <a:lnTo>
                  <a:pt x="2210994" y="2479815"/>
                </a:lnTo>
                <a:lnTo>
                  <a:pt x="2208453" y="2469970"/>
                </a:lnTo>
                <a:lnTo>
                  <a:pt x="2205595" y="2460126"/>
                </a:lnTo>
                <a:lnTo>
                  <a:pt x="2202419" y="2449964"/>
                </a:lnTo>
                <a:lnTo>
                  <a:pt x="2199244" y="2440437"/>
                </a:lnTo>
                <a:lnTo>
                  <a:pt x="2195751" y="2430910"/>
                </a:lnTo>
                <a:lnTo>
                  <a:pt x="2192257" y="2421383"/>
                </a:lnTo>
                <a:lnTo>
                  <a:pt x="2188129" y="2412174"/>
                </a:lnTo>
                <a:lnTo>
                  <a:pt x="2184001" y="2402964"/>
                </a:lnTo>
                <a:lnTo>
                  <a:pt x="2179555" y="2393437"/>
                </a:lnTo>
                <a:lnTo>
                  <a:pt x="2174791" y="2384546"/>
                </a:lnTo>
                <a:lnTo>
                  <a:pt x="2169710" y="2375654"/>
                </a:lnTo>
                <a:lnTo>
                  <a:pt x="2164947" y="2366762"/>
                </a:lnTo>
                <a:lnTo>
                  <a:pt x="2159866" y="2358188"/>
                </a:lnTo>
                <a:lnTo>
                  <a:pt x="2154150" y="2349614"/>
                </a:lnTo>
                <a:lnTo>
                  <a:pt x="2148751" y="2341357"/>
                </a:lnTo>
                <a:lnTo>
                  <a:pt x="2142717" y="2333418"/>
                </a:lnTo>
                <a:lnTo>
                  <a:pt x="2136684" y="2325161"/>
                </a:lnTo>
                <a:lnTo>
                  <a:pt x="2130332" y="2316905"/>
                </a:lnTo>
                <a:lnTo>
                  <a:pt x="2124299" y="2309283"/>
                </a:lnTo>
                <a:lnTo>
                  <a:pt x="2117312" y="2301661"/>
                </a:lnTo>
                <a:lnTo>
                  <a:pt x="2110643" y="2294357"/>
                </a:lnTo>
                <a:lnTo>
                  <a:pt x="2103657" y="2286736"/>
                </a:lnTo>
                <a:lnTo>
                  <a:pt x="2096671" y="2279750"/>
                </a:lnTo>
                <a:lnTo>
                  <a:pt x="2089367" y="2272763"/>
                </a:lnTo>
                <a:lnTo>
                  <a:pt x="2081745" y="2265777"/>
                </a:lnTo>
                <a:lnTo>
                  <a:pt x="2074124" y="2259425"/>
                </a:lnTo>
                <a:lnTo>
                  <a:pt x="2066185" y="2252757"/>
                </a:lnTo>
                <a:lnTo>
                  <a:pt x="2058245" y="2246405"/>
                </a:lnTo>
                <a:lnTo>
                  <a:pt x="2050306" y="2240372"/>
                </a:lnTo>
                <a:lnTo>
                  <a:pt x="2042050" y="2234338"/>
                </a:lnTo>
                <a:lnTo>
                  <a:pt x="2033793" y="2228939"/>
                </a:lnTo>
                <a:lnTo>
                  <a:pt x="2025219" y="2223223"/>
                </a:lnTo>
                <a:lnTo>
                  <a:pt x="2016327" y="2218142"/>
                </a:lnTo>
                <a:lnTo>
                  <a:pt x="2007753" y="2213061"/>
                </a:lnTo>
                <a:lnTo>
                  <a:pt x="1998861" y="2207980"/>
                </a:lnTo>
                <a:lnTo>
                  <a:pt x="1989652" y="2203534"/>
                </a:lnTo>
                <a:lnTo>
                  <a:pt x="1980760" y="2199088"/>
                </a:lnTo>
                <a:lnTo>
                  <a:pt x="1971551" y="2194643"/>
                </a:lnTo>
                <a:lnTo>
                  <a:pt x="1961706" y="2190832"/>
                </a:lnTo>
                <a:lnTo>
                  <a:pt x="1952179" y="2187021"/>
                </a:lnTo>
                <a:lnTo>
                  <a:pt x="1942335" y="2183528"/>
                </a:lnTo>
                <a:lnTo>
                  <a:pt x="1932808" y="2180352"/>
                </a:lnTo>
                <a:lnTo>
                  <a:pt x="1922963" y="2177177"/>
                </a:lnTo>
                <a:lnTo>
                  <a:pt x="1913119" y="2174318"/>
                </a:lnTo>
                <a:lnTo>
                  <a:pt x="1902639" y="2171778"/>
                </a:lnTo>
                <a:lnTo>
                  <a:pt x="1892795" y="2169555"/>
                </a:lnTo>
                <a:lnTo>
                  <a:pt x="1882315" y="2167332"/>
                </a:lnTo>
                <a:lnTo>
                  <a:pt x="1871836" y="2165427"/>
                </a:lnTo>
                <a:lnTo>
                  <a:pt x="1861356" y="2163839"/>
                </a:lnTo>
                <a:lnTo>
                  <a:pt x="1850559" y="2162251"/>
                </a:lnTo>
                <a:lnTo>
                  <a:pt x="1840397" y="2161298"/>
                </a:lnTo>
                <a:lnTo>
                  <a:pt x="1829600" y="2160663"/>
                </a:lnTo>
                <a:lnTo>
                  <a:pt x="1818167" y="2160028"/>
                </a:lnTo>
                <a:lnTo>
                  <a:pt x="1807688" y="2159710"/>
                </a:lnTo>
                <a:lnTo>
                  <a:pt x="1796891" y="2159710"/>
                </a:lnTo>
                <a:close/>
                <a:moveTo>
                  <a:pt x="1703527" y="1784350"/>
                </a:moveTo>
                <a:lnTo>
                  <a:pt x="1960753" y="1793877"/>
                </a:lnTo>
                <a:lnTo>
                  <a:pt x="1955037" y="1945990"/>
                </a:lnTo>
                <a:lnTo>
                  <a:pt x="1970280" y="1950118"/>
                </a:lnTo>
                <a:lnTo>
                  <a:pt x="1985841" y="1954247"/>
                </a:lnTo>
                <a:lnTo>
                  <a:pt x="2000766" y="1959010"/>
                </a:lnTo>
                <a:lnTo>
                  <a:pt x="2016010" y="1963774"/>
                </a:lnTo>
                <a:lnTo>
                  <a:pt x="2030935" y="1969172"/>
                </a:lnTo>
                <a:lnTo>
                  <a:pt x="2045225" y="1975206"/>
                </a:lnTo>
                <a:lnTo>
                  <a:pt x="2059833" y="1980922"/>
                </a:lnTo>
                <a:lnTo>
                  <a:pt x="2074441" y="1987273"/>
                </a:lnTo>
                <a:lnTo>
                  <a:pt x="2088414" y="1993942"/>
                </a:lnTo>
                <a:lnTo>
                  <a:pt x="2102069" y="2001246"/>
                </a:lnTo>
                <a:lnTo>
                  <a:pt x="2116042" y="2008550"/>
                </a:lnTo>
                <a:lnTo>
                  <a:pt x="2129697" y="2016172"/>
                </a:lnTo>
                <a:lnTo>
                  <a:pt x="2143035" y="2024111"/>
                </a:lnTo>
                <a:lnTo>
                  <a:pt x="2156055" y="2032367"/>
                </a:lnTo>
                <a:lnTo>
                  <a:pt x="2169075" y="2041259"/>
                </a:lnTo>
                <a:lnTo>
                  <a:pt x="2181778" y="2050151"/>
                </a:lnTo>
                <a:lnTo>
                  <a:pt x="2293243" y="1945990"/>
                </a:lnTo>
                <a:lnTo>
                  <a:pt x="2468220" y="2134941"/>
                </a:lnTo>
                <a:lnTo>
                  <a:pt x="2357390" y="2237831"/>
                </a:lnTo>
                <a:lnTo>
                  <a:pt x="2365330" y="2251169"/>
                </a:lnTo>
                <a:lnTo>
                  <a:pt x="2373269" y="2264507"/>
                </a:lnTo>
                <a:lnTo>
                  <a:pt x="2380573" y="2278162"/>
                </a:lnTo>
                <a:lnTo>
                  <a:pt x="2387559" y="2292135"/>
                </a:lnTo>
                <a:lnTo>
                  <a:pt x="2394228" y="2306107"/>
                </a:lnTo>
                <a:lnTo>
                  <a:pt x="2400897" y="2320715"/>
                </a:lnTo>
                <a:lnTo>
                  <a:pt x="2406930" y="2335323"/>
                </a:lnTo>
                <a:lnTo>
                  <a:pt x="2412647" y="2349614"/>
                </a:lnTo>
                <a:lnTo>
                  <a:pt x="2418045" y="2364539"/>
                </a:lnTo>
                <a:lnTo>
                  <a:pt x="2423444" y="2379465"/>
                </a:lnTo>
                <a:lnTo>
                  <a:pt x="2427890" y="2394708"/>
                </a:lnTo>
                <a:lnTo>
                  <a:pt x="2432335" y="2409951"/>
                </a:lnTo>
                <a:lnTo>
                  <a:pt x="2435829" y="2425194"/>
                </a:lnTo>
                <a:lnTo>
                  <a:pt x="2439639" y="2440754"/>
                </a:lnTo>
                <a:lnTo>
                  <a:pt x="2443133" y="2456315"/>
                </a:lnTo>
                <a:lnTo>
                  <a:pt x="2445673" y="2472193"/>
                </a:lnTo>
                <a:lnTo>
                  <a:pt x="2595563" y="2477909"/>
                </a:lnTo>
                <a:lnTo>
                  <a:pt x="2586354" y="2735136"/>
                </a:lnTo>
                <a:lnTo>
                  <a:pt x="2437099" y="2729420"/>
                </a:lnTo>
                <a:lnTo>
                  <a:pt x="2432971" y="2744980"/>
                </a:lnTo>
                <a:lnTo>
                  <a:pt x="2428842" y="2760541"/>
                </a:lnTo>
                <a:lnTo>
                  <a:pt x="2424079" y="2776419"/>
                </a:lnTo>
                <a:lnTo>
                  <a:pt x="2419315" y="2791027"/>
                </a:lnTo>
                <a:lnTo>
                  <a:pt x="2413599" y="2806270"/>
                </a:lnTo>
                <a:lnTo>
                  <a:pt x="2408201" y="2821196"/>
                </a:lnTo>
                <a:lnTo>
                  <a:pt x="2402167" y="2835804"/>
                </a:lnTo>
                <a:lnTo>
                  <a:pt x="2395816" y="2850094"/>
                </a:lnTo>
                <a:lnTo>
                  <a:pt x="2388829" y="2864702"/>
                </a:lnTo>
                <a:lnTo>
                  <a:pt x="2381525" y="2878992"/>
                </a:lnTo>
                <a:lnTo>
                  <a:pt x="2374221" y="2892647"/>
                </a:lnTo>
                <a:lnTo>
                  <a:pt x="2366917" y="2906303"/>
                </a:lnTo>
                <a:lnTo>
                  <a:pt x="2358661" y="2919640"/>
                </a:lnTo>
                <a:lnTo>
                  <a:pt x="2350404" y="2932978"/>
                </a:lnTo>
                <a:lnTo>
                  <a:pt x="2341512" y="2945998"/>
                </a:lnTo>
                <a:lnTo>
                  <a:pt x="2332620" y="2958701"/>
                </a:lnTo>
                <a:lnTo>
                  <a:pt x="2433606" y="3067625"/>
                </a:lnTo>
                <a:lnTo>
                  <a:pt x="2245290" y="3242603"/>
                </a:lnTo>
                <a:lnTo>
                  <a:pt x="2144940" y="3134949"/>
                </a:lnTo>
                <a:lnTo>
                  <a:pt x="2131285" y="3143205"/>
                </a:lnTo>
                <a:lnTo>
                  <a:pt x="2117947" y="3150509"/>
                </a:lnTo>
                <a:lnTo>
                  <a:pt x="2103657" y="3157813"/>
                </a:lnTo>
                <a:lnTo>
                  <a:pt x="2089684" y="3165117"/>
                </a:lnTo>
                <a:lnTo>
                  <a:pt x="2075394" y="3172103"/>
                </a:lnTo>
                <a:lnTo>
                  <a:pt x="2061104" y="3178455"/>
                </a:lnTo>
                <a:lnTo>
                  <a:pt x="2046496" y="3184488"/>
                </a:lnTo>
                <a:lnTo>
                  <a:pt x="2031570" y="3190205"/>
                </a:lnTo>
                <a:lnTo>
                  <a:pt x="2016645" y="3195603"/>
                </a:lnTo>
                <a:lnTo>
                  <a:pt x="2001402" y="3200684"/>
                </a:lnTo>
                <a:lnTo>
                  <a:pt x="1986159" y="3205448"/>
                </a:lnTo>
                <a:lnTo>
                  <a:pt x="1970598" y="3209576"/>
                </a:lnTo>
                <a:lnTo>
                  <a:pt x="1955037" y="3213704"/>
                </a:lnTo>
                <a:lnTo>
                  <a:pt x="1939477" y="3217515"/>
                </a:lnTo>
                <a:lnTo>
                  <a:pt x="1923916" y="3220373"/>
                </a:lnTo>
                <a:lnTo>
                  <a:pt x="1908038" y="3223231"/>
                </a:lnTo>
                <a:lnTo>
                  <a:pt x="1902322" y="3370263"/>
                </a:lnTo>
                <a:lnTo>
                  <a:pt x="1645095" y="3360736"/>
                </a:lnTo>
                <a:lnTo>
                  <a:pt x="1650493" y="3213704"/>
                </a:lnTo>
                <a:lnTo>
                  <a:pt x="1634615" y="3209576"/>
                </a:lnTo>
                <a:lnTo>
                  <a:pt x="1619054" y="3205130"/>
                </a:lnTo>
                <a:lnTo>
                  <a:pt x="1603494" y="3200684"/>
                </a:lnTo>
                <a:lnTo>
                  <a:pt x="1588251" y="3195603"/>
                </a:lnTo>
                <a:lnTo>
                  <a:pt x="1573325" y="3189887"/>
                </a:lnTo>
                <a:lnTo>
                  <a:pt x="1558717" y="3184488"/>
                </a:lnTo>
                <a:lnTo>
                  <a:pt x="1543792" y="3178137"/>
                </a:lnTo>
                <a:lnTo>
                  <a:pt x="1529184" y="3171786"/>
                </a:lnTo>
                <a:lnTo>
                  <a:pt x="1515211" y="3164482"/>
                </a:lnTo>
                <a:lnTo>
                  <a:pt x="1500921" y="3157496"/>
                </a:lnTo>
                <a:lnTo>
                  <a:pt x="1486948" y="3150192"/>
                </a:lnTo>
                <a:lnTo>
                  <a:pt x="1472975" y="3142252"/>
                </a:lnTo>
                <a:lnTo>
                  <a:pt x="1459637" y="3134313"/>
                </a:lnTo>
                <a:lnTo>
                  <a:pt x="1446300" y="3125739"/>
                </a:lnTo>
                <a:lnTo>
                  <a:pt x="1433280" y="3117165"/>
                </a:lnTo>
                <a:lnTo>
                  <a:pt x="1420577" y="3107638"/>
                </a:lnTo>
                <a:lnTo>
                  <a:pt x="1312606" y="3207988"/>
                </a:lnTo>
                <a:lnTo>
                  <a:pt x="1137310" y="3019673"/>
                </a:lnTo>
                <a:lnTo>
                  <a:pt x="1245917" y="2918688"/>
                </a:lnTo>
                <a:lnTo>
                  <a:pt x="1238296" y="2905350"/>
                </a:lnTo>
                <a:lnTo>
                  <a:pt x="1230357" y="2891377"/>
                </a:lnTo>
                <a:lnTo>
                  <a:pt x="1223053" y="2877722"/>
                </a:lnTo>
                <a:lnTo>
                  <a:pt x="1216066" y="2863749"/>
                </a:lnTo>
                <a:lnTo>
                  <a:pt x="1209397" y="2849459"/>
                </a:lnTo>
                <a:lnTo>
                  <a:pt x="1203046" y="2834851"/>
                </a:lnTo>
                <a:lnTo>
                  <a:pt x="1197012" y="2820560"/>
                </a:lnTo>
                <a:lnTo>
                  <a:pt x="1191296" y="2805635"/>
                </a:lnTo>
                <a:lnTo>
                  <a:pt x="1186215" y="2790710"/>
                </a:lnTo>
                <a:lnTo>
                  <a:pt x="1181134" y="2775466"/>
                </a:lnTo>
                <a:lnTo>
                  <a:pt x="1176688" y="2760223"/>
                </a:lnTo>
                <a:lnTo>
                  <a:pt x="1172560" y="2744980"/>
                </a:lnTo>
                <a:lnTo>
                  <a:pt x="1168432" y="2729420"/>
                </a:lnTo>
                <a:lnTo>
                  <a:pt x="1164938" y="2713859"/>
                </a:lnTo>
                <a:lnTo>
                  <a:pt x="1161763" y="2697981"/>
                </a:lnTo>
                <a:lnTo>
                  <a:pt x="1159222" y="2682420"/>
                </a:lnTo>
                <a:lnTo>
                  <a:pt x="1009650" y="2676704"/>
                </a:lnTo>
                <a:lnTo>
                  <a:pt x="1019494" y="2419478"/>
                </a:lnTo>
                <a:lnTo>
                  <a:pt x="1169384" y="2425194"/>
                </a:lnTo>
                <a:lnTo>
                  <a:pt x="1173513" y="2409633"/>
                </a:lnTo>
                <a:lnTo>
                  <a:pt x="1177641" y="2393755"/>
                </a:lnTo>
                <a:lnTo>
                  <a:pt x="1182404" y="2378512"/>
                </a:lnTo>
                <a:lnTo>
                  <a:pt x="1187803" y="2363904"/>
                </a:lnTo>
                <a:lnTo>
                  <a:pt x="1193202" y="2348978"/>
                </a:lnTo>
                <a:lnTo>
                  <a:pt x="1198918" y="2334053"/>
                </a:lnTo>
                <a:lnTo>
                  <a:pt x="1205269" y="2319445"/>
                </a:lnTo>
                <a:lnTo>
                  <a:pt x="1211620" y="2305155"/>
                </a:lnTo>
                <a:lnTo>
                  <a:pt x="1218607" y="2290864"/>
                </a:lnTo>
                <a:lnTo>
                  <a:pt x="1225593" y="2277209"/>
                </a:lnTo>
                <a:lnTo>
                  <a:pt x="1233215" y="2263554"/>
                </a:lnTo>
                <a:lnTo>
                  <a:pt x="1240836" y="2249581"/>
                </a:lnTo>
                <a:lnTo>
                  <a:pt x="1248775" y="2236243"/>
                </a:lnTo>
                <a:lnTo>
                  <a:pt x="1257349" y="2223223"/>
                </a:lnTo>
                <a:lnTo>
                  <a:pt x="1265606" y="2210203"/>
                </a:lnTo>
                <a:lnTo>
                  <a:pt x="1274815" y="2197818"/>
                </a:lnTo>
                <a:lnTo>
                  <a:pt x="1171607" y="2086988"/>
                </a:lnTo>
                <a:lnTo>
                  <a:pt x="1360558" y="1912011"/>
                </a:lnTo>
                <a:lnTo>
                  <a:pt x="1464083" y="2023476"/>
                </a:lnTo>
                <a:lnTo>
                  <a:pt x="1477421" y="2015537"/>
                </a:lnTo>
                <a:lnTo>
                  <a:pt x="1491076" y="2007915"/>
                </a:lnTo>
                <a:lnTo>
                  <a:pt x="1504732" y="2000611"/>
                </a:lnTo>
                <a:lnTo>
                  <a:pt x="1518387" y="1993625"/>
                </a:lnTo>
                <a:lnTo>
                  <a:pt x="1532677" y="1986956"/>
                </a:lnTo>
                <a:lnTo>
                  <a:pt x="1546650" y="1980605"/>
                </a:lnTo>
                <a:lnTo>
                  <a:pt x="1561258" y="1974571"/>
                </a:lnTo>
                <a:lnTo>
                  <a:pt x="1575548" y="1969172"/>
                </a:lnTo>
                <a:lnTo>
                  <a:pt x="1590474" y="1963774"/>
                </a:lnTo>
                <a:lnTo>
                  <a:pt x="1605399" y="1958693"/>
                </a:lnTo>
                <a:lnTo>
                  <a:pt x="1620325" y="1954247"/>
                </a:lnTo>
                <a:lnTo>
                  <a:pt x="1635568" y="1950118"/>
                </a:lnTo>
                <a:lnTo>
                  <a:pt x="1650811" y="1945990"/>
                </a:lnTo>
                <a:lnTo>
                  <a:pt x="1666371" y="1942815"/>
                </a:lnTo>
                <a:lnTo>
                  <a:pt x="1681932" y="1939321"/>
                </a:lnTo>
                <a:lnTo>
                  <a:pt x="1697493" y="1936781"/>
                </a:lnTo>
                <a:lnTo>
                  <a:pt x="1703527" y="1784350"/>
                </a:lnTo>
                <a:close/>
                <a:moveTo>
                  <a:pt x="499967" y="1495425"/>
                </a:moveTo>
                <a:lnTo>
                  <a:pt x="512673" y="1507816"/>
                </a:lnTo>
                <a:lnTo>
                  <a:pt x="526015" y="1520207"/>
                </a:lnTo>
                <a:lnTo>
                  <a:pt x="540309" y="1532916"/>
                </a:lnTo>
                <a:lnTo>
                  <a:pt x="555557" y="1545307"/>
                </a:lnTo>
                <a:lnTo>
                  <a:pt x="571122" y="1557381"/>
                </a:lnTo>
                <a:lnTo>
                  <a:pt x="587958" y="1569136"/>
                </a:lnTo>
                <a:lnTo>
                  <a:pt x="596217" y="1574220"/>
                </a:lnTo>
                <a:lnTo>
                  <a:pt x="604794" y="1579939"/>
                </a:lnTo>
                <a:lnTo>
                  <a:pt x="613371" y="1584705"/>
                </a:lnTo>
                <a:lnTo>
                  <a:pt x="622265" y="1589788"/>
                </a:lnTo>
                <a:lnTo>
                  <a:pt x="639736" y="1608851"/>
                </a:lnTo>
                <a:lnTo>
                  <a:pt x="657525" y="1628868"/>
                </a:lnTo>
                <a:lnTo>
                  <a:pt x="692150" y="1668583"/>
                </a:lnTo>
                <a:lnTo>
                  <a:pt x="641960" y="1916723"/>
                </a:lnTo>
                <a:lnTo>
                  <a:pt x="640054" y="1924030"/>
                </a:lnTo>
                <a:lnTo>
                  <a:pt x="637830" y="1931338"/>
                </a:lnTo>
                <a:lnTo>
                  <a:pt x="635289" y="1938328"/>
                </a:lnTo>
                <a:lnTo>
                  <a:pt x="631795" y="1945000"/>
                </a:lnTo>
                <a:lnTo>
                  <a:pt x="628618" y="1951672"/>
                </a:lnTo>
                <a:lnTo>
                  <a:pt x="624489" y="1958026"/>
                </a:lnTo>
                <a:lnTo>
                  <a:pt x="620041" y="1963745"/>
                </a:lnTo>
                <a:lnTo>
                  <a:pt x="615277" y="1969464"/>
                </a:lnTo>
                <a:lnTo>
                  <a:pt x="247746" y="2374875"/>
                </a:lnTo>
                <a:lnTo>
                  <a:pt x="244252" y="2379323"/>
                </a:lnTo>
                <a:lnTo>
                  <a:pt x="240122" y="2382818"/>
                </a:lnTo>
                <a:lnTo>
                  <a:pt x="235675" y="2386631"/>
                </a:lnTo>
                <a:lnTo>
                  <a:pt x="231228" y="2390126"/>
                </a:lnTo>
                <a:lnTo>
                  <a:pt x="226781" y="2393303"/>
                </a:lnTo>
                <a:lnTo>
                  <a:pt x="222334" y="2395845"/>
                </a:lnTo>
                <a:lnTo>
                  <a:pt x="217251" y="2399022"/>
                </a:lnTo>
                <a:lnTo>
                  <a:pt x="212486" y="2401246"/>
                </a:lnTo>
                <a:lnTo>
                  <a:pt x="207404" y="2403470"/>
                </a:lnTo>
                <a:lnTo>
                  <a:pt x="202639" y="2405377"/>
                </a:lnTo>
                <a:lnTo>
                  <a:pt x="197239" y="2406965"/>
                </a:lnTo>
                <a:lnTo>
                  <a:pt x="192156" y="2408236"/>
                </a:lnTo>
                <a:lnTo>
                  <a:pt x="187074" y="2409189"/>
                </a:lnTo>
                <a:lnTo>
                  <a:pt x="181673" y="2410460"/>
                </a:lnTo>
                <a:lnTo>
                  <a:pt x="176273" y="2411095"/>
                </a:lnTo>
                <a:lnTo>
                  <a:pt x="170873" y="2411413"/>
                </a:lnTo>
                <a:lnTo>
                  <a:pt x="165473" y="2411413"/>
                </a:lnTo>
                <a:lnTo>
                  <a:pt x="160073" y="2411413"/>
                </a:lnTo>
                <a:lnTo>
                  <a:pt x="154990" y="2411095"/>
                </a:lnTo>
                <a:lnTo>
                  <a:pt x="149272" y="2410460"/>
                </a:lnTo>
                <a:lnTo>
                  <a:pt x="144190" y="2409825"/>
                </a:lnTo>
                <a:lnTo>
                  <a:pt x="139107" y="2408554"/>
                </a:lnTo>
                <a:lnTo>
                  <a:pt x="133707" y="2406965"/>
                </a:lnTo>
                <a:lnTo>
                  <a:pt x="128625" y="2405377"/>
                </a:lnTo>
                <a:lnTo>
                  <a:pt x="123224" y="2403470"/>
                </a:lnTo>
                <a:lnTo>
                  <a:pt x="118459" y="2401246"/>
                </a:lnTo>
                <a:lnTo>
                  <a:pt x="113377" y="2399022"/>
                </a:lnTo>
                <a:lnTo>
                  <a:pt x="108612" y="2395845"/>
                </a:lnTo>
                <a:lnTo>
                  <a:pt x="104165" y="2392985"/>
                </a:lnTo>
                <a:lnTo>
                  <a:pt x="99082" y="2390126"/>
                </a:lnTo>
                <a:lnTo>
                  <a:pt x="94635" y="2386313"/>
                </a:lnTo>
                <a:lnTo>
                  <a:pt x="90506" y="2382501"/>
                </a:lnTo>
                <a:lnTo>
                  <a:pt x="86058" y="2378688"/>
                </a:lnTo>
                <a:lnTo>
                  <a:pt x="82564" y="2374875"/>
                </a:lnTo>
                <a:lnTo>
                  <a:pt x="78752" y="2370427"/>
                </a:lnTo>
                <a:lnTo>
                  <a:pt x="75258" y="2365661"/>
                </a:lnTo>
                <a:lnTo>
                  <a:pt x="72081" y="2361213"/>
                </a:lnTo>
                <a:lnTo>
                  <a:pt x="69222" y="2356448"/>
                </a:lnTo>
                <a:lnTo>
                  <a:pt x="66364" y="2351999"/>
                </a:lnTo>
                <a:lnTo>
                  <a:pt x="64140" y="2346916"/>
                </a:lnTo>
                <a:lnTo>
                  <a:pt x="61916" y="2342150"/>
                </a:lnTo>
                <a:lnTo>
                  <a:pt x="60328" y="2336749"/>
                </a:lnTo>
                <a:lnTo>
                  <a:pt x="58422" y="2331983"/>
                </a:lnTo>
                <a:lnTo>
                  <a:pt x="57151" y="2326900"/>
                </a:lnTo>
                <a:lnTo>
                  <a:pt x="55563" y="2321498"/>
                </a:lnTo>
                <a:lnTo>
                  <a:pt x="54928" y="2316097"/>
                </a:lnTo>
                <a:lnTo>
                  <a:pt x="54293" y="2310696"/>
                </a:lnTo>
                <a:lnTo>
                  <a:pt x="53975" y="2305612"/>
                </a:lnTo>
                <a:lnTo>
                  <a:pt x="53975" y="2299893"/>
                </a:lnTo>
                <a:lnTo>
                  <a:pt x="53975" y="2294810"/>
                </a:lnTo>
                <a:lnTo>
                  <a:pt x="54293" y="2289726"/>
                </a:lnTo>
                <a:lnTo>
                  <a:pt x="54928" y="2284007"/>
                </a:lnTo>
                <a:lnTo>
                  <a:pt x="55563" y="2278924"/>
                </a:lnTo>
                <a:lnTo>
                  <a:pt x="56834" y="2273523"/>
                </a:lnTo>
                <a:lnTo>
                  <a:pt x="58422" y="2268439"/>
                </a:lnTo>
                <a:lnTo>
                  <a:pt x="60328" y="2263355"/>
                </a:lnTo>
                <a:lnTo>
                  <a:pt x="61916" y="2257954"/>
                </a:lnTo>
                <a:lnTo>
                  <a:pt x="64140" y="2253188"/>
                </a:lnTo>
                <a:lnTo>
                  <a:pt x="66364" y="2248105"/>
                </a:lnTo>
                <a:lnTo>
                  <a:pt x="69222" y="2243021"/>
                </a:lnTo>
                <a:lnTo>
                  <a:pt x="72081" y="2238573"/>
                </a:lnTo>
                <a:lnTo>
                  <a:pt x="75258" y="2233807"/>
                </a:lnTo>
                <a:lnTo>
                  <a:pt x="78752" y="2229359"/>
                </a:lnTo>
                <a:lnTo>
                  <a:pt x="82882" y="2224911"/>
                </a:lnTo>
                <a:lnTo>
                  <a:pt x="429129" y="1842376"/>
                </a:lnTo>
                <a:lnTo>
                  <a:pt x="499967" y="1495425"/>
                </a:lnTo>
                <a:close/>
                <a:moveTo>
                  <a:pt x="2178844" y="1055220"/>
                </a:moveTo>
                <a:lnTo>
                  <a:pt x="2166450" y="1055537"/>
                </a:lnTo>
                <a:lnTo>
                  <a:pt x="2154055" y="1056172"/>
                </a:lnTo>
                <a:lnTo>
                  <a:pt x="2141978" y="1058076"/>
                </a:lnTo>
                <a:lnTo>
                  <a:pt x="2129584" y="1059979"/>
                </a:lnTo>
                <a:lnTo>
                  <a:pt x="2117507" y="1062518"/>
                </a:lnTo>
                <a:lnTo>
                  <a:pt x="2105430" y="1066008"/>
                </a:lnTo>
                <a:lnTo>
                  <a:pt x="2093671" y="1070133"/>
                </a:lnTo>
                <a:lnTo>
                  <a:pt x="2081594" y="1074575"/>
                </a:lnTo>
                <a:lnTo>
                  <a:pt x="2070153" y="1079334"/>
                </a:lnTo>
                <a:lnTo>
                  <a:pt x="2058712" y="1085363"/>
                </a:lnTo>
                <a:lnTo>
                  <a:pt x="2047588" y="1091709"/>
                </a:lnTo>
                <a:lnTo>
                  <a:pt x="2036783" y="1098372"/>
                </a:lnTo>
                <a:lnTo>
                  <a:pt x="2025977" y="1105987"/>
                </a:lnTo>
                <a:lnTo>
                  <a:pt x="2015490" y="1114236"/>
                </a:lnTo>
                <a:lnTo>
                  <a:pt x="2005320" y="1122803"/>
                </a:lnTo>
                <a:lnTo>
                  <a:pt x="1996103" y="1132005"/>
                </a:lnTo>
                <a:lnTo>
                  <a:pt x="1987204" y="1141206"/>
                </a:lnTo>
                <a:lnTo>
                  <a:pt x="1978941" y="1151042"/>
                </a:lnTo>
                <a:lnTo>
                  <a:pt x="1971314" y="1161513"/>
                </a:lnTo>
                <a:lnTo>
                  <a:pt x="1964322" y="1171666"/>
                </a:lnTo>
                <a:lnTo>
                  <a:pt x="1957330" y="1182454"/>
                </a:lnTo>
                <a:lnTo>
                  <a:pt x="1951610" y="1193242"/>
                </a:lnTo>
                <a:lnTo>
                  <a:pt x="1945889" y="1204348"/>
                </a:lnTo>
                <a:lnTo>
                  <a:pt x="1941122" y="1216088"/>
                </a:lnTo>
                <a:lnTo>
                  <a:pt x="1936673" y="1227510"/>
                </a:lnTo>
                <a:lnTo>
                  <a:pt x="1932859" y="1239250"/>
                </a:lnTo>
                <a:lnTo>
                  <a:pt x="1929999" y="1251307"/>
                </a:lnTo>
                <a:lnTo>
                  <a:pt x="1927456" y="1263047"/>
                </a:lnTo>
                <a:lnTo>
                  <a:pt x="1925231" y="1275421"/>
                </a:lnTo>
                <a:lnTo>
                  <a:pt x="1923642" y="1287796"/>
                </a:lnTo>
                <a:lnTo>
                  <a:pt x="1923007" y="1299853"/>
                </a:lnTo>
                <a:lnTo>
                  <a:pt x="1922371" y="1312545"/>
                </a:lnTo>
                <a:lnTo>
                  <a:pt x="1923007" y="1324919"/>
                </a:lnTo>
                <a:lnTo>
                  <a:pt x="1923642" y="1336976"/>
                </a:lnTo>
                <a:lnTo>
                  <a:pt x="1925231" y="1349351"/>
                </a:lnTo>
                <a:lnTo>
                  <a:pt x="1927456" y="1361408"/>
                </a:lnTo>
                <a:lnTo>
                  <a:pt x="1929999" y="1373465"/>
                </a:lnTo>
                <a:lnTo>
                  <a:pt x="1933177" y="1385522"/>
                </a:lnTo>
                <a:lnTo>
                  <a:pt x="1936990" y="1397579"/>
                </a:lnTo>
                <a:lnTo>
                  <a:pt x="1941440" y="1409002"/>
                </a:lnTo>
                <a:lnTo>
                  <a:pt x="1946843" y="1420424"/>
                </a:lnTo>
                <a:lnTo>
                  <a:pt x="1952563" y="1432164"/>
                </a:lnTo>
                <a:lnTo>
                  <a:pt x="1958919" y="1443269"/>
                </a:lnTo>
                <a:lnTo>
                  <a:pt x="1965593" y="1454375"/>
                </a:lnTo>
                <a:lnTo>
                  <a:pt x="1973539" y="1465163"/>
                </a:lnTo>
                <a:lnTo>
                  <a:pt x="1981802" y="1475633"/>
                </a:lnTo>
                <a:lnTo>
                  <a:pt x="1990065" y="1485152"/>
                </a:lnTo>
                <a:lnTo>
                  <a:pt x="1999281" y="1494671"/>
                </a:lnTo>
                <a:lnTo>
                  <a:pt x="2008816" y="1503872"/>
                </a:lnTo>
                <a:lnTo>
                  <a:pt x="2018350" y="1511805"/>
                </a:lnTo>
                <a:lnTo>
                  <a:pt x="2028838" y="1519737"/>
                </a:lnTo>
                <a:lnTo>
                  <a:pt x="2039325" y="1526717"/>
                </a:lnTo>
                <a:lnTo>
                  <a:pt x="2049813" y="1533381"/>
                </a:lnTo>
                <a:lnTo>
                  <a:pt x="2060937" y="1539409"/>
                </a:lnTo>
                <a:lnTo>
                  <a:pt x="2072060" y="1544803"/>
                </a:lnTo>
                <a:lnTo>
                  <a:pt x="2083501" y="1549880"/>
                </a:lnTo>
                <a:lnTo>
                  <a:pt x="2094942" y="1554005"/>
                </a:lnTo>
                <a:lnTo>
                  <a:pt x="2107019" y="1557812"/>
                </a:lnTo>
                <a:lnTo>
                  <a:pt x="2118778" y="1560985"/>
                </a:lnTo>
                <a:lnTo>
                  <a:pt x="2130855" y="1563523"/>
                </a:lnTo>
                <a:lnTo>
                  <a:pt x="2142932" y="1565745"/>
                </a:lnTo>
                <a:lnTo>
                  <a:pt x="2155326" y="1567331"/>
                </a:lnTo>
                <a:lnTo>
                  <a:pt x="2167721" y="1567966"/>
                </a:lnTo>
                <a:lnTo>
                  <a:pt x="2179798" y="1568283"/>
                </a:lnTo>
                <a:lnTo>
                  <a:pt x="2192510" y="1567966"/>
                </a:lnTo>
                <a:lnTo>
                  <a:pt x="2204905" y="1567014"/>
                </a:lnTo>
                <a:lnTo>
                  <a:pt x="2216982" y="1565427"/>
                </a:lnTo>
                <a:lnTo>
                  <a:pt x="2229058" y="1563206"/>
                </a:lnTo>
                <a:lnTo>
                  <a:pt x="2241135" y="1560668"/>
                </a:lnTo>
                <a:lnTo>
                  <a:pt x="2253212" y="1557178"/>
                </a:lnTo>
                <a:lnTo>
                  <a:pt x="2264971" y="1553370"/>
                </a:lnTo>
                <a:lnTo>
                  <a:pt x="2277048" y="1548928"/>
                </a:lnTo>
                <a:lnTo>
                  <a:pt x="2288489" y="1543851"/>
                </a:lnTo>
                <a:lnTo>
                  <a:pt x="2299930" y="1538140"/>
                </a:lnTo>
                <a:lnTo>
                  <a:pt x="2311053" y="1532111"/>
                </a:lnTo>
                <a:lnTo>
                  <a:pt x="2321859" y="1524814"/>
                </a:lnTo>
                <a:lnTo>
                  <a:pt x="2332665" y="1517516"/>
                </a:lnTo>
                <a:lnTo>
                  <a:pt x="2343152" y="1509266"/>
                </a:lnTo>
                <a:lnTo>
                  <a:pt x="2353322" y="1500382"/>
                </a:lnTo>
                <a:lnTo>
                  <a:pt x="2362539" y="1491498"/>
                </a:lnTo>
                <a:lnTo>
                  <a:pt x="2371437" y="1482296"/>
                </a:lnTo>
                <a:lnTo>
                  <a:pt x="2379701" y="1472143"/>
                </a:lnTo>
                <a:lnTo>
                  <a:pt x="2387328" y="1462307"/>
                </a:lnTo>
                <a:lnTo>
                  <a:pt x="2394955" y="1451836"/>
                </a:lnTo>
                <a:lnTo>
                  <a:pt x="2400994" y="1441048"/>
                </a:lnTo>
                <a:lnTo>
                  <a:pt x="2407350" y="1430260"/>
                </a:lnTo>
                <a:lnTo>
                  <a:pt x="2412753" y="1419155"/>
                </a:lnTo>
                <a:lnTo>
                  <a:pt x="2417520" y="1407415"/>
                </a:lnTo>
                <a:lnTo>
                  <a:pt x="2421969" y="1395993"/>
                </a:lnTo>
                <a:lnTo>
                  <a:pt x="2425783" y="1384253"/>
                </a:lnTo>
                <a:lnTo>
                  <a:pt x="2428961" y="1372196"/>
                </a:lnTo>
                <a:lnTo>
                  <a:pt x="2431504" y="1360139"/>
                </a:lnTo>
                <a:lnTo>
                  <a:pt x="2433411" y="1348081"/>
                </a:lnTo>
                <a:lnTo>
                  <a:pt x="2435000" y="1336024"/>
                </a:lnTo>
                <a:lnTo>
                  <a:pt x="2435635" y="1323333"/>
                </a:lnTo>
                <a:lnTo>
                  <a:pt x="2435953" y="1310958"/>
                </a:lnTo>
                <a:lnTo>
                  <a:pt x="2435635" y="1298901"/>
                </a:lnTo>
                <a:lnTo>
                  <a:pt x="2435000" y="1286527"/>
                </a:lnTo>
                <a:lnTo>
                  <a:pt x="2433411" y="1274152"/>
                </a:lnTo>
                <a:lnTo>
                  <a:pt x="2431186" y="1262095"/>
                </a:lnTo>
                <a:lnTo>
                  <a:pt x="2428643" y="1250038"/>
                </a:lnTo>
                <a:lnTo>
                  <a:pt x="2425465" y="1237981"/>
                </a:lnTo>
                <a:lnTo>
                  <a:pt x="2421652" y="1225924"/>
                </a:lnTo>
                <a:lnTo>
                  <a:pt x="2416884" y="1214501"/>
                </a:lnTo>
                <a:lnTo>
                  <a:pt x="2411799" y="1203079"/>
                </a:lnTo>
                <a:lnTo>
                  <a:pt x="2406079" y="1191339"/>
                </a:lnTo>
                <a:lnTo>
                  <a:pt x="2399723" y="1180233"/>
                </a:lnTo>
                <a:lnTo>
                  <a:pt x="2393049" y="1169128"/>
                </a:lnTo>
                <a:lnTo>
                  <a:pt x="2385103" y="1158657"/>
                </a:lnTo>
                <a:lnTo>
                  <a:pt x="2376840" y="1148187"/>
                </a:lnTo>
                <a:lnTo>
                  <a:pt x="2368259" y="1138351"/>
                </a:lnTo>
                <a:lnTo>
                  <a:pt x="2359043" y="1128832"/>
                </a:lnTo>
                <a:lnTo>
                  <a:pt x="2349826" y="1120265"/>
                </a:lnTo>
                <a:lnTo>
                  <a:pt x="2340292" y="1111698"/>
                </a:lnTo>
                <a:lnTo>
                  <a:pt x="2329804" y="1103766"/>
                </a:lnTo>
                <a:lnTo>
                  <a:pt x="2319317" y="1096785"/>
                </a:lnTo>
                <a:lnTo>
                  <a:pt x="2308829" y="1090122"/>
                </a:lnTo>
                <a:lnTo>
                  <a:pt x="2297705" y="1084094"/>
                </a:lnTo>
                <a:lnTo>
                  <a:pt x="2286582" y="1078700"/>
                </a:lnTo>
                <a:lnTo>
                  <a:pt x="2275141" y="1073623"/>
                </a:lnTo>
                <a:lnTo>
                  <a:pt x="2263700" y="1069181"/>
                </a:lnTo>
                <a:lnTo>
                  <a:pt x="2251623" y="1065691"/>
                </a:lnTo>
                <a:lnTo>
                  <a:pt x="2239864" y="1062518"/>
                </a:lnTo>
                <a:lnTo>
                  <a:pt x="2227787" y="1059979"/>
                </a:lnTo>
                <a:lnTo>
                  <a:pt x="2215710" y="1057758"/>
                </a:lnTo>
                <a:lnTo>
                  <a:pt x="2203316" y="1056172"/>
                </a:lnTo>
                <a:lnTo>
                  <a:pt x="2190921" y="1055537"/>
                </a:lnTo>
                <a:lnTo>
                  <a:pt x="2178844" y="1055220"/>
                </a:lnTo>
                <a:close/>
                <a:moveTo>
                  <a:pt x="2144839" y="823913"/>
                </a:moveTo>
                <a:lnTo>
                  <a:pt x="2301519" y="838826"/>
                </a:lnTo>
                <a:lnTo>
                  <a:pt x="2292938" y="930841"/>
                </a:lnTo>
                <a:lnTo>
                  <a:pt x="2302155" y="933379"/>
                </a:lnTo>
                <a:lnTo>
                  <a:pt x="2311053" y="936235"/>
                </a:lnTo>
                <a:lnTo>
                  <a:pt x="2319952" y="939725"/>
                </a:lnTo>
                <a:lnTo>
                  <a:pt x="2328851" y="943215"/>
                </a:lnTo>
                <a:lnTo>
                  <a:pt x="2338067" y="946706"/>
                </a:lnTo>
                <a:lnTo>
                  <a:pt x="2346330" y="950513"/>
                </a:lnTo>
                <a:lnTo>
                  <a:pt x="2354911" y="954638"/>
                </a:lnTo>
                <a:lnTo>
                  <a:pt x="2363492" y="959080"/>
                </a:lnTo>
                <a:lnTo>
                  <a:pt x="2372073" y="963522"/>
                </a:lnTo>
                <a:lnTo>
                  <a:pt x="2380654" y="968282"/>
                </a:lnTo>
                <a:lnTo>
                  <a:pt x="2388917" y="973358"/>
                </a:lnTo>
                <a:lnTo>
                  <a:pt x="2397180" y="978752"/>
                </a:lnTo>
                <a:lnTo>
                  <a:pt x="2405125" y="983829"/>
                </a:lnTo>
                <a:lnTo>
                  <a:pt x="2413071" y="989540"/>
                </a:lnTo>
                <a:lnTo>
                  <a:pt x="2420698" y="995569"/>
                </a:lnTo>
                <a:lnTo>
                  <a:pt x="2428643" y="1001280"/>
                </a:lnTo>
                <a:lnTo>
                  <a:pt x="2499197" y="943215"/>
                </a:lnTo>
                <a:lnTo>
                  <a:pt x="2599625" y="1063787"/>
                </a:lnTo>
                <a:lnTo>
                  <a:pt x="2529389" y="1122169"/>
                </a:lnTo>
                <a:lnTo>
                  <a:pt x="2533839" y="1130736"/>
                </a:lnTo>
                <a:lnTo>
                  <a:pt x="2538288" y="1139620"/>
                </a:lnTo>
                <a:lnTo>
                  <a:pt x="2542420" y="1148504"/>
                </a:lnTo>
                <a:lnTo>
                  <a:pt x="2546551" y="1157388"/>
                </a:lnTo>
                <a:lnTo>
                  <a:pt x="2550365" y="1166590"/>
                </a:lnTo>
                <a:lnTo>
                  <a:pt x="2553543" y="1175474"/>
                </a:lnTo>
                <a:lnTo>
                  <a:pt x="2557039" y="1184676"/>
                </a:lnTo>
                <a:lnTo>
                  <a:pt x="2559899" y="1193560"/>
                </a:lnTo>
                <a:lnTo>
                  <a:pt x="2562442" y="1203079"/>
                </a:lnTo>
                <a:lnTo>
                  <a:pt x="2564984" y="1212280"/>
                </a:lnTo>
                <a:lnTo>
                  <a:pt x="2567527" y="1221799"/>
                </a:lnTo>
                <a:lnTo>
                  <a:pt x="2569116" y="1231318"/>
                </a:lnTo>
                <a:lnTo>
                  <a:pt x="2571022" y="1240519"/>
                </a:lnTo>
                <a:lnTo>
                  <a:pt x="2572612" y="1249721"/>
                </a:lnTo>
                <a:lnTo>
                  <a:pt x="2574201" y="1259557"/>
                </a:lnTo>
                <a:lnTo>
                  <a:pt x="2575154" y="1269075"/>
                </a:lnTo>
                <a:lnTo>
                  <a:pt x="2665412" y="1277325"/>
                </a:lnTo>
                <a:lnTo>
                  <a:pt x="2650793" y="1433433"/>
                </a:lnTo>
                <a:lnTo>
                  <a:pt x="2561170" y="1425501"/>
                </a:lnTo>
                <a:lnTo>
                  <a:pt x="2558310" y="1434385"/>
                </a:lnTo>
                <a:lnTo>
                  <a:pt x="2555132" y="1443587"/>
                </a:lnTo>
                <a:lnTo>
                  <a:pt x="2552272" y="1452471"/>
                </a:lnTo>
                <a:lnTo>
                  <a:pt x="2548458" y="1461355"/>
                </a:lnTo>
                <a:lnTo>
                  <a:pt x="2544644" y="1470239"/>
                </a:lnTo>
                <a:lnTo>
                  <a:pt x="2540513" y="1479124"/>
                </a:lnTo>
                <a:lnTo>
                  <a:pt x="2536381" y="1488008"/>
                </a:lnTo>
                <a:lnTo>
                  <a:pt x="2531932" y="1496575"/>
                </a:lnTo>
                <a:lnTo>
                  <a:pt x="2527482" y="1505142"/>
                </a:lnTo>
                <a:lnTo>
                  <a:pt x="2522715" y="1513708"/>
                </a:lnTo>
                <a:lnTo>
                  <a:pt x="2517630" y="1521958"/>
                </a:lnTo>
                <a:lnTo>
                  <a:pt x="2512228" y="1530208"/>
                </a:lnTo>
                <a:lnTo>
                  <a:pt x="2506825" y="1538140"/>
                </a:lnTo>
                <a:lnTo>
                  <a:pt x="2501104" y="1546390"/>
                </a:lnTo>
                <a:lnTo>
                  <a:pt x="2495384" y="1554322"/>
                </a:lnTo>
                <a:lnTo>
                  <a:pt x="2489027" y="1561937"/>
                </a:lnTo>
                <a:lnTo>
                  <a:pt x="2546233" y="1631107"/>
                </a:lnTo>
                <a:lnTo>
                  <a:pt x="2425465" y="1731372"/>
                </a:lnTo>
                <a:lnTo>
                  <a:pt x="2367624" y="1662202"/>
                </a:lnTo>
                <a:lnTo>
                  <a:pt x="2359043" y="1666644"/>
                </a:lnTo>
                <a:lnTo>
                  <a:pt x="2350144" y="1671086"/>
                </a:lnTo>
                <a:lnTo>
                  <a:pt x="2341245" y="1675211"/>
                </a:lnTo>
                <a:lnTo>
                  <a:pt x="2332029" y="1679018"/>
                </a:lnTo>
                <a:lnTo>
                  <a:pt x="2323130" y="1682826"/>
                </a:lnTo>
                <a:lnTo>
                  <a:pt x="2313596" y="1685999"/>
                </a:lnTo>
                <a:lnTo>
                  <a:pt x="2304697" y="1689489"/>
                </a:lnTo>
                <a:lnTo>
                  <a:pt x="2295481" y="1692344"/>
                </a:lnTo>
                <a:lnTo>
                  <a:pt x="2286264" y="1694883"/>
                </a:lnTo>
                <a:lnTo>
                  <a:pt x="2277048" y="1697421"/>
                </a:lnTo>
                <a:lnTo>
                  <a:pt x="2267196" y="1699642"/>
                </a:lnTo>
                <a:lnTo>
                  <a:pt x="2257979" y="1701546"/>
                </a:lnTo>
                <a:lnTo>
                  <a:pt x="2248763" y="1703450"/>
                </a:lnTo>
                <a:lnTo>
                  <a:pt x="2238910" y="1705036"/>
                </a:lnTo>
                <a:lnTo>
                  <a:pt x="2229376" y="1706623"/>
                </a:lnTo>
                <a:lnTo>
                  <a:pt x="2220160" y="1707575"/>
                </a:lnTo>
                <a:lnTo>
                  <a:pt x="2211579" y="1797051"/>
                </a:lnTo>
                <a:lnTo>
                  <a:pt x="2054898" y="1782138"/>
                </a:lnTo>
                <a:lnTo>
                  <a:pt x="2063161" y="1692027"/>
                </a:lnTo>
                <a:lnTo>
                  <a:pt x="2054263" y="1689172"/>
                </a:lnTo>
                <a:lnTo>
                  <a:pt x="2045364" y="1685999"/>
                </a:lnTo>
                <a:lnTo>
                  <a:pt x="2035830" y="1682826"/>
                </a:lnTo>
                <a:lnTo>
                  <a:pt x="2027249" y="1679335"/>
                </a:lnTo>
                <a:lnTo>
                  <a:pt x="2018350" y="1675528"/>
                </a:lnTo>
                <a:lnTo>
                  <a:pt x="2009451" y="1671720"/>
                </a:lnTo>
                <a:lnTo>
                  <a:pt x="2000870" y="1667596"/>
                </a:lnTo>
                <a:lnTo>
                  <a:pt x="1992289" y="1663154"/>
                </a:lnTo>
                <a:lnTo>
                  <a:pt x="1984026" y="1658077"/>
                </a:lnTo>
                <a:lnTo>
                  <a:pt x="1975445" y="1653317"/>
                </a:lnTo>
                <a:lnTo>
                  <a:pt x="1967182" y="1648241"/>
                </a:lnTo>
                <a:lnTo>
                  <a:pt x="1958919" y="1642847"/>
                </a:lnTo>
                <a:lnTo>
                  <a:pt x="1950656" y="1637453"/>
                </a:lnTo>
                <a:lnTo>
                  <a:pt x="1943029" y="1631742"/>
                </a:lnTo>
                <a:lnTo>
                  <a:pt x="1935084" y="1626030"/>
                </a:lnTo>
                <a:lnTo>
                  <a:pt x="1927456" y="1620002"/>
                </a:lnTo>
                <a:lnTo>
                  <a:pt x="1857220" y="1678384"/>
                </a:lnTo>
                <a:lnTo>
                  <a:pt x="1756792" y="1556860"/>
                </a:lnTo>
                <a:lnTo>
                  <a:pt x="1827346" y="1498478"/>
                </a:lnTo>
                <a:lnTo>
                  <a:pt x="1822896" y="1489594"/>
                </a:lnTo>
                <a:lnTo>
                  <a:pt x="1818765" y="1481027"/>
                </a:lnTo>
                <a:lnTo>
                  <a:pt x="1814633" y="1472143"/>
                </a:lnTo>
                <a:lnTo>
                  <a:pt x="1810820" y="1463259"/>
                </a:lnTo>
                <a:lnTo>
                  <a:pt x="1807324" y="1454057"/>
                </a:lnTo>
                <a:lnTo>
                  <a:pt x="1803828" y="1445173"/>
                </a:lnTo>
                <a:lnTo>
                  <a:pt x="1800968" y="1436289"/>
                </a:lnTo>
                <a:lnTo>
                  <a:pt x="1797789" y="1426770"/>
                </a:lnTo>
                <a:lnTo>
                  <a:pt x="1795247" y="1417569"/>
                </a:lnTo>
                <a:lnTo>
                  <a:pt x="1792704" y="1408367"/>
                </a:lnTo>
                <a:lnTo>
                  <a:pt x="1790480" y="1399166"/>
                </a:lnTo>
                <a:lnTo>
                  <a:pt x="1788573" y="1389647"/>
                </a:lnTo>
                <a:lnTo>
                  <a:pt x="1786666" y="1380445"/>
                </a:lnTo>
                <a:lnTo>
                  <a:pt x="1785395" y="1371244"/>
                </a:lnTo>
                <a:lnTo>
                  <a:pt x="1783170" y="1352206"/>
                </a:lnTo>
                <a:lnTo>
                  <a:pt x="1690687" y="1343639"/>
                </a:lnTo>
                <a:lnTo>
                  <a:pt x="1705624" y="1186897"/>
                </a:lnTo>
                <a:lnTo>
                  <a:pt x="1798425" y="1195781"/>
                </a:lnTo>
                <a:lnTo>
                  <a:pt x="1801285" y="1186897"/>
                </a:lnTo>
                <a:lnTo>
                  <a:pt x="1804146" y="1178012"/>
                </a:lnTo>
                <a:lnTo>
                  <a:pt x="1807642" y="1169128"/>
                </a:lnTo>
                <a:lnTo>
                  <a:pt x="1810820" y="1160244"/>
                </a:lnTo>
                <a:lnTo>
                  <a:pt x="1814633" y="1151677"/>
                </a:lnTo>
                <a:lnTo>
                  <a:pt x="1818765" y="1142793"/>
                </a:lnTo>
                <a:lnTo>
                  <a:pt x="1822896" y="1134226"/>
                </a:lnTo>
                <a:lnTo>
                  <a:pt x="1827346" y="1125659"/>
                </a:lnTo>
                <a:lnTo>
                  <a:pt x="1831795" y="1117727"/>
                </a:lnTo>
                <a:lnTo>
                  <a:pt x="1836562" y="1109160"/>
                </a:lnTo>
                <a:lnTo>
                  <a:pt x="1841329" y="1100910"/>
                </a:lnTo>
                <a:lnTo>
                  <a:pt x="1846732" y="1092661"/>
                </a:lnTo>
                <a:lnTo>
                  <a:pt x="1852135" y="1085045"/>
                </a:lnTo>
                <a:lnTo>
                  <a:pt x="1857856" y="1077113"/>
                </a:lnTo>
                <a:lnTo>
                  <a:pt x="1863894" y="1069181"/>
                </a:lnTo>
                <a:lnTo>
                  <a:pt x="1869615" y="1061566"/>
                </a:lnTo>
                <a:lnTo>
                  <a:pt x="1810184" y="989858"/>
                </a:lnTo>
                <a:lnTo>
                  <a:pt x="1931588" y="889593"/>
                </a:lnTo>
                <a:lnTo>
                  <a:pt x="1990700" y="961301"/>
                </a:lnTo>
                <a:lnTo>
                  <a:pt x="1999599" y="956859"/>
                </a:lnTo>
                <a:lnTo>
                  <a:pt x="2008180" y="952734"/>
                </a:lnTo>
                <a:lnTo>
                  <a:pt x="2017079" y="948609"/>
                </a:lnTo>
                <a:lnTo>
                  <a:pt x="2025977" y="944485"/>
                </a:lnTo>
                <a:lnTo>
                  <a:pt x="2034876" y="941312"/>
                </a:lnTo>
                <a:lnTo>
                  <a:pt x="2043775" y="937504"/>
                </a:lnTo>
                <a:lnTo>
                  <a:pt x="2052673" y="934649"/>
                </a:lnTo>
                <a:lnTo>
                  <a:pt x="2061890" y="931476"/>
                </a:lnTo>
                <a:lnTo>
                  <a:pt x="2071424" y="928937"/>
                </a:lnTo>
                <a:lnTo>
                  <a:pt x="2080641" y="926399"/>
                </a:lnTo>
                <a:lnTo>
                  <a:pt x="2089539" y="924178"/>
                </a:lnTo>
                <a:lnTo>
                  <a:pt x="2099074" y="922274"/>
                </a:lnTo>
                <a:lnTo>
                  <a:pt x="2108608" y="920370"/>
                </a:lnTo>
                <a:lnTo>
                  <a:pt x="2117825" y="918784"/>
                </a:lnTo>
                <a:lnTo>
                  <a:pt x="2127041" y="917515"/>
                </a:lnTo>
                <a:lnTo>
                  <a:pt x="2136258" y="916246"/>
                </a:lnTo>
                <a:lnTo>
                  <a:pt x="2144839" y="823913"/>
                </a:lnTo>
                <a:close/>
                <a:moveTo>
                  <a:pt x="1509345" y="590550"/>
                </a:moveTo>
                <a:lnTo>
                  <a:pt x="1518239" y="590550"/>
                </a:lnTo>
                <a:lnTo>
                  <a:pt x="1526817" y="591817"/>
                </a:lnTo>
                <a:lnTo>
                  <a:pt x="1535394" y="593400"/>
                </a:lnTo>
                <a:lnTo>
                  <a:pt x="1543971" y="596250"/>
                </a:lnTo>
                <a:lnTo>
                  <a:pt x="1551912" y="599417"/>
                </a:lnTo>
                <a:lnTo>
                  <a:pt x="1559854" y="603534"/>
                </a:lnTo>
                <a:lnTo>
                  <a:pt x="1566843" y="608601"/>
                </a:lnTo>
                <a:lnTo>
                  <a:pt x="1570655" y="611452"/>
                </a:lnTo>
                <a:lnTo>
                  <a:pt x="1574149" y="614302"/>
                </a:lnTo>
                <a:lnTo>
                  <a:pt x="1577326" y="617469"/>
                </a:lnTo>
                <a:lnTo>
                  <a:pt x="1580185" y="620953"/>
                </a:lnTo>
                <a:lnTo>
                  <a:pt x="1583362" y="624753"/>
                </a:lnTo>
                <a:lnTo>
                  <a:pt x="1586221" y="628237"/>
                </a:lnTo>
                <a:lnTo>
                  <a:pt x="1588762" y="632037"/>
                </a:lnTo>
                <a:lnTo>
                  <a:pt x="1591621" y="636154"/>
                </a:lnTo>
                <a:lnTo>
                  <a:pt x="1593845" y="640271"/>
                </a:lnTo>
                <a:lnTo>
                  <a:pt x="1595433" y="644388"/>
                </a:lnTo>
                <a:lnTo>
                  <a:pt x="1597339" y="648505"/>
                </a:lnTo>
                <a:lnTo>
                  <a:pt x="1598927" y="652305"/>
                </a:lnTo>
                <a:lnTo>
                  <a:pt x="1601151" y="660856"/>
                </a:lnTo>
                <a:lnTo>
                  <a:pt x="1603057" y="669724"/>
                </a:lnTo>
                <a:lnTo>
                  <a:pt x="1603375" y="678274"/>
                </a:lnTo>
                <a:lnTo>
                  <a:pt x="1603375" y="687142"/>
                </a:lnTo>
                <a:lnTo>
                  <a:pt x="1602104" y="696326"/>
                </a:lnTo>
                <a:lnTo>
                  <a:pt x="1600516" y="704560"/>
                </a:lnTo>
                <a:lnTo>
                  <a:pt x="1597657" y="712794"/>
                </a:lnTo>
                <a:lnTo>
                  <a:pt x="1594480" y="721028"/>
                </a:lnTo>
                <a:lnTo>
                  <a:pt x="1590350" y="728629"/>
                </a:lnTo>
                <a:lnTo>
                  <a:pt x="1585268" y="736229"/>
                </a:lnTo>
                <a:lnTo>
                  <a:pt x="1582409" y="739396"/>
                </a:lnTo>
                <a:lnTo>
                  <a:pt x="1579550" y="742880"/>
                </a:lnTo>
                <a:lnTo>
                  <a:pt x="1576373" y="746047"/>
                </a:lnTo>
                <a:lnTo>
                  <a:pt x="1572879" y="749531"/>
                </a:lnTo>
                <a:lnTo>
                  <a:pt x="1569384" y="752381"/>
                </a:lnTo>
                <a:lnTo>
                  <a:pt x="1565572" y="755231"/>
                </a:lnTo>
                <a:lnTo>
                  <a:pt x="1297460" y="948099"/>
                </a:lnTo>
                <a:lnTo>
                  <a:pt x="1293012" y="951266"/>
                </a:lnTo>
                <a:lnTo>
                  <a:pt x="1288247" y="953799"/>
                </a:lnTo>
                <a:lnTo>
                  <a:pt x="1283164" y="956333"/>
                </a:lnTo>
                <a:lnTo>
                  <a:pt x="1278399" y="958550"/>
                </a:lnTo>
                <a:lnTo>
                  <a:pt x="1273634" y="960450"/>
                </a:lnTo>
                <a:lnTo>
                  <a:pt x="1268869" y="962033"/>
                </a:lnTo>
                <a:lnTo>
                  <a:pt x="1263469" y="962983"/>
                </a:lnTo>
                <a:lnTo>
                  <a:pt x="1258386" y="964250"/>
                </a:lnTo>
                <a:lnTo>
                  <a:pt x="1253304" y="964884"/>
                </a:lnTo>
                <a:lnTo>
                  <a:pt x="1247903" y="965200"/>
                </a:lnTo>
                <a:lnTo>
                  <a:pt x="1242820" y="965200"/>
                </a:lnTo>
                <a:lnTo>
                  <a:pt x="1237102" y="964884"/>
                </a:lnTo>
                <a:lnTo>
                  <a:pt x="1232020" y="964567"/>
                </a:lnTo>
                <a:lnTo>
                  <a:pt x="1226937" y="963617"/>
                </a:lnTo>
                <a:lnTo>
                  <a:pt x="1221537" y="962667"/>
                </a:lnTo>
                <a:lnTo>
                  <a:pt x="1216454" y="961083"/>
                </a:lnTo>
                <a:lnTo>
                  <a:pt x="1006475" y="894894"/>
                </a:lnTo>
                <a:lnTo>
                  <a:pt x="1009652" y="885393"/>
                </a:lnTo>
                <a:lnTo>
                  <a:pt x="1013464" y="875259"/>
                </a:lnTo>
                <a:lnTo>
                  <a:pt x="1017911" y="862591"/>
                </a:lnTo>
                <a:lnTo>
                  <a:pt x="1022676" y="847706"/>
                </a:lnTo>
                <a:lnTo>
                  <a:pt x="1027123" y="832188"/>
                </a:lnTo>
                <a:lnTo>
                  <a:pt x="1029029" y="824271"/>
                </a:lnTo>
                <a:lnTo>
                  <a:pt x="1030935" y="816353"/>
                </a:lnTo>
                <a:lnTo>
                  <a:pt x="1031888" y="808753"/>
                </a:lnTo>
                <a:lnTo>
                  <a:pt x="1033159" y="801469"/>
                </a:lnTo>
                <a:lnTo>
                  <a:pt x="1033794" y="793868"/>
                </a:lnTo>
                <a:lnTo>
                  <a:pt x="1033794" y="786584"/>
                </a:lnTo>
                <a:lnTo>
                  <a:pt x="1033794" y="778666"/>
                </a:lnTo>
                <a:lnTo>
                  <a:pt x="1033477" y="770749"/>
                </a:lnTo>
                <a:lnTo>
                  <a:pt x="1032841" y="762832"/>
                </a:lnTo>
                <a:lnTo>
                  <a:pt x="1031888" y="755548"/>
                </a:lnTo>
                <a:lnTo>
                  <a:pt x="1029665" y="740980"/>
                </a:lnTo>
                <a:lnTo>
                  <a:pt x="1027441" y="727995"/>
                </a:lnTo>
                <a:lnTo>
                  <a:pt x="1025217" y="718178"/>
                </a:lnTo>
                <a:lnTo>
                  <a:pt x="1022994" y="708994"/>
                </a:lnTo>
                <a:lnTo>
                  <a:pt x="1227572" y="773599"/>
                </a:lnTo>
                <a:lnTo>
                  <a:pt x="1458835" y="607651"/>
                </a:lnTo>
                <a:lnTo>
                  <a:pt x="1462965" y="605118"/>
                </a:lnTo>
                <a:lnTo>
                  <a:pt x="1467095" y="602268"/>
                </a:lnTo>
                <a:lnTo>
                  <a:pt x="1470589" y="600051"/>
                </a:lnTo>
                <a:lnTo>
                  <a:pt x="1474719" y="598467"/>
                </a:lnTo>
                <a:lnTo>
                  <a:pt x="1479166" y="596567"/>
                </a:lnTo>
                <a:lnTo>
                  <a:pt x="1483296" y="594984"/>
                </a:lnTo>
                <a:lnTo>
                  <a:pt x="1491873" y="592767"/>
                </a:lnTo>
                <a:lnTo>
                  <a:pt x="1500768" y="591183"/>
                </a:lnTo>
                <a:lnTo>
                  <a:pt x="1509345" y="590550"/>
                </a:lnTo>
                <a:close/>
                <a:moveTo>
                  <a:pt x="690596" y="539750"/>
                </a:moveTo>
                <a:lnTo>
                  <a:pt x="691548" y="539750"/>
                </a:lnTo>
                <a:lnTo>
                  <a:pt x="693769" y="540067"/>
                </a:lnTo>
                <a:lnTo>
                  <a:pt x="702016" y="540702"/>
                </a:lnTo>
                <a:lnTo>
                  <a:pt x="727394" y="541020"/>
                </a:lnTo>
                <a:lnTo>
                  <a:pt x="757531" y="541655"/>
                </a:lnTo>
                <a:lnTo>
                  <a:pt x="770854" y="541972"/>
                </a:lnTo>
                <a:lnTo>
                  <a:pt x="781640" y="543242"/>
                </a:lnTo>
                <a:lnTo>
                  <a:pt x="781957" y="543242"/>
                </a:lnTo>
                <a:lnTo>
                  <a:pt x="785763" y="546734"/>
                </a:lnTo>
                <a:lnTo>
                  <a:pt x="789887" y="552130"/>
                </a:lnTo>
                <a:lnTo>
                  <a:pt x="794646" y="558479"/>
                </a:lnTo>
                <a:lnTo>
                  <a:pt x="799404" y="566415"/>
                </a:lnTo>
                <a:lnTo>
                  <a:pt x="804797" y="576573"/>
                </a:lnTo>
                <a:lnTo>
                  <a:pt x="809872" y="588001"/>
                </a:lnTo>
                <a:lnTo>
                  <a:pt x="812093" y="594668"/>
                </a:lnTo>
                <a:lnTo>
                  <a:pt x="814631" y="602286"/>
                </a:lnTo>
                <a:lnTo>
                  <a:pt x="817169" y="609905"/>
                </a:lnTo>
                <a:lnTo>
                  <a:pt x="820024" y="618476"/>
                </a:lnTo>
                <a:lnTo>
                  <a:pt x="822244" y="627364"/>
                </a:lnTo>
                <a:lnTo>
                  <a:pt x="824465" y="637205"/>
                </a:lnTo>
                <a:lnTo>
                  <a:pt x="826685" y="647681"/>
                </a:lnTo>
                <a:lnTo>
                  <a:pt x="828906" y="658791"/>
                </a:lnTo>
                <a:lnTo>
                  <a:pt x="830809" y="670537"/>
                </a:lnTo>
                <a:lnTo>
                  <a:pt x="832395" y="683235"/>
                </a:lnTo>
                <a:lnTo>
                  <a:pt x="834299" y="696567"/>
                </a:lnTo>
                <a:lnTo>
                  <a:pt x="835885" y="710535"/>
                </a:lnTo>
                <a:lnTo>
                  <a:pt x="836836" y="725454"/>
                </a:lnTo>
                <a:lnTo>
                  <a:pt x="838105" y="741644"/>
                </a:lnTo>
                <a:lnTo>
                  <a:pt x="839057" y="757834"/>
                </a:lnTo>
                <a:lnTo>
                  <a:pt x="840009" y="775611"/>
                </a:lnTo>
                <a:lnTo>
                  <a:pt x="840326" y="794022"/>
                </a:lnTo>
                <a:lnTo>
                  <a:pt x="840643" y="813069"/>
                </a:lnTo>
                <a:lnTo>
                  <a:pt x="840326" y="833703"/>
                </a:lnTo>
                <a:lnTo>
                  <a:pt x="840326" y="854972"/>
                </a:lnTo>
                <a:lnTo>
                  <a:pt x="844767" y="839735"/>
                </a:lnTo>
                <a:lnTo>
                  <a:pt x="849208" y="824497"/>
                </a:lnTo>
                <a:lnTo>
                  <a:pt x="857456" y="794975"/>
                </a:lnTo>
                <a:lnTo>
                  <a:pt x="864435" y="767992"/>
                </a:lnTo>
                <a:lnTo>
                  <a:pt x="870145" y="742914"/>
                </a:lnTo>
                <a:lnTo>
                  <a:pt x="878710" y="705456"/>
                </a:lnTo>
                <a:lnTo>
                  <a:pt x="881248" y="694028"/>
                </a:lnTo>
                <a:lnTo>
                  <a:pt x="882517" y="688314"/>
                </a:lnTo>
                <a:lnTo>
                  <a:pt x="878076" y="679425"/>
                </a:lnTo>
                <a:lnTo>
                  <a:pt x="874586" y="670854"/>
                </a:lnTo>
                <a:lnTo>
                  <a:pt x="871097" y="663236"/>
                </a:lnTo>
                <a:lnTo>
                  <a:pt x="868559" y="655617"/>
                </a:lnTo>
                <a:lnTo>
                  <a:pt x="864752" y="644506"/>
                </a:lnTo>
                <a:lnTo>
                  <a:pt x="863801" y="640380"/>
                </a:lnTo>
                <a:lnTo>
                  <a:pt x="867290" y="637205"/>
                </a:lnTo>
                <a:lnTo>
                  <a:pt x="876489" y="629269"/>
                </a:lnTo>
                <a:lnTo>
                  <a:pt x="881882" y="624507"/>
                </a:lnTo>
                <a:lnTo>
                  <a:pt x="888227" y="619746"/>
                </a:lnTo>
                <a:lnTo>
                  <a:pt x="894571" y="615619"/>
                </a:lnTo>
                <a:lnTo>
                  <a:pt x="900598" y="611810"/>
                </a:lnTo>
                <a:lnTo>
                  <a:pt x="921535" y="619746"/>
                </a:lnTo>
                <a:lnTo>
                  <a:pt x="939300" y="659426"/>
                </a:lnTo>
                <a:lnTo>
                  <a:pt x="934224" y="671172"/>
                </a:lnTo>
                <a:lnTo>
                  <a:pt x="928514" y="683235"/>
                </a:lnTo>
                <a:lnTo>
                  <a:pt x="922487" y="695932"/>
                </a:lnTo>
                <a:lnTo>
                  <a:pt x="923439" y="707043"/>
                </a:lnTo>
                <a:lnTo>
                  <a:pt x="924073" y="720693"/>
                </a:lnTo>
                <a:lnTo>
                  <a:pt x="924708" y="736248"/>
                </a:lnTo>
                <a:lnTo>
                  <a:pt x="924073" y="753390"/>
                </a:lnTo>
                <a:lnTo>
                  <a:pt x="923439" y="790213"/>
                </a:lnTo>
                <a:lnTo>
                  <a:pt x="921852" y="827354"/>
                </a:lnTo>
                <a:lnTo>
                  <a:pt x="920266" y="862273"/>
                </a:lnTo>
                <a:lnTo>
                  <a:pt x="918680" y="891161"/>
                </a:lnTo>
                <a:lnTo>
                  <a:pt x="916777" y="918461"/>
                </a:lnTo>
                <a:lnTo>
                  <a:pt x="918680" y="913382"/>
                </a:lnTo>
                <a:lnTo>
                  <a:pt x="923756" y="899097"/>
                </a:lnTo>
                <a:lnTo>
                  <a:pt x="927245" y="888621"/>
                </a:lnTo>
                <a:lnTo>
                  <a:pt x="931369" y="876241"/>
                </a:lnTo>
                <a:lnTo>
                  <a:pt x="935493" y="862273"/>
                </a:lnTo>
                <a:lnTo>
                  <a:pt x="939934" y="846401"/>
                </a:lnTo>
                <a:lnTo>
                  <a:pt x="943741" y="828307"/>
                </a:lnTo>
                <a:lnTo>
                  <a:pt x="947865" y="809260"/>
                </a:lnTo>
                <a:lnTo>
                  <a:pt x="951672" y="788626"/>
                </a:lnTo>
                <a:lnTo>
                  <a:pt x="955161" y="766722"/>
                </a:lnTo>
                <a:lnTo>
                  <a:pt x="957699" y="743866"/>
                </a:lnTo>
                <a:lnTo>
                  <a:pt x="958650" y="731486"/>
                </a:lnTo>
                <a:lnTo>
                  <a:pt x="959919" y="719106"/>
                </a:lnTo>
                <a:lnTo>
                  <a:pt x="960554" y="707043"/>
                </a:lnTo>
                <a:lnTo>
                  <a:pt x="960871" y="694345"/>
                </a:lnTo>
                <a:lnTo>
                  <a:pt x="961188" y="681330"/>
                </a:lnTo>
                <a:lnTo>
                  <a:pt x="961188" y="668315"/>
                </a:lnTo>
                <a:lnTo>
                  <a:pt x="969119" y="649268"/>
                </a:lnTo>
                <a:lnTo>
                  <a:pt x="970705" y="651173"/>
                </a:lnTo>
                <a:lnTo>
                  <a:pt x="973877" y="656887"/>
                </a:lnTo>
                <a:lnTo>
                  <a:pt x="976098" y="661331"/>
                </a:lnTo>
                <a:lnTo>
                  <a:pt x="978636" y="666727"/>
                </a:lnTo>
                <a:lnTo>
                  <a:pt x="981808" y="673076"/>
                </a:lnTo>
                <a:lnTo>
                  <a:pt x="984663" y="681012"/>
                </a:lnTo>
                <a:lnTo>
                  <a:pt x="988152" y="690218"/>
                </a:lnTo>
                <a:lnTo>
                  <a:pt x="991007" y="700377"/>
                </a:lnTo>
                <a:lnTo>
                  <a:pt x="993862" y="712122"/>
                </a:lnTo>
                <a:lnTo>
                  <a:pt x="997035" y="724820"/>
                </a:lnTo>
                <a:lnTo>
                  <a:pt x="999572" y="739422"/>
                </a:lnTo>
                <a:lnTo>
                  <a:pt x="1002110" y="754977"/>
                </a:lnTo>
                <a:lnTo>
                  <a:pt x="1004013" y="772436"/>
                </a:lnTo>
                <a:lnTo>
                  <a:pt x="1005600" y="790848"/>
                </a:lnTo>
                <a:lnTo>
                  <a:pt x="1005282" y="796244"/>
                </a:lnTo>
                <a:lnTo>
                  <a:pt x="1004331" y="801958"/>
                </a:lnTo>
                <a:lnTo>
                  <a:pt x="1003062" y="809260"/>
                </a:lnTo>
                <a:lnTo>
                  <a:pt x="1000841" y="817196"/>
                </a:lnTo>
                <a:lnTo>
                  <a:pt x="997669" y="826085"/>
                </a:lnTo>
                <a:lnTo>
                  <a:pt x="994497" y="836243"/>
                </a:lnTo>
                <a:lnTo>
                  <a:pt x="985932" y="858781"/>
                </a:lnTo>
                <a:lnTo>
                  <a:pt x="964043" y="914969"/>
                </a:lnTo>
                <a:lnTo>
                  <a:pt x="951037" y="948301"/>
                </a:lnTo>
                <a:lnTo>
                  <a:pt x="937079" y="985442"/>
                </a:lnTo>
                <a:lnTo>
                  <a:pt x="922804" y="1025757"/>
                </a:lnTo>
                <a:lnTo>
                  <a:pt x="915825" y="1047026"/>
                </a:lnTo>
                <a:lnTo>
                  <a:pt x="908212" y="1068929"/>
                </a:lnTo>
                <a:lnTo>
                  <a:pt x="901233" y="1091785"/>
                </a:lnTo>
                <a:lnTo>
                  <a:pt x="894254" y="1115594"/>
                </a:lnTo>
                <a:lnTo>
                  <a:pt x="886958" y="1139719"/>
                </a:lnTo>
                <a:lnTo>
                  <a:pt x="880296" y="1165115"/>
                </a:lnTo>
                <a:lnTo>
                  <a:pt x="873634" y="1190510"/>
                </a:lnTo>
                <a:lnTo>
                  <a:pt x="867290" y="1217493"/>
                </a:lnTo>
                <a:lnTo>
                  <a:pt x="861580" y="1244476"/>
                </a:lnTo>
                <a:lnTo>
                  <a:pt x="855553" y="1272728"/>
                </a:lnTo>
                <a:lnTo>
                  <a:pt x="850477" y="1301298"/>
                </a:lnTo>
                <a:lnTo>
                  <a:pt x="845402" y="1330821"/>
                </a:lnTo>
                <a:lnTo>
                  <a:pt x="840960" y="1360343"/>
                </a:lnTo>
                <a:lnTo>
                  <a:pt x="836836" y="1391135"/>
                </a:lnTo>
                <a:lnTo>
                  <a:pt x="874586" y="1434307"/>
                </a:lnTo>
                <a:lnTo>
                  <a:pt x="949768" y="1522239"/>
                </a:lnTo>
                <a:lnTo>
                  <a:pt x="990373" y="1569856"/>
                </a:lnTo>
                <a:lnTo>
                  <a:pt x="1026219" y="1613028"/>
                </a:lnTo>
                <a:lnTo>
                  <a:pt x="1041129" y="1631122"/>
                </a:lnTo>
                <a:lnTo>
                  <a:pt x="1053500" y="1646042"/>
                </a:lnTo>
                <a:lnTo>
                  <a:pt x="1062065" y="1657470"/>
                </a:lnTo>
                <a:lnTo>
                  <a:pt x="1066824" y="1664137"/>
                </a:lnTo>
                <a:lnTo>
                  <a:pt x="1071582" y="1671755"/>
                </a:lnTo>
                <a:lnTo>
                  <a:pt x="1077292" y="1680326"/>
                </a:lnTo>
                <a:lnTo>
                  <a:pt x="1080147" y="1685088"/>
                </a:lnTo>
                <a:lnTo>
                  <a:pt x="1083002" y="1689850"/>
                </a:lnTo>
                <a:lnTo>
                  <a:pt x="1085540" y="1695564"/>
                </a:lnTo>
                <a:lnTo>
                  <a:pt x="1088395" y="1701913"/>
                </a:lnTo>
                <a:lnTo>
                  <a:pt x="1090616" y="1708579"/>
                </a:lnTo>
                <a:lnTo>
                  <a:pt x="1091884" y="1715880"/>
                </a:lnTo>
                <a:lnTo>
                  <a:pt x="1093471" y="1724134"/>
                </a:lnTo>
                <a:lnTo>
                  <a:pt x="1093788" y="1733022"/>
                </a:lnTo>
                <a:lnTo>
                  <a:pt x="1093788" y="1742545"/>
                </a:lnTo>
                <a:lnTo>
                  <a:pt x="1092836" y="1753021"/>
                </a:lnTo>
                <a:lnTo>
                  <a:pt x="1090933" y="1765084"/>
                </a:lnTo>
                <a:lnTo>
                  <a:pt x="1087761" y="1777147"/>
                </a:lnTo>
                <a:lnTo>
                  <a:pt x="1086809" y="1785083"/>
                </a:lnTo>
                <a:lnTo>
                  <a:pt x="1084271" y="1801272"/>
                </a:lnTo>
                <a:lnTo>
                  <a:pt x="1076340" y="1854920"/>
                </a:lnTo>
                <a:lnTo>
                  <a:pt x="1054452" y="2009516"/>
                </a:lnTo>
                <a:lnTo>
                  <a:pt x="1023681" y="2230139"/>
                </a:lnTo>
                <a:lnTo>
                  <a:pt x="1022730" y="2236488"/>
                </a:lnTo>
                <a:lnTo>
                  <a:pt x="1021461" y="2242520"/>
                </a:lnTo>
                <a:lnTo>
                  <a:pt x="1019875" y="2248551"/>
                </a:lnTo>
                <a:lnTo>
                  <a:pt x="1018289" y="2254582"/>
                </a:lnTo>
                <a:lnTo>
                  <a:pt x="1015751" y="2259979"/>
                </a:lnTo>
                <a:lnTo>
                  <a:pt x="1013530" y="2265693"/>
                </a:lnTo>
                <a:lnTo>
                  <a:pt x="1011310" y="2271407"/>
                </a:lnTo>
                <a:lnTo>
                  <a:pt x="1008455" y="2276486"/>
                </a:lnTo>
                <a:lnTo>
                  <a:pt x="1005917" y="2281248"/>
                </a:lnTo>
                <a:lnTo>
                  <a:pt x="1002427" y="2286009"/>
                </a:lnTo>
                <a:lnTo>
                  <a:pt x="999255" y="2291088"/>
                </a:lnTo>
                <a:lnTo>
                  <a:pt x="995766" y="2295533"/>
                </a:lnTo>
                <a:lnTo>
                  <a:pt x="992276" y="2299659"/>
                </a:lnTo>
                <a:lnTo>
                  <a:pt x="988470" y="2303469"/>
                </a:lnTo>
                <a:lnTo>
                  <a:pt x="984346" y="2307278"/>
                </a:lnTo>
                <a:lnTo>
                  <a:pt x="980222" y="2311087"/>
                </a:lnTo>
                <a:lnTo>
                  <a:pt x="975781" y="2314262"/>
                </a:lnTo>
                <a:lnTo>
                  <a:pt x="971339" y="2317436"/>
                </a:lnTo>
                <a:lnTo>
                  <a:pt x="966581" y="2320293"/>
                </a:lnTo>
                <a:lnTo>
                  <a:pt x="961823" y="2322833"/>
                </a:lnTo>
                <a:lnTo>
                  <a:pt x="956747" y="2325372"/>
                </a:lnTo>
                <a:lnTo>
                  <a:pt x="951989" y="2327277"/>
                </a:lnTo>
                <a:lnTo>
                  <a:pt x="946913" y="2329182"/>
                </a:lnTo>
                <a:lnTo>
                  <a:pt x="941203" y="2331086"/>
                </a:lnTo>
                <a:lnTo>
                  <a:pt x="936128" y="2332674"/>
                </a:lnTo>
                <a:lnTo>
                  <a:pt x="930418" y="2333309"/>
                </a:lnTo>
                <a:lnTo>
                  <a:pt x="925025" y="2334578"/>
                </a:lnTo>
                <a:lnTo>
                  <a:pt x="919315" y="2334896"/>
                </a:lnTo>
                <a:lnTo>
                  <a:pt x="913605" y="2335213"/>
                </a:lnTo>
                <a:lnTo>
                  <a:pt x="907577" y="2335213"/>
                </a:lnTo>
                <a:lnTo>
                  <a:pt x="901550" y="2334896"/>
                </a:lnTo>
                <a:lnTo>
                  <a:pt x="895523" y="2333943"/>
                </a:lnTo>
                <a:lnTo>
                  <a:pt x="889813" y="2333309"/>
                </a:lnTo>
                <a:lnTo>
                  <a:pt x="883786" y="2332356"/>
                </a:lnTo>
                <a:lnTo>
                  <a:pt x="878076" y="2330769"/>
                </a:lnTo>
                <a:lnTo>
                  <a:pt x="872683" y="2328864"/>
                </a:lnTo>
                <a:lnTo>
                  <a:pt x="867290" y="2326642"/>
                </a:lnTo>
                <a:lnTo>
                  <a:pt x="862214" y="2324420"/>
                </a:lnTo>
                <a:lnTo>
                  <a:pt x="857456" y="2321881"/>
                </a:lnTo>
                <a:lnTo>
                  <a:pt x="852698" y="2319341"/>
                </a:lnTo>
                <a:lnTo>
                  <a:pt x="848257" y="2316167"/>
                </a:lnTo>
                <a:lnTo>
                  <a:pt x="843815" y="2312992"/>
                </a:lnTo>
                <a:lnTo>
                  <a:pt x="839692" y="2309183"/>
                </a:lnTo>
                <a:lnTo>
                  <a:pt x="835568" y="2305373"/>
                </a:lnTo>
                <a:lnTo>
                  <a:pt x="831761" y="2301882"/>
                </a:lnTo>
                <a:lnTo>
                  <a:pt x="827954" y="2297755"/>
                </a:lnTo>
                <a:lnTo>
                  <a:pt x="824782" y="2293311"/>
                </a:lnTo>
                <a:lnTo>
                  <a:pt x="821293" y="2288866"/>
                </a:lnTo>
                <a:lnTo>
                  <a:pt x="818755" y="2283787"/>
                </a:lnTo>
                <a:lnTo>
                  <a:pt x="815900" y="2279026"/>
                </a:lnTo>
                <a:lnTo>
                  <a:pt x="813362" y="2274264"/>
                </a:lnTo>
                <a:lnTo>
                  <a:pt x="811141" y="2269185"/>
                </a:lnTo>
                <a:lnTo>
                  <a:pt x="809238" y="2263471"/>
                </a:lnTo>
                <a:lnTo>
                  <a:pt x="807335" y="2258392"/>
                </a:lnTo>
                <a:lnTo>
                  <a:pt x="805749" y="2252678"/>
                </a:lnTo>
                <a:lnTo>
                  <a:pt x="804162" y="2246646"/>
                </a:lnTo>
                <a:lnTo>
                  <a:pt x="803211" y="2241250"/>
                </a:lnTo>
                <a:lnTo>
                  <a:pt x="802576" y="2234901"/>
                </a:lnTo>
                <a:lnTo>
                  <a:pt x="801942" y="2228869"/>
                </a:lnTo>
                <a:lnTo>
                  <a:pt x="801625" y="2222838"/>
                </a:lnTo>
                <a:lnTo>
                  <a:pt x="801625" y="2216807"/>
                </a:lnTo>
                <a:lnTo>
                  <a:pt x="801942" y="2210458"/>
                </a:lnTo>
                <a:lnTo>
                  <a:pt x="802576" y="2204109"/>
                </a:lnTo>
                <a:lnTo>
                  <a:pt x="803211" y="2197443"/>
                </a:lnTo>
                <a:lnTo>
                  <a:pt x="833981" y="1990152"/>
                </a:lnTo>
                <a:lnTo>
                  <a:pt x="855235" y="1846032"/>
                </a:lnTo>
                <a:lnTo>
                  <a:pt x="861897" y="1797146"/>
                </a:lnTo>
                <a:lnTo>
                  <a:pt x="863801" y="1783178"/>
                </a:lnTo>
                <a:lnTo>
                  <a:pt x="864435" y="1777147"/>
                </a:lnTo>
                <a:lnTo>
                  <a:pt x="861897" y="1774290"/>
                </a:lnTo>
                <a:lnTo>
                  <a:pt x="855553" y="1767623"/>
                </a:lnTo>
                <a:lnTo>
                  <a:pt x="833030" y="1744133"/>
                </a:lnTo>
                <a:lnTo>
                  <a:pt x="763558" y="1673343"/>
                </a:lnTo>
                <a:lnTo>
                  <a:pt x="687424" y="1595886"/>
                </a:lnTo>
                <a:lnTo>
                  <a:pt x="657288" y="1564777"/>
                </a:lnTo>
                <a:lnTo>
                  <a:pt x="637620" y="1543825"/>
                </a:lnTo>
                <a:lnTo>
                  <a:pt x="624931" y="1537159"/>
                </a:lnTo>
                <a:lnTo>
                  <a:pt x="612876" y="1530175"/>
                </a:lnTo>
                <a:lnTo>
                  <a:pt x="600822" y="1523192"/>
                </a:lnTo>
                <a:lnTo>
                  <a:pt x="589719" y="1516208"/>
                </a:lnTo>
                <a:lnTo>
                  <a:pt x="578933" y="1508907"/>
                </a:lnTo>
                <a:lnTo>
                  <a:pt x="569100" y="1501605"/>
                </a:lnTo>
                <a:lnTo>
                  <a:pt x="559266" y="1494622"/>
                </a:lnTo>
                <a:lnTo>
                  <a:pt x="550383" y="1487003"/>
                </a:lnTo>
                <a:lnTo>
                  <a:pt x="541818" y="1480019"/>
                </a:lnTo>
                <a:lnTo>
                  <a:pt x="533570" y="1472718"/>
                </a:lnTo>
                <a:lnTo>
                  <a:pt x="525957" y="1465099"/>
                </a:lnTo>
                <a:lnTo>
                  <a:pt x="518978" y="1458116"/>
                </a:lnTo>
                <a:lnTo>
                  <a:pt x="511682" y="1451132"/>
                </a:lnTo>
                <a:lnTo>
                  <a:pt x="505655" y="1444148"/>
                </a:lnTo>
                <a:lnTo>
                  <a:pt x="499945" y="1436847"/>
                </a:lnTo>
                <a:lnTo>
                  <a:pt x="494235" y="1430181"/>
                </a:lnTo>
                <a:lnTo>
                  <a:pt x="489159" y="1423514"/>
                </a:lnTo>
                <a:lnTo>
                  <a:pt x="484718" y="1416848"/>
                </a:lnTo>
                <a:lnTo>
                  <a:pt x="480277" y="1410499"/>
                </a:lnTo>
                <a:lnTo>
                  <a:pt x="476470" y="1404150"/>
                </a:lnTo>
                <a:lnTo>
                  <a:pt x="473298" y="1397801"/>
                </a:lnTo>
                <a:lnTo>
                  <a:pt x="469808" y="1392405"/>
                </a:lnTo>
                <a:lnTo>
                  <a:pt x="464733" y="1381294"/>
                </a:lnTo>
                <a:lnTo>
                  <a:pt x="460926" y="1371453"/>
                </a:lnTo>
                <a:lnTo>
                  <a:pt x="458706" y="1362565"/>
                </a:lnTo>
                <a:lnTo>
                  <a:pt x="457754" y="1359073"/>
                </a:lnTo>
                <a:lnTo>
                  <a:pt x="457119" y="1355264"/>
                </a:lnTo>
                <a:lnTo>
                  <a:pt x="457119" y="1352089"/>
                </a:lnTo>
                <a:lnTo>
                  <a:pt x="457119" y="1349550"/>
                </a:lnTo>
                <a:lnTo>
                  <a:pt x="456802" y="1347010"/>
                </a:lnTo>
                <a:lnTo>
                  <a:pt x="456168" y="1344788"/>
                </a:lnTo>
                <a:lnTo>
                  <a:pt x="454264" y="1342566"/>
                </a:lnTo>
                <a:lnTo>
                  <a:pt x="452361" y="1340344"/>
                </a:lnTo>
                <a:lnTo>
                  <a:pt x="449823" y="1338439"/>
                </a:lnTo>
                <a:lnTo>
                  <a:pt x="446968" y="1336217"/>
                </a:lnTo>
                <a:lnTo>
                  <a:pt x="440624" y="1332408"/>
                </a:lnTo>
                <a:lnTo>
                  <a:pt x="434279" y="1328598"/>
                </a:lnTo>
                <a:lnTo>
                  <a:pt x="431107" y="1326376"/>
                </a:lnTo>
                <a:lnTo>
                  <a:pt x="428887" y="1324472"/>
                </a:lnTo>
                <a:lnTo>
                  <a:pt x="426666" y="1322250"/>
                </a:lnTo>
                <a:lnTo>
                  <a:pt x="425397" y="1319393"/>
                </a:lnTo>
                <a:lnTo>
                  <a:pt x="424128" y="1317170"/>
                </a:lnTo>
                <a:lnTo>
                  <a:pt x="424128" y="1314631"/>
                </a:lnTo>
                <a:lnTo>
                  <a:pt x="425714" y="1302568"/>
                </a:lnTo>
                <a:lnTo>
                  <a:pt x="427618" y="1289553"/>
                </a:lnTo>
                <a:lnTo>
                  <a:pt x="429521" y="1275268"/>
                </a:lnTo>
                <a:lnTo>
                  <a:pt x="432059" y="1260983"/>
                </a:lnTo>
                <a:lnTo>
                  <a:pt x="438086" y="1229873"/>
                </a:lnTo>
                <a:lnTo>
                  <a:pt x="445382" y="1196542"/>
                </a:lnTo>
                <a:lnTo>
                  <a:pt x="453313" y="1161623"/>
                </a:lnTo>
                <a:lnTo>
                  <a:pt x="462195" y="1125117"/>
                </a:lnTo>
                <a:lnTo>
                  <a:pt x="471712" y="1087658"/>
                </a:lnTo>
                <a:lnTo>
                  <a:pt x="481229" y="1049883"/>
                </a:lnTo>
                <a:lnTo>
                  <a:pt x="501531" y="974014"/>
                </a:lnTo>
                <a:lnTo>
                  <a:pt x="521199" y="901001"/>
                </a:lnTo>
                <a:lnTo>
                  <a:pt x="538963" y="833386"/>
                </a:lnTo>
                <a:lnTo>
                  <a:pt x="546577" y="803228"/>
                </a:lnTo>
                <a:lnTo>
                  <a:pt x="553238" y="775293"/>
                </a:lnTo>
                <a:lnTo>
                  <a:pt x="622710" y="754659"/>
                </a:lnTo>
                <a:lnTo>
                  <a:pt x="591305" y="753072"/>
                </a:lnTo>
                <a:lnTo>
                  <a:pt x="520881" y="750215"/>
                </a:lnTo>
                <a:lnTo>
                  <a:pt x="482497" y="748628"/>
                </a:lnTo>
                <a:lnTo>
                  <a:pt x="448554" y="747358"/>
                </a:lnTo>
                <a:lnTo>
                  <a:pt x="423494" y="747041"/>
                </a:lnTo>
                <a:lnTo>
                  <a:pt x="415563" y="747358"/>
                </a:lnTo>
                <a:lnTo>
                  <a:pt x="411439" y="747993"/>
                </a:lnTo>
                <a:lnTo>
                  <a:pt x="409853" y="748628"/>
                </a:lnTo>
                <a:lnTo>
                  <a:pt x="406364" y="750850"/>
                </a:lnTo>
                <a:lnTo>
                  <a:pt x="396847" y="757516"/>
                </a:lnTo>
                <a:lnTo>
                  <a:pt x="382889" y="767992"/>
                </a:lnTo>
                <a:lnTo>
                  <a:pt x="366393" y="781007"/>
                </a:lnTo>
                <a:lnTo>
                  <a:pt x="325472" y="812752"/>
                </a:lnTo>
                <a:lnTo>
                  <a:pt x="279791" y="849258"/>
                </a:lnTo>
                <a:lnTo>
                  <a:pt x="195093" y="917826"/>
                </a:lnTo>
                <a:lnTo>
                  <a:pt x="154805" y="951158"/>
                </a:lnTo>
                <a:lnTo>
                  <a:pt x="154488" y="951475"/>
                </a:lnTo>
                <a:lnTo>
                  <a:pt x="150681" y="954332"/>
                </a:lnTo>
                <a:lnTo>
                  <a:pt x="146875" y="957506"/>
                </a:lnTo>
                <a:lnTo>
                  <a:pt x="143068" y="960046"/>
                </a:lnTo>
                <a:lnTo>
                  <a:pt x="139261" y="962586"/>
                </a:lnTo>
                <a:lnTo>
                  <a:pt x="135454" y="964808"/>
                </a:lnTo>
                <a:lnTo>
                  <a:pt x="131013" y="966712"/>
                </a:lnTo>
                <a:lnTo>
                  <a:pt x="126889" y="968617"/>
                </a:lnTo>
                <a:lnTo>
                  <a:pt x="122766" y="969887"/>
                </a:lnTo>
                <a:lnTo>
                  <a:pt x="113883" y="972426"/>
                </a:lnTo>
                <a:lnTo>
                  <a:pt x="105318" y="974014"/>
                </a:lnTo>
                <a:lnTo>
                  <a:pt x="96436" y="975283"/>
                </a:lnTo>
                <a:lnTo>
                  <a:pt x="87554" y="974966"/>
                </a:lnTo>
                <a:lnTo>
                  <a:pt x="78671" y="974014"/>
                </a:lnTo>
                <a:lnTo>
                  <a:pt x="70106" y="972109"/>
                </a:lnTo>
                <a:lnTo>
                  <a:pt x="61541" y="969569"/>
                </a:lnTo>
                <a:lnTo>
                  <a:pt x="52976" y="966395"/>
                </a:lnTo>
                <a:lnTo>
                  <a:pt x="48852" y="964490"/>
                </a:lnTo>
                <a:lnTo>
                  <a:pt x="45363" y="962268"/>
                </a:lnTo>
                <a:lnTo>
                  <a:pt x="41239" y="959729"/>
                </a:lnTo>
                <a:lnTo>
                  <a:pt x="37432" y="956872"/>
                </a:lnTo>
                <a:lnTo>
                  <a:pt x="33626" y="954015"/>
                </a:lnTo>
                <a:lnTo>
                  <a:pt x="30453" y="951158"/>
                </a:lnTo>
                <a:lnTo>
                  <a:pt x="26647" y="947666"/>
                </a:lnTo>
                <a:lnTo>
                  <a:pt x="23792" y="944491"/>
                </a:lnTo>
                <a:lnTo>
                  <a:pt x="20302" y="940682"/>
                </a:lnTo>
                <a:lnTo>
                  <a:pt x="17764" y="936873"/>
                </a:lnTo>
                <a:lnTo>
                  <a:pt x="14909" y="933063"/>
                </a:lnTo>
                <a:lnTo>
                  <a:pt x="12689" y="929254"/>
                </a:lnTo>
                <a:lnTo>
                  <a:pt x="10468" y="925127"/>
                </a:lnTo>
                <a:lnTo>
                  <a:pt x="8248" y="921000"/>
                </a:lnTo>
                <a:lnTo>
                  <a:pt x="6662" y="916874"/>
                </a:lnTo>
                <a:lnTo>
                  <a:pt x="4758" y="912429"/>
                </a:lnTo>
                <a:lnTo>
                  <a:pt x="2538" y="903858"/>
                </a:lnTo>
                <a:lnTo>
                  <a:pt x="634" y="894970"/>
                </a:lnTo>
                <a:lnTo>
                  <a:pt x="0" y="886399"/>
                </a:lnTo>
                <a:lnTo>
                  <a:pt x="0" y="877511"/>
                </a:lnTo>
                <a:lnTo>
                  <a:pt x="952" y="868622"/>
                </a:lnTo>
                <a:lnTo>
                  <a:pt x="2538" y="859734"/>
                </a:lnTo>
                <a:lnTo>
                  <a:pt x="5075" y="851163"/>
                </a:lnTo>
                <a:lnTo>
                  <a:pt x="8882" y="842909"/>
                </a:lnTo>
                <a:lnTo>
                  <a:pt x="10785" y="838782"/>
                </a:lnTo>
                <a:lnTo>
                  <a:pt x="13006" y="834656"/>
                </a:lnTo>
                <a:lnTo>
                  <a:pt x="15544" y="831164"/>
                </a:lnTo>
                <a:lnTo>
                  <a:pt x="18082" y="827354"/>
                </a:lnTo>
                <a:lnTo>
                  <a:pt x="20937" y="823545"/>
                </a:lnTo>
                <a:lnTo>
                  <a:pt x="24109" y="820053"/>
                </a:lnTo>
                <a:lnTo>
                  <a:pt x="27281" y="816561"/>
                </a:lnTo>
                <a:lnTo>
                  <a:pt x="30771" y="813069"/>
                </a:lnTo>
                <a:lnTo>
                  <a:pt x="80575" y="775611"/>
                </a:lnTo>
                <a:lnTo>
                  <a:pt x="189700" y="694028"/>
                </a:lnTo>
                <a:lnTo>
                  <a:pt x="248386" y="650220"/>
                </a:lnTo>
                <a:lnTo>
                  <a:pt x="300094" y="612127"/>
                </a:lnTo>
                <a:lnTo>
                  <a:pt x="321348" y="596572"/>
                </a:lnTo>
                <a:lnTo>
                  <a:pt x="337843" y="585144"/>
                </a:lnTo>
                <a:lnTo>
                  <a:pt x="349263" y="577208"/>
                </a:lnTo>
                <a:lnTo>
                  <a:pt x="352436" y="574986"/>
                </a:lnTo>
                <a:lnTo>
                  <a:pt x="354022" y="574351"/>
                </a:lnTo>
                <a:lnTo>
                  <a:pt x="460926" y="562606"/>
                </a:lnTo>
                <a:lnTo>
                  <a:pt x="554190" y="552448"/>
                </a:lnTo>
                <a:lnTo>
                  <a:pt x="595112" y="548003"/>
                </a:lnTo>
                <a:lnTo>
                  <a:pt x="631275" y="544512"/>
                </a:lnTo>
                <a:lnTo>
                  <a:pt x="663315" y="541655"/>
                </a:lnTo>
                <a:lnTo>
                  <a:pt x="690596" y="539750"/>
                </a:lnTo>
                <a:close/>
                <a:moveTo>
                  <a:pt x="912333" y="0"/>
                </a:moveTo>
                <a:lnTo>
                  <a:pt x="923772" y="0"/>
                </a:lnTo>
                <a:lnTo>
                  <a:pt x="935529" y="0"/>
                </a:lnTo>
                <a:lnTo>
                  <a:pt x="943791" y="636"/>
                </a:lnTo>
                <a:lnTo>
                  <a:pt x="952052" y="1908"/>
                </a:lnTo>
                <a:lnTo>
                  <a:pt x="960632" y="3817"/>
                </a:lnTo>
                <a:lnTo>
                  <a:pt x="969211" y="5407"/>
                </a:lnTo>
                <a:lnTo>
                  <a:pt x="977473" y="8270"/>
                </a:lnTo>
                <a:lnTo>
                  <a:pt x="986052" y="11451"/>
                </a:lnTo>
                <a:lnTo>
                  <a:pt x="993996" y="14949"/>
                </a:lnTo>
                <a:lnTo>
                  <a:pt x="1001940" y="19084"/>
                </a:lnTo>
                <a:lnTo>
                  <a:pt x="1010202" y="22901"/>
                </a:lnTo>
                <a:lnTo>
                  <a:pt x="1017828" y="27990"/>
                </a:lnTo>
                <a:lnTo>
                  <a:pt x="1025454" y="33080"/>
                </a:lnTo>
                <a:lnTo>
                  <a:pt x="1032762" y="39123"/>
                </a:lnTo>
                <a:lnTo>
                  <a:pt x="1039753" y="44848"/>
                </a:lnTo>
                <a:lnTo>
                  <a:pt x="1047061" y="51210"/>
                </a:lnTo>
                <a:lnTo>
                  <a:pt x="1053734" y="57889"/>
                </a:lnTo>
                <a:lnTo>
                  <a:pt x="1060407" y="65523"/>
                </a:lnTo>
                <a:lnTo>
                  <a:pt x="1066127" y="72839"/>
                </a:lnTo>
                <a:lnTo>
                  <a:pt x="1072164" y="80791"/>
                </a:lnTo>
                <a:lnTo>
                  <a:pt x="1077884" y="89061"/>
                </a:lnTo>
                <a:lnTo>
                  <a:pt x="1082968" y="97331"/>
                </a:lnTo>
                <a:lnTo>
                  <a:pt x="1087734" y="106555"/>
                </a:lnTo>
                <a:lnTo>
                  <a:pt x="1092183" y="115779"/>
                </a:lnTo>
                <a:lnTo>
                  <a:pt x="1096313" y="125003"/>
                </a:lnTo>
                <a:lnTo>
                  <a:pt x="1100127" y="134546"/>
                </a:lnTo>
                <a:lnTo>
                  <a:pt x="1103304" y="145042"/>
                </a:lnTo>
                <a:lnTo>
                  <a:pt x="1106164" y="155220"/>
                </a:lnTo>
                <a:lnTo>
                  <a:pt x="1108706" y="166035"/>
                </a:lnTo>
                <a:lnTo>
                  <a:pt x="1110612" y="176849"/>
                </a:lnTo>
                <a:lnTo>
                  <a:pt x="1111566" y="187982"/>
                </a:lnTo>
                <a:lnTo>
                  <a:pt x="1112519" y="199433"/>
                </a:lnTo>
                <a:lnTo>
                  <a:pt x="1112837" y="210883"/>
                </a:lnTo>
                <a:lnTo>
                  <a:pt x="1112519" y="222970"/>
                </a:lnTo>
                <a:lnTo>
                  <a:pt x="1110930" y="247144"/>
                </a:lnTo>
                <a:lnTo>
                  <a:pt x="1109024" y="271636"/>
                </a:lnTo>
                <a:lnTo>
                  <a:pt x="1106164" y="296764"/>
                </a:lnTo>
                <a:lnTo>
                  <a:pt x="1104575" y="308851"/>
                </a:lnTo>
                <a:lnTo>
                  <a:pt x="1102351" y="321574"/>
                </a:lnTo>
                <a:lnTo>
                  <a:pt x="1100444" y="333978"/>
                </a:lnTo>
                <a:lnTo>
                  <a:pt x="1097902" y="345747"/>
                </a:lnTo>
                <a:lnTo>
                  <a:pt x="1095360" y="358152"/>
                </a:lnTo>
                <a:lnTo>
                  <a:pt x="1092183" y="369921"/>
                </a:lnTo>
                <a:lnTo>
                  <a:pt x="1089323" y="381372"/>
                </a:lnTo>
                <a:lnTo>
                  <a:pt x="1085510" y="393140"/>
                </a:lnTo>
                <a:lnTo>
                  <a:pt x="1082014" y="404273"/>
                </a:lnTo>
                <a:lnTo>
                  <a:pt x="1077884" y="415406"/>
                </a:lnTo>
                <a:lnTo>
                  <a:pt x="1073753" y="425902"/>
                </a:lnTo>
                <a:lnTo>
                  <a:pt x="1068986" y="436080"/>
                </a:lnTo>
                <a:lnTo>
                  <a:pt x="1063585" y="445941"/>
                </a:lnTo>
                <a:lnTo>
                  <a:pt x="1058501" y="455483"/>
                </a:lnTo>
                <a:lnTo>
                  <a:pt x="1052463" y="464389"/>
                </a:lnTo>
                <a:lnTo>
                  <a:pt x="1046108" y="472977"/>
                </a:lnTo>
                <a:lnTo>
                  <a:pt x="1039753" y="481247"/>
                </a:lnTo>
                <a:lnTo>
                  <a:pt x="1032762" y="488563"/>
                </a:lnTo>
                <a:lnTo>
                  <a:pt x="1025454" y="495242"/>
                </a:lnTo>
                <a:lnTo>
                  <a:pt x="1017510" y="501922"/>
                </a:lnTo>
                <a:lnTo>
                  <a:pt x="1009248" y="507647"/>
                </a:lnTo>
                <a:lnTo>
                  <a:pt x="1000351" y="512736"/>
                </a:lnTo>
                <a:lnTo>
                  <a:pt x="991454" y="516871"/>
                </a:lnTo>
                <a:lnTo>
                  <a:pt x="981921" y="520688"/>
                </a:lnTo>
                <a:lnTo>
                  <a:pt x="971435" y="523551"/>
                </a:lnTo>
                <a:lnTo>
                  <a:pt x="960949" y="525778"/>
                </a:lnTo>
                <a:lnTo>
                  <a:pt x="953005" y="526732"/>
                </a:lnTo>
                <a:lnTo>
                  <a:pt x="944426" y="527050"/>
                </a:lnTo>
                <a:lnTo>
                  <a:pt x="935847" y="526414"/>
                </a:lnTo>
                <a:lnTo>
                  <a:pt x="926314" y="525141"/>
                </a:lnTo>
                <a:lnTo>
                  <a:pt x="917099" y="523233"/>
                </a:lnTo>
                <a:lnTo>
                  <a:pt x="907884" y="520688"/>
                </a:lnTo>
                <a:lnTo>
                  <a:pt x="898669" y="517190"/>
                </a:lnTo>
                <a:lnTo>
                  <a:pt x="888819" y="513373"/>
                </a:lnTo>
                <a:lnTo>
                  <a:pt x="879286" y="508283"/>
                </a:lnTo>
                <a:lnTo>
                  <a:pt x="869118" y="503194"/>
                </a:lnTo>
                <a:lnTo>
                  <a:pt x="859585" y="496833"/>
                </a:lnTo>
                <a:lnTo>
                  <a:pt x="849735" y="490153"/>
                </a:lnTo>
                <a:lnTo>
                  <a:pt x="840202" y="482837"/>
                </a:lnTo>
                <a:lnTo>
                  <a:pt x="830987" y="474886"/>
                </a:lnTo>
                <a:lnTo>
                  <a:pt x="821454" y="465979"/>
                </a:lnTo>
                <a:lnTo>
                  <a:pt x="812239" y="456755"/>
                </a:lnTo>
                <a:lnTo>
                  <a:pt x="803342" y="446577"/>
                </a:lnTo>
                <a:lnTo>
                  <a:pt x="794445" y="435762"/>
                </a:lnTo>
                <a:lnTo>
                  <a:pt x="786183" y="424630"/>
                </a:lnTo>
                <a:lnTo>
                  <a:pt x="778240" y="412225"/>
                </a:lnTo>
                <a:lnTo>
                  <a:pt x="770296" y="400138"/>
                </a:lnTo>
                <a:lnTo>
                  <a:pt x="762987" y="386779"/>
                </a:lnTo>
                <a:lnTo>
                  <a:pt x="756314" y="372784"/>
                </a:lnTo>
                <a:lnTo>
                  <a:pt x="749324" y="358470"/>
                </a:lnTo>
                <a:lnTo>
                  <a:pt x="743604" y="343203"/>
                </a:lnTo>
                <a:lnTo>
                  <a:pt x="738202" y="327617"/>
                </a:lnTo>
                <a:lnTo>
                  <a:pt x="733436" y="311077"/>
                </a:lnTo>
                <a:lnTo>
                  <a:pt x="728987" y="294219"/>
                </a:lnTo>
                <a:lnTo>
                  <a:pt x="725810" y="276725"/>
                </a:lnTo>
                <a:lnTo>
                  <a:pt x="722632" y="258595"/>
                </a:lnTo>
                <a:lnTo>
                  <a:pt x="720408" y="240146"/>
                </a:lnTo>
                <a:lnTo>
                  <a:pt x="719137" y="221062"/>
                </a:lnTo>
                <a:lnTo>
                  <a:pt x="719772" y="209293"/>
                </a:lnTo>
                <a:lnTo>
                  <a:pt x="721361" y="197206"/>
                </a:lnTo>
                <a:lnTo>
                  <a:pt x="722632" y="185756"/>
                </a:lnTo>
                <a:lnTo>
                  <a:pt x="724856" y="174623"/>
                </a:lnTo>
                <a:lnTo>
                  <a:pt x="727399" y="163490"/>
                </a:lnTo>
                <a:lnTo>
                  <a:pt x="730576" y="152676"/>
                </a:lnTo>
                <a:lnTo>
                  <a:pt x="734389" y="142179"/>
                </a:lnTo>
                <a:lnTo>
                  <a:pt x="737884" y="131683"/>
                </a:lnTo>
                <a:lnTo>
                  <a:pt x="742333" y="121823"/>
                </a:lnTo>
                <a:lnTo>
                  <a:pt x="746782" y="111962"/>
                </a:lnTo>
                <a:lnTo>
                  <a:pt x="752184" y="102420"/>
                </a:lnTo>
                <a:lnTo>
                  <a:pt x="757268" y="93514"/>
                </a:lnTo>
                <a:lnTo>
                  <a:pt x="763305" y="84290"/>
                </a:lnTo>
                <a:lnTo>
                  <a:pt x="769660" y="76338"/>
                </a:lnTo>
                <a:lnTo>
                  <a:pt x="776015" y="68068"/>
                </a:lnTo>
                <a:lnTo>
                  <a:pt x="783006" y="60116"/>
                </a:lnTo>
                <a:lnTo>
                  <a:pt x="790314" y="53118"/>
                </a:lnTo>
                <a:lnTo>
                  <a:pt x="797940" y="46121"/>
                </a:lnTo>
                <a:lnTo>
                  <a:pt x="805567" y="39759"/>
                </a:lnTo>
                <a:lnTo>
                  <a:pt x="813828" y="33398"/>
                </a:lnTo>
                <a:lnTo>
                  <a:pt x="822725" y="27990"/>
                </a:lnTo>
                <a:lnTo>
                  <a:pt x="831305" y="22901"/>
                </a:lnTo>
                <a:lnTo>
                  <a:pt x="840520" y="18130"/>
                </a:lnTo>
                <a:lnTo>
                  <a:pt x="849735" y="13995"/>
                </a:lnTo>
                <a:lnTo>
                  <a:pt x="859903" y="10496"/>
                </a:lnTo>
                <a:lnTo>
                  <a:pt x="870071" y="7316"/>
                </a:lnTo>
                <a:lnTo>
                  <a:pt x="879922" y="4771"/>
                </a:lnTo>
                <a:lnTo>
                  <a:pt x="890725" y="2544"/>
                </a:lnTo>
                <a:lnTo>
                  <a:pt x="901529" y="954"/>
                </a:lnTo>
                <a:lnTo>
                  <a:pt x="912333"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0" name="Rectangle 8"/>
          <p:cNvSpPr>
            <a:spLocks noChangeArrowheads="1"/>
          </p:cNvSpPr>
          <p:nvPr/>
        </p:nvSpPr>
        <p:spPr bwMode="auto">
          <a:xfrm>
            <a:off x="1091180" y="1511063"/>
            <a:ext cx="10009641" cy="1197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800" dirty="0">
                <a:latin typeface="+mj-ea"/>
                <a:ea typeface="+mj-ea"/>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latin typeface="+mj-ea"/>
              <a:ea typeface="+mj-ea"/>
            </a:endParaRPr>
          </a:p>
        </p:txBody>
      </p:sp>
      <p:sp>
        <p:nvSpPr>
          <p:cNvPr id="20" name="KSO_Shape"/>
          <p:cNvSpPr/>
          <p:nvPr/>
        </p:nvSpPr>
        <p:spPr>
          <a:xfrm>
            <a:off x="4102103" y="3152661"/>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21" name="KSO_Shape"/>
          <p:cNvSpPr/>
          <p:nvPr/>
        </p:nvSpPr>
        <p:spPr>
          <a:xfrm>
            <a:off x="7100208" y="3152661"/>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a:t>请在此输入您的大标题</a:t>
            </a:r>
            <a:endParaRPr lang="en-US" altLang="zh-CN" dirty="0"/>
          </a:p>
        </p:txBody>
      </p:sp>
      <p:sp>
        <p:nvSpPr>
          <p:cNvPr id="16" name="Freeform 25"/>
          <p:cNvSpPr/>
          <p:nvPr/>
        </p:nvSpPr>
        <p:spPr bwMode="auto">
          <a:xfrm>
            <a:off x="8496174" y="14082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9" name="Freeform 28"/>
          <p:cNvSpPr/>
          <p:nvPr/>
        </p:nvSpPr>
        <p:spPr bwMode="auto">
          <a:xfrm>
            <a:off x="7521218" y="19606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0" name="Freeform 29"/>
          <p:cNvSpPr/>
          <p:nvPr/>
        </p:nvSpPr>
        <p:spPr bwMode="auto">
          <a:xfrm>
            <a:off x="6972805" y="29223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4" name="Freeform 30"/>
          <p:cNvSpPr/>
          <p:nvPr/>
        </p:nvSpPr>
        <p:spPr bwMode="auto">
          <a:xfrm>
            <a:off x="9794350" y="29223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7" name="Freeform 31"/>
          <p:cNvSpPr/>
          <p:nvPr/>
        </p:nvSpPr>
        <p:spPr bwMode="auto">
          <a:xfrm>
            <a:off x="9522792" y="19606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8" name="Freeform 35"/>
          <p:cNvSpPr>
            <a:spLocks noEditPoints="1"/>
          </p:cNvSpPr>
          <p:nvPr/>
        </p:nvSpPr>
        <p:spPr bwMode="auto">
          <a:xfrm>
            <a:off x="9708246" y="21527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 name="KSO_Shape"/>
          <p:cNvSpPr/>
          <p:nvPr/>
        </p:nvSpPr>
        <p:spPr bwMode="auto">
          <a:xfrm>
            <a:off x="7938678" y="24017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1" name="KSO_Shape"/>
          <p:cNvSpPr/>
          <p:nvPr/>
        </p:nvSpPr>
        <p:spPr bwMode="auto">
          <a:xfrm>
            <a:off x="7319868" y="31987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 name="KSO_Shape"/>
          <p:cNvSpPr/>
          <p:nvPr/>
        </p:nvSpPr>
        <p:spPr bwMode="auto">
          <a:xfrm>
            <a:off x="7730774" y="21513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 name="KSO_Shape"/>
          <p:cNvSpPr/>
          <p:nvPr/>
        </p:nvSpPr>
        <p:spPr bwMode="auto">
          <a:xfrm>
            <a:off x="8721698" y="17420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4" name="KSO_Shape"/>
          <p:cNvSpPr/>
          <p:nvPr/>
        </p:nvSpPr>
        <p:spPr bwMode="auto">
          <a:xfrm>
            <a:off x="10131477" y="31488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5" name="圆角矩形 21"/>
          <p:cNvSpPr/>
          <p:nvPr/>
        </p:nvSpPr>
        <p:spPr>
          <a:xfrm>
            <a:off x="6624493" y="5663392"/>
            <a:ext cx="4515644" cy="677747"/>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EFFFF"/>
                </a:solidFill>
              </a:rPr>
              <a:t>请输入小标题</a:t>
            </a:r>
          </a:p>
        </p:txBody>
      </p:sp>
      <p:cxnSp>
        <p:nvCxnSpPr>
          <p:cNvPr id="36" name="直接连接符 35"/>
          <p:cNvCxnSpPr/>
          <p:nvPr/>
        </p:nvCxnSpPr>
        <p:spPr>
          <a:xfrm>
            <a:off x="5848350" y="1742067"/>
            <a:ext cx="0" cy="459907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570507" y="169404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请输入您的大标题</a:t>
            </a:r>
            <a:endParaRPr lang="zh-CN" altLang="en-US" dirty="0"/>
          </a:p>
        </p:txBody>
      </p:sp>
      <p:sp>
        <p:nvSpPr>
          <p:cNvPr id="13" name="Rectangle 8"/>
          <p:cNvSpPr>
            <a:spLocks noChangeArrowheads="1"/>
          </p:cNvSpPr>
          <p:nvPr/>
        </p:nvSpPr>
        <p:spPr bwMode="auto">
          <a:xfrm>
            <a:off x="2044592" y="2953650"/>
            <a:ext cx="410493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2000" dirty="0">
                <a:latin typeface="+mj-ea"/>
                <a:ea typeface="+mj-ea"/>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2000" dirty="0">
              <a:latin typeface="+mj-ea"/>
              <a:ea typeface="+mj-ea"/>
            </a:endParaRPr>
          </a:p>
        </p:txBody>
      </p:sp>
      <p:sp>
        <p:nvSpPr>
          <p:cNvPr id="3" name="文本框 2"/>
          <p:cNvSpPr txBox="1"/>
          <p:nvPr/>
        </p:nvSpPr>
        <p:spPr>
          <a:xfrm>
            <a:off x="172249" y="2462762"/>
            <a:ext cx="1872343" cy="1015663"/>
          </a:xfrm>
          <a:prstGeom prst="rect">
            <a:avLst/>
          </a:prstGeom>
          <a:noFill/>
        </p:spPr>
        <p:txBody>
          <a:bodyPr wrap="square" rtlCol="0" anchor="ctr">
            <a:spAutoFit/>
          </a:bodyPr>
          <a:lstStyle/>
          <a:p>
            <a:pPr algn="ctr"/>
            <a:r>
              <a:rPr lang="zh-CN" altLang="en-US" sz="6000" b="1" dirty="0">
                <a:solidFill>
                  <a:schemeClr val="accent1"/>
                </a:solidFill>
              </a:rPr>
              <a:t>“</a:t>
            </a:r>
          </a:p>
        </p:txBody>
      </p:sp>
      <p:cxnSp>
        <p:nvCxnSpPr>
          <p:cNvPr id="5" name="直接连接符 4"/>
          <p:cNvCxnSpPr/>
          <p:nvPr/>
        </p:nvCxnSpPr>
        <p:spPr>
          <a:xfrm>
            <a:off x="6695768" y="2212258"/>
            <a:ext cx="0" cy="3760839"/>
          </a:xfrm>
          <a:prstGeom prst="line">
            <a:avLst/>
          </a:prstGeom>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8534400" y="1981111"/>
            <a:ext cx="2447925" cy="24495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endParaRPr lang="zh-CN" altLang="en-US"/>
          </a:p>
        </p:txBody>
      </p:sp>
      <p:sp>
        <p:nvSpPr>
          <p:cNvPr id="15" name="椭圆 14"/>
          <p:cNvSpPr/>
          <p:nvPr/>
        </p:nvSpPr>
        <p:spPr>
          <a:xfrm>
            <a:off x="10248900" y="1965236"/>
            <a:ext cx="811212" cy="811212"/>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sz="1800" dirty="0">
                <a:solidFill>
                  <a:srgbClr val="FFFFFF"/>
                </a:solidFill>
              </a:rPr>
              <a:t>13%</a:t>
            </a:r>
            <a:endParaRPr lang="zh-CN" altLang="en-US" sz="1800" dirty="0">
              <a:solidFill>
                <a:srgbClr val="FFFFFF"/>
              </a:solidFill>
            </a:endParaRPr>
          </a:p>
        </p:txBody>
      </p:sp>
      <p:sp>
        <p:nvSpPr>
          <p:cNvPr id="16" name="椭圆 15"/>
          <p:cNvSpPr/>
          <p:nvPr/>
        </p:nvSpPr>
        <p:spPr>
          <a:xfrm>
            <a:off x="10304604" y="3352712"/>
            <a:ext cx="1095375" cy="1093787"/>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dirty="0">
                <a:solidFill>
                  <a:srgbClr val="FFFFFF"/>
                </a:solidFill>
              </a:rPr>
              <a:t>35%</a:t>
            </a:r>
            <a:endParaRPr lang="zh-CN" altLang="en-US" dirty="0">
              <a:solidFill>
                <a:srgbClr val="FFFFFF"/>
              </a:solidFill>
            </a:endParaRPr>
          </a:p>
        </p:txBody>
      </p:sp>
      <p:sp>
        <p:nvSpPr>
          <p:cNvPr id="17" name="椭圆 16"/>
          <p:cNvSpPr/>
          <p:nvPr/>
        </p:nvSpPr>
        <p:spPr>
          <a:xfrm>
            <a:off x="7634743" y="2170024"/>
            <a:ext cx="1703387" cy="1703387"/>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sz="4000" dirty="0">
                <a:solidFill>
                  <a:srgbClr val="FFFFFF"/>
                </a:solidFill>
              </a:rPr>
              <a:t>78%</a:t>
            </a:r>
            <a:endParaRPr lang="zh-CN" altLang="en-US" sz="4000" dirty="0">
              <a:solidFill>
                <a:srgbClr val="FFFFFF"/>
              </a:solidFill>
            </a:endParaRPr>
          </a:p>
        </p:txBody>
      </p:sp>
      <p:sp>
        <p:nvSpPr>
          <p:cNvPr id="18" name="椭圆 17"/>
          <p:cNvSpPr/>
          <p:nvPr/>
        </p:nvSpPr>
        <p:spPr>
          <a:xfrm>
            <a:off x="7634743" y="3645605"/>
            <a:ext cx="2185930" cy="2185930"/>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sz="4000" dirty="0">
                <a:solidFill>
                  <a:srgbClr val="FFFFFF"/>
                </a:solidFill>
              </a:rPr>
              <a:t>120%</a:t>
            </a:r>
            <a:endParaRPr lang="zh-CN" altLang="en-US" sz="4000" dirty="0">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p>
        </p:txBody>
      </p:sp>
      <p:sp>
        <p:nvSpPr>
          <p:cNvPr id="9219" name="文本占位符 2"/>
          <p:cNvSpPr>
            <a:spLocks noGrp="1"/>
          </p:cNvSpPr>
          <p:nvPr>
            <p:ph type="body" idx="1"/>
          </p:nvPr>
        </p:nvSpPr>
        <p:spPr/>
        <p:txBody>
          <a:bodyPr/>
          <a:lstStyle/>
          <a:p>
            <a:r>
              <a:rPr lang="zh-CN" altLang="en-US" dirty="0"/>
              <a:t>请输入第三章的小标题</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请输入您的大标题</a:t>
            </a:r>
            <a:endParaRPr lang="zh-CN" altLang="en-US" dirty="0"/>
          </a:p>
        </p:txBody>
      </p:sp>
      <p:sp>
        <p:nvSpPr>
          <p:cNvPr id="9" name="AutoShape 8"/>
          <p:cNvSpPr>
            <a:spLocks noChangeArrowheads="1"/>
          </p:cNvSpPr>
          <p:nvPr/>
        </p:nvSpPr>
        <p:spPr bwMode="auto">
          <a:xfrm rot="19559018">
            <a:off x="3449112" y="2220786"/>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10" name="任意多边形 43"/>
          <p:cNvSpPr>
            <a:spLocks noChangeArrowheads="1"/>
          </p:cNvSpPr>
          <p:nvPr/>
        </p:nvSpPr>
        <p:spPr bwMode="auto">
          <a:xfrm rot="19559018">
            <a:off x="1464613" y="2853199"/>
            <a:ext cx="2339338" cy="341981"/>
          </a:xfrm>
          <a:custGeom>
            <a:avLst/>
            <a:gdLst>
              <a:gd name="connsiteX0" fmla="*/ 4424394 w 4699396"/>
              <a:gd name="connsiteY0" fmla="*/ 0 h 686990"/>
              <a:gd name="connsiteX1" fmla="*/ 4699396 w 4699396"/>
              <a:gd name="connsiteY1" fmla="*/ 343495 h 686990"/>
              <a:gd name="connsiteX2" fmla="*/ 4424394 w 4699396"/>
              <a:gd name="connsiteY2" fmla="*/ 686990 h 686990"/>
              <a:gd name="connsiteX3" fmla="*/ 1011970 w 4699396"/>
              <a:gd name="connsiteY3" fmla="*/ 686990 h 686990"/>
              <a:gd name="connsiteX4" fmla="*/ 0 w 4699396"/>
              <a:gd name="connsiteY4" fmla="*/ 3987 h 686990"/>
              <a:gd name="connsiteX5" fmla="*/ 0 w 4699396"/>
              <a:gd name="connsiteY5" fmla="*/ 0 h 6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99396" h="686990">
                <a:moveTo>
                  <a:pt x="4424394" y="0"/>
                </a:moveTo>
                <a:lnTo>
                  <a:pt x="4699396" y="343495"/>
                </a:lnTo>
                <a:lnTo>
                  <a:pt x="4424394" y="686990"/>
                </a:lnTo>
                <a:lnTo>
                  <a:pt x="1011970" y="686990"/>
                </a:lnTo>
                <a:lnTo>
                  <a:pt x="0" y="3987"/>
                </a:lnTo>
                <a:lnTo>
                  <a:pt x="0" y="0"/>
                </a:lnTo>
                <a:close/>
              </a:path>
            </a:pathLst>
          </a:custGeom>
          <a:solidFill>
            <a:schemeClr val="accent1">
              <a:lumMod val="20000"/>
              <a:lumOff val="8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charset="-122"/>
              <a:ea typeface="微软雅黑" panose="020B0503020204020204" charset="-122"/>
            </a:endParaRPr>
          </a:p>
        </p:txBody>
      </p:sp>
      <p:sp>
        <p:nvSpPr>
          <p:cNvPr id="11" name="AutoShape 11"/>
          <p:cNvSpPr>
            <a:spLocks noChangeArrowheads="1"/>
          </p:cNvSpPr>
          <p:nvPr/>
        </p:nvSpPr>
        <p:spPr bwMode="auto">
          <a:xfrm rot="10800000">
            <a:off x="525463" y="3520540"/>
            <a:ext cx="2849050" cy="34614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665 w 21600"/>
              <a:gd name="T13" fmla="*/ 2665 h 21600"/>
              <a:gd name="T14" fmla="*/ 18935 w 21600"/>
              <a:gd name="T15" fmla="*/ 18935 h 21600"/>
            </a:gdLst>
            <a:ahLst/>
            <a:cxnLst>
              <a:cxn ang="T8">
                <a:pos x="T0" y="T1"/>
              </a:cxn>
              <a:cxn ang="T9">
                <a:pos x="T2" y="T3"/>
              </a:cxn>
              <a:cxn ang="T10">
                <a:pos x="T4" y="T5"/>
              </a:cxn>
              <a:cxn ang="T11">
                <a:pos x="T6" y="T7"/>
              </a:cxn>
            </a:cxnLst>
            <a:rect l="T12" t="T13" r="T14" b="T15"/>
            <a:pathLst>
              <a:path w="21600" h="21600">
                <a:moveTo>
                  <a:pt x="0" y="0"/>
                </a:moveTo>
                <a:lnTo>
                  <a:pt x="1730" y="21600"/>
                </a:lnTo>
                <a:lnTo>
                  <a:pt x="19870" y="21600"/>
                </a:lnTo>
                <a:lnTo>
                  <a:pt x="21600" y="0"/>
                </a:lnTo>
                <a:lnTo>
                  <a:pt x="0" y="0"/>
                </a:lnTo>
                <a:close/>
              </a:path>
            </a:pathLst>
          </a:custGeom>
          <a:solidFill>
            <a:schemeClr val="accent1"/>
          </a:solidFill>
          <a:ln>
            <a:noFill/>
          </a:ln>
          <a:effectLst/>
        </p:spPr>
        <p:txBody>
          <a:bodyPr wrap="none" anchor="ctr"/>
          <a:lstStyle/>
          <a:p>
            <a:pPr algn="ctr">
              <a:defRPr/>
            </a:pPr>
            <a:endParaRPr lang="zh-CN" altLang="en-US" sz="1350" dirty="0">
              <a:solidFill>
                <a:schemeClr val="bg1"/>
              </a:solidFill>
              <a:latin typeface="Impact" panose="020B0806030902050204" pitchFamily="34" charset="0"/>
              <a:ea typeface="微软雅黑" panose="020B0503020204020204" charset="-122"/>
            </a:endParaRPr>
          </a:p>
        </p:txBody>
      </p:sp>
      <p:sp>
        <p:nvSpPr>
          <p:cNvPr id="12" name="矩形 11"/>
          <p:cNvSpPr/>
          <p:nvPr/>
        </p:nvSpPr>
        <p:spPr>
          <a:xfrm>
            <a:off x="650769" y="396668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13" name="圆角矩形 108"/>
          <p:cNvSpPr/>
          <p:nvPr/>
        </p:nvSpPr>
        <p:spPr>
          <a:xfrm>
            <a:off x="4192338" y="167179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4" name="AutoShape 8"/>
          <p:cNvSpPr>
            <a:spLocks noChangeArrowheads="1"/>
          </p:cNvSpPr>
          <p:nvPr/>
        </p:nvSpPr>
        <p:spPr bwMode="auto">
          <a:xfrm rot="19559018">
            <a:off x="6181415" y="3729557"/>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16" name="任意多边形 43"/>
          <p:cNvSpPr>
            <a:spLocks noChangeArrowheads="1"/>
          </p:cNvSpPr>
          <p:nvPr/>
        </p:nvSpPr>
        <p:spPr bwMode="auto">
          <a:xfrm rot="19559018">
            <a:off x="4196916" y="4361970"/>
            <a:ext cx="2339338" cy="341981"/>
          </a:xfrm>
          <a:custGeom>
            <a:avLst/>
            <a:gdLst>
              <a:gd name="connsiteX0" fmla="*/ 4424394 w 4699396"/>
              <a:gd name="connsiteY0" fmla="*/ 0 h 686990"/>
              <a:gd name="connsiteX1" fmla="*/ 4699396 w 4699396"/>
              <a:gd name="connsiteY1" fmla="*/ 343495 h 686990"/>
              <a:gd name="connsiteX2" fmla="*/ 4424394 w 4699396"/>
              <a:gd name="connsiteY2" fmla="*/ 686990 h 686990"/>
              <a:gd name="connsiteX3" fmla="*/ 1011970 w 4699396"/>
              <a:gd name="connsiteY3" fmla="*/ 686990 h 686990"/>
              <a:gd name="connsiteX4" fmla="*/ 0 w 4699396"/>
              <a:gd name="connsiteY4" fmla="*/ 3987 h 686990"/>
              <a:gd name="connsiteX5" fmla="*/ 0 w 4699396"/>
              <a:gd name="connsiteY5" fmla="*/ 0 h 6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99396" h="686990">
                <a:moveTo>
                  <a:pt x="4424394" y="0"/>
                </a:moveTo>
                <a:lnTo>
                  <a:pt x="4699396" y="343495"/>
                </a:lnTo>
                <a:lnTo>
                  <a:pt x="4424394" y="686990"/>
                </a:lnTo>
                <a:lnTo>
                  <a:pt x="1011970" y="686990"/>
                </a:lnTo>
                <a:lnTo>
                  <a:pt x="0" y="3987"/>
                </a:lnTo>
                <a:lnTo>
                  <a:pt x="0" y="0"/>
                </a:lnTo>
                <a:close/>
              </a:path>
            </a:pathLst>
          </a:custGeom>
          <a:solidFill>
            <a:schemeClr val="accent1">
              <a:lumMod val="20000"/>
              <a:lumOff val="8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charset="-122"/>
              <a:ea typeface="微软雅黑" panose="020B0503020204020204" charset="-122"/>
            </a:endParaRPr>
          </a:p>
        </p:txBody>
      </p:sp>
      <p:sp>
        <p:nvSpPr>
          <p:cNvPr id="17" name="AutoShape 11"/>
          <p:cNvSpPr>
            <a:spLocks noChangeArrowheads="1"/>
          </p:cNvSpPr>
          <p:nvPr/>
        </p:nvSpPr>
        <p:spPr bwMode="auto">
          <a:xfrm rot="10800000">
            <a:off x="3257766" y="5029311"/>
            <a:ext cx="2849050" cy="34614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665 w 21600"/>
              <a:gd name="T13" fmla="*/ 2665 h 21600"/>
              <a:gd name="T14" fmla="*/ 18935 w 21600"/>
              <a:gd name="T15" fmla="*/ 18935 h 21600"/>
            </a:gdLst>
            <a:ahLst/>
            <a:cxnLst>
              <a:cxn ang="T8">
                <a:pos x="T0" y="T1"/>
              </a:cxn>
              <a:cxn ang="T9">
                <a:pos x="T2" y="T3"/>
              </a:cxn>
              <a:cxn ang="T10">
                <a:pos x="T4" y="T5"/>
              </a:cxn>
              <a:cxn ang="T11">
                <a:pos x="T6" y="T7"/>
              </a:cxn>
            </a:cxnLst>
            <a:rect l="T12" t="T13" r="T14" b="T15"/>
            <a:pathLst>
              <a:path w="21600" h="21600">
                <a:moveTo>
                  <a:pt x="0" y="0"/>
                </a:moveTo>
                <a:lnTo>
                  <a:pt x="1730" y="21600"/>
                </a:lnTo>
                <a:lnTo>
                  <a:pt x="19870" y="21600"/>
                </a:lnTo>
                <a:lnTo>
                  <a:pt x="21600" y="0"/>
                </a:lnTo>
                <a:lnTo>
                  <a:pt x="0" y="0"/>
                </a:lnTo>
                <a:close/>
              </a:path>
            </a:pathLst>
          </a:custGeom>
          <a:solidFill>
            <a:schemeClr val="accent1"/>
          </a:solidFill>
          <a:ln>
            <a:noFill/>
          </a:ln>
          <a:effectLst/>
        </p:spPr>
        <p:txBody>
          <a:bodyPr wrap="none" anchor="ctr"/>
          <a:lstStyle/>
          <a:p>
            <a:pPr algn="ctr">
              <a:defRPr/>
            </a:pPr>
            <a:endParaRPr lang="zh-CN" altLang="en-US" sz="1350" dirty="0">
              <a:solidFill>
                <a:schemeClr val="bg1"/>
              </a:solidFill>
              <a:latin typeface="Impact" panose="020B0806030902050204" pitchFamily="34" charset="0"/>
              <a:ea typeface="微软雅黑" panose="020B0503020204020204" charset="-122"/>
            </a:endParaRPr>
          </a:p>
        </p:txBody>
      </p:sp>
      <p:sp>
        <p:nvSpPr>
          <p:cNvPr id="18" name="矩形 17"/>
          <p:cNvSpPr/>
          <p:nvPr/>
        </p:nvSpPr>
        <p:spPr>
          <a:xfrm>
            <a:off x="3383072" y="5475457"/>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19" name="圆角矩形 108"/>
          <p:cNvSpPr/>
          <p:nvPr/>
        </p:nvSpPr>
        <p:spPr>
          <a:xfrm>
            <a:off x="6924641" y="3180569"/>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899886" y="2274155"/>
            <a:ext cx="772067" cy="772067"/>
          </a:xfrm>
          <a:prstGeom prst="ellipse">
            <a:avLst/>
          </a:prstGeom>
          <a:solidFill>
            <a:srgbClr val="FFFFF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rgbClr val="5D6063"/>
                </a:solidFill>
              </a:rPr>
              <a:t>Q1</a:t>
            </a:r>
            <a:endParaRPr lang="zh-CN" altLang="en-US" sz="1800" dirty="0">
              <a:solidFill>
                <a:srgbClr val="5D6063"/>
              </a:solidFill>
            </a:endParaRPr>
          </a:p>
        </p:txBody>
      </p:sp>
      <p:sp>
        <p:nvSpPr>
          <p:cNvPr id="2" name="标题 1"/>
          <p:cNvSpPr>
            <a:spLocks noGrp="1"/>
          </p:cNvSpPr>
          <p:nvPr>
            <p:ph type="title"/>
          </p:nvPr>
        </p:nvSpPr>
        <p:spPr/>
        <p:txBody>
          <a:bodyPr/>
          <a:lstStyle/>
          <a:p>
            <a:r>
              <a:rPr lang="zh-CN" altLang="en-US"/>
              <a:t>请输入您的大标题</a:t>
            </a:r>
            <a:endParaRPr lang="zh-CN" altLang="en-US" dirty="0"/>
          </a:p>
        </p:txBody>
      </p:sp>
      <p:sp>
        <p:nvSpPr>
          <p:cNvPr id="15" name="椭圆 14"/>
          <p:cNvSpPr/>
          <p:nvPr/>
        </p:nvSpPr>
        <p:spPr>
          <a:xfrm>
            <a:off x="1385976" y="2637363"/>
            <a:ext cx="1440000" cy="1440000"/>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zh-CN" sz="4800" dirty="0">
                <a:solidFill>
                  <a:schemeClr val="accent1"/>
                </a:solidFill>
              </a:rPr>
              <a:t>28</a:t>
            </a:r>
            <a:r>
              <a:rPr lang="en-US" altLang="zh-CN" sz="3200" dirty="0">
                <a:solidFill>
                  <a:schemeClr val="accent1"/>
                </a:solidFill>
              </a:rPr>
              <a:t>%</a:t>
            </a:r>
            <a:endParaRPr lang="zh-CN" altLang="en-US" sz="4800" dirty="0">
              <a:solidFill>
                <a:schemeClr val="accent1"/>
              </a:solidFill>
            </a:endParaRPr>
          </a:p>
        </p:txBody>
      </p:sp>
      <p:sp>
        <p:nvSpPr>
          <p:cNvPr id="28" name="矩形 27"/>
          <p:cNvSpPr/>
          <p:nvPr/>
        </p:nvSpPr>
        <p:spPr>
          <a:xfrm>
            <a:off x="6544164" y="2462858"/>
            <a:ext cx="4564127" cy="3990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
        <p:nvSpPr>
          <p:cNvPr id="10" name="椭圆 9"/>
          <p:cNvSpPr/>
          <p:nvPr/>
        </p:nvSpPr>
        <p:spPr>
          <a:xfrm>
            <a:off x="3312066" y="2274155"/>
            <a:ext cx="772067" cy="772067"/>
          </a:xfrm>
          <a:prstGeom prst="ellipse">
            <a:avLst/>
          </a:prstGeom>
          <a:solidFill>
            <a:srgbClr val="FFFFF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rgbClr val="5D6063"/>
                </a:solidFill>
              </a:rPr>
              <a:t>Q2</a:t>
            </a:r>
            <a:endParaRPr lang="zh-CN" altLang="en-US" sz="1800" dirty="0">
              <a:solidFill>
                <a:srgbClr val="5D6063"/>
              </a:solidFill>
            </a:endParaRPr>
          </a:p>
        </p:txBody>
      </p:sp>
      <p:sp>
        <p:nvSpPr>
          <p:cNvPr id="11" name="椭圆 10"/>
          <p:cNvSpPr/>
          <p:nvPr/>
        </p:nvSpPr>
        <p:spPr>
          <a:xfrm>
            <a:off x="3798156" y="2637363"/>
            <a:ext cx="1440000" cy="1440000"/>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zh-CN" sz="4800" dirty="0">
                <a:solidFill>
                  <a:schemeClr val="accent1"/>
                </a:solidFill>
              </a:rPr>
              <a:t>49</a:t>
            </a:r>
            <a:r>
              <a:rPr lang="en-US" altLang="zh-CN" sz="3200" dirty="0">
                <a:solidFill>
                  <a:schemeClr val="accent1"/>
                </a:solidFill>
              </a:rPr>
              <a:t>%</a:t>
            </a:r>
            <a:endParaRPr lang="zh-CN" altLang="en-US" sz="4800" dirty="0">
              <a:solidFill>
                <a:schemeClr val="accent1"/>
              </a:solidFill>
            </a:endParaRPr>
          </a:p>
        </p:txBody>
      </p:sp>
      <p:sp>
        <p:nvSpPr>
          <p:cNvPr id="12" name="椭圆 11"/>
          <p:cNvSpPr/>
          <p:nvPr/>
        </p:nvSpPr>
        <p:spPr>
          <a:xfrm>
            <a:off x="899886" y="4394411"/>
            <a:ext cx="772067" cy="772067"/>
          </a:xfrm>
          <a:prstGeom prst="ellipse">
            <a:avLst/>
          </a:prstGeom>
          <a:solidFill>
            <a:srgbClr val="FFFFF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rgbClr val="5D6063"/>
                </a:solidFill>
              </a:rPr>
              <a:t>Q3</a:t>
            </a:r>
            <a:endParaRPr lang="zh-CN" altLang="en-US" sz="1800" dirty="0">
              <a:solidFill>
                <a:srgbClr val="5D6063"/>
              </a:solidFill>
            </a:endParaRPr>
          </a:p>
        </p:txBody>
      </p:sp>
      <p:sp>
        <p:nvSpPr>
          <p:cNvPr id="13" name="椭圆 12"/>
          <p:cNvSpPr/>
          <p:nvPr/>
        </p:nvSpPr>
        <p:spPr>
          <a:xfrm>
            <a:off x="1385976" y="4757619"/>
            <a:ext cx="1440000" cy="1440000"/>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zh-CN" sz="4800" dirty="0">
                <a:solidFill>
                  <a:schemeClr val="accent1"/>
                </a:solidFill>
              </a:rPr>
              <a:t>76</a:t>
            </a:r>
            <a:r>
              <a:rPr lang="en-US" altLang="zh-CN" sz="3200" dirty="0">
                <a:solidFill>
                  <a:schemeClr val="accent1"/>
                </a:solidFill>
              </a:rPr>
              <a:t>%</a:t>
            </a:r>
            <a:endParaRPr lang="zh-CN" altLang="en-US" sz="4800" dirty="0">
              <a:solidFill>
                <a:schemeClr val="accent1"/>
              </a:solidFill>
            </a:endParaRPr>
          </a:p>
        </p:txBody>
      </p:sp>
      <p:sp>
        <p:nvSpPr>
          <p:cNvPr id="14" name="椭圆 13"/>
          <p:cNvSpPr/>
          <p:nvPr/>
        </p:nvSpPr>
        <p:spPr>
          <a:xfrm>
            <a:off x="3312066" y="4394411"/>
            <a:ext cx="772067" cy="772067"/>
          </a:xfrm>
          <a:prstGeom prst="ellipse">
            <a:avLst/>
          </a:prstGeom>
          <a:solidFill>
            <a:srgbClr val="FFFFF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rgbClr val="5D6063"/>
                </a:solidFill>
              </a:rPr>
              <a:t>Q4</a:t>
            </a:r>
            <a:endParaRPr lang="zh-CN" altLang="en-US" sz="1800" dirty="0">
              <a:solidFill>
                <a:srgbClr val="5D6063"/>
              </a:solidFill>
            </a:endParaRPr>
          </a:p>
        </p:txBody>
      </p:sp>
      <p:sp>
        <p:nvSpPr>
          <p:cNvPr id="16" name="椭圆 15"/>
          <p:cNvSpPr/>
          <p:nvPr/>
        </p:nvSpPr>
        <p:spPr>
          <a:xfrm>
            <a:off x="3798156" y="4757619"/>
            <a:ext cx="1440000" cy="1440000"/>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zh-CN" sz="4800" dirty="0">
                <a:solidFill>
                  <a:schemeClr val="accent1"/>
                </a:solidFill>
              </a:rPr>
              <a:t>93</a:t>
            </a:r>
            <a:r>
              <a:rPr lang="en-US" altLang="zh-CN" sz="3200" dirty="0">
                <a:solidFill>
                  <a:schemeClr val="accent1"/>
                </a:solidFill>
              </a:rPr>
              <a:t>%</a:t>
            </a:r>
            <a:endParaRPr lang="zh-CN" altLang="en-US" sz="4800" dirty="0">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8"/>
          <p:cNvSpPr txBox="1">
            <a:spLocks noChangeArrowheads="1"/>
          </p:cNvSpPr>
          <p:nvPr/>
        </p:nvSpPr>
        <p:spPr bwMode="auto">
          <a:xfrm>
            <a:off x="2195635" y="15534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1217686" y="2195899"/>
            <a:ext cx="5076000"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1217686" y="1249079"/>
            <a:ext cx="839125" cy="837726"/>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4400" b="1" i="1" dirty="0">
                <a:solidFill>
                  <a:srgbClr val="FFFFFF"/>
                </a:solidFill>
                <a:effectLst>
                  <a:outerShdw blurRad="38100" dist="38100" dir="2700000" algn="tl">
                    <a:srgbClr val="000000">
                      <a:alpha val="43137"/>
                    </a:srgbClr>
                  </a:outerShdw>
                </a:effectLst>
              </a:rPr>
              <a:t>1</a:t>
            </a:r>
          </a:p>
        </p:txBody>
      </p:sp>
      <p:sp>
        <p:nvSpPr>
          <p:cNvPr id="24" name="Text Box 8"/>
          <p:cNvSpPr txBox="1">
            <a:spLocks noChangeArrowheads="1"/>
          </p:cNvSpPr>
          <p:nvPr/>
        </p:nvSpPr>
        <p:spPr bwMode="auto">
          <a:xfrm>
            <a:off x="2195635" y="28107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28" name="直接连接符 27"/>
          <p:cNvCxnSpPr/>
          <p:nvPr/>
        </p:nvCxnSpPr>
        <p:spPr>
          <a:xfrm>
            <a:off x="1217686" y="3453199"/>
            <a:ext cx="5076000"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32" name="KSO_Shape"/>
          <p:cNvSpPr/>
          <p:nvPr/>
        </p:nvSpPr>
        <p:spPr>
          <a:xfrm>
            <a:off x="1217686" y="2506379"/>
            <a:ext cx="839125" cy="837726"/>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r>
              <a:rPr lang="en-US" sz="4400" b="1" i="1" dirty="0">
                <a:solidFill>
                  <a:srgbClr val="FFFFFF"/>
                </a:solidFill>
                <a:effectLst>
                  <a:outerShdw blurRad="38100" dist="38100" dir="2700000" algn="tl">
                    <a:srgbClr val="000000">
                      <a:alpha val="43137"/>
                    </a:srgbClr>
                  </a:outerShdw>
                </a:effectLst>
              </a:rPr>
              <a:t>2</a:t>
            </a:r>
          </a:p>
        </p:txBody>
      </p:sp>
      <p:sp>
        <p:nvSpPr>
          <p:cNvPr id="36" name="Text Box 8"/>
          <p:cNvSpPr txBox="1">
            <a:spLocks noChangeArrowheads="1"/>
          </p:cNvSpPr>
          <p:nvPr/>
        </p:nvSpPr>
        <p:spPr bwMode="auto">
          <a:xfrm>
            <a:off x="2195635" y="40680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40" name="直接连接符 39"/>
          <p:cNvCxnSpPr/>
          <p:nvPr/>
        </p:nvCxnSpPr>
        <p:spPr>
          <a:xfrm>
            <a:off x="1217686" y="4710499"/>
            <a:ext cx="5076000"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41" name="KSO_Shape"/>
          <p:cNvSpPr/>
          <p:nvPr/>
        </p:nvSpPr>
        <p:spPr>
          <a:xfrm>
            <a:off x="1217686" y="3763679"/>
            <a:ext cx="839125" cy="837726"/>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r>
              <a:rPr lang="en-US" sz="4400" b="1" i="1" dirty="0">
                <a:solidFill>
                  <a:srgbClr val="FFFFFF"/>
                </a:solidFill>
                <a:effectLst>
                  <a:outerShdw blurRad="38100" dist="38100" dir="2700000" algn="tl">
                    <a:srgbClr val="000000">
                      <a:alpha val="43137"/>
                    </a:srgbClr>
                  </a:outerShdw>
                </a:effectLst>
              </a:rPr>
              <a:t>3</a:t>
            </a:r>
          </a:p>
        </p:txBody>
      </p:sp>
      <p:sp>
        <p:nvSpPr>
          <p:cNvPr id="42" name="Text Box 8"/>
          <p:cNvSpPr txBox="1">
            <a:spLocks noChangeArrowheads="1"/>
          </p:cNvSpPr>
          <p:nvPr/>
        </p:nvSpPr>
        <p:spPr bwMode="auto">
          <a:xfrm>
            <a:off x="2195635" y="53253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43" name="直接连接符 42"/>
          <p:cNvCxnSpPr/>
          <p:nvPr/>
        </p:nvCxnSpPr>
        <p:spPr>
          <a:xfrm>
            <a:off x="1217686" y="5967799"/>
            <a:ext cx="5076000"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44" name="KSO_Shape"/>
          <p:cNvSpPr/>
          <p:nvPr/>
        </p:nvSpPr>
        <p:spPr>
          <a:xfrm>
            <a:off x="1217686" y="5020979"/>
            <a:ext cx="839125" cy="837726"/>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r>
              <a:rPr lang="en-US" sz="4400" b="1" i="1" dirty="0">
                <a:solidFill>
                  <a:srgbClr val="FFFFFF"/>
                </a:solidFill>
                <a:effectLst>
                  <a:outerShdw blurRad="38100" dist="38100" dir="2700000" algn="tl">
                    <a:srgbClr val="000000">
                      <a:alpha val="43137"/>
                    </a:srgbClr>
                  </a:outerShdw>
                </a:effectLst>
              </a:rPr>
              <a:t>4</a:t>
            </a:r>
          </a:p>
        </p:txBody>
      </p:sp>
      <p:sp>
        <p:nvSpPr>
          <p:cNvPr id="3" name="文本框 2"/>
          <p:cNvSpPr txBox="1"/>
          <p:nvPr/>
        </p:nvSpPr>
        <p:spPr>
          <a:xfrm>
            <a:off x="7589566" y="4447877"/>
            <a:ext cx="3541485" cy="707886"/>
          </a:xfrm>
          <a:prstGeom prst="rect">
            <a:avLst/>
          </a:prstGeom>
          <a:noFill/>
        </p:spPr>
        <p:txBody>
          <a:bodyPr wrap="square" rtlCol="0">
            <a:spAutoFit/>
          </a:bodyPr>
          <a:lstStyle/>
          <a:p>
            <a:pPr algn="dist"/>
            <a:r>
              <a:rPr lang="en-US" altLang="zh-CN" sz="4000" b="1" dirty="0">
                <a:solidFill>
                  <a:schemeClr val="accent1"/>
                </a:solidFill>
                <a:latin typeface="+mj-lt"/>
              </a:rPr>
              <a:t>CONTENTS</a:t>
            </a:r>
            <a:endParaRPr lang="zh-CN" altLang="en-US" sz="4000" b="1" dirty="0">
              <a:solidFill>
                <a:schemeClr val="accent1"/>
              </a:solidFill>
              <a:latin typeface="+mj-lt"/>
            </a:endParaRPr>
          </a:p>
        </p:txBody>
      </p:sp>
      <p:sp>
        <p:nvSpPr>
          <p:cNvPr id="2" name="文本框 1"/>
          <p:cNvSpPr txBox="1"/>
          <p:nvPr/>
        </p:nvSpPr>
        <p:spPr>
          <a:xfrm>
            <a:off x="7517770" y="2336415"/>
            <a:ext cx="3685076"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p>
        </p:txBody>
      </p:sp>
      <p:grpSp>
        <p:nvGrpSpPr>
          <p:cNvPr id="6" name="组合 5"/>
          <p:cNvGrpSpPr/>
          <p:nvPr/>
        </p:nvGrpSpPr>
        <p:grpSpPr>
          <a:xfrm>
            <a:off x="7317657" y="3737270"/>
            <a:ext cx="4085303" cy="567080"/>
            <a:chOff x="7317657" y="4940890"/>
            <a:chExt cx="4085303" cy="567080"/>
          </a:xfrm>
          <a:solidFill>
            <a:schemeClr val="accent1"/>
          </a:solidFill>
        </p:grpSpPr>
        <p:sp>
          <p:nvSpPr>
            <p:cNvPr id="5" name="矩形 4"/>
            <p:cNvSpPr/>
            <p:nvPr/>
          </p:nvSpPr>
          <p:spPr>
            <a:xfrm>
              <a:off x="7317657" y="4940890"/>
              <a:ext cx="4085303" cy="14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7317657" y="5152430"/>
              <a:ext cx="4085303" cy="14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7317657" y="5363970"/>
              <a:ext cx="4085303" cy="14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请输入您的大标题</a:t>
            </a:r>
            <a:endParaRPr lang="zh-CN" altLang="en-US" dirty="0"/>
          </a:p>
        </p:txBody>
      </p:sp>
      <p:sp>
        <p:nvSpPr>
          <p:cNvPr id="11" name="Freeform 21"/>
          <p:cNvSpPr/>
          <p:nvPr/>
        </p:nvSpPr>
        <p:spPr bwMode="auto">
          <a:xfrm>
            <a:off x="1289129" y="2097802"/>
            <a:ext cx="1912101" cy="1912101"/>
          </a:xfrm>
          <a:prstGeom prst="ellipse">
            <a:avLst/>
          </a:prstGeom>
          <a:solidFill>
            <a:schemeClr val="accent1"/>
          </a:solidFill>
          <a:ln>
            <a:noFill/>
          </a:ln>
        </p:spPr>
        <p:txBody>
          <a:bodyPr/>
          <a:lstStyle/>
          <a:p>
            <a:endParaRPr lang="zh-CN" altLang="en-US"/>
          </a:p>
        </p:txBody>
      </p:sp>
      <p:sp>
        <p:nvSpPr>
          <p:cNvPr id="12" name="KSO_Shape"/>
          <p:cNvSpPr/>
          <p:nvPr/>
        </p:nvSpPr>
        <p:spPr bwMode="auto">
          <a:xfrm flipH="1">
            <a:off x="1547132" y="2493088"/>
            <a:ext cx="1396094" cy="1121528"/>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Freeform 21"/>
          <p:cNvSpPr/>
          <p:nvPr/>
        </p:nvSpPr>
        <p:spPr bwMode="auto">
          <a:xfrm>
            <a:off x="4205593" y="2097802"/>
            <a:ext cx="1912101" cy="1912101"/>
          </a:xfrm>
          <a:prstGeom prst="ellipse">
            <a:avLst/>
          </a:prstGeom>
          <a:solidFill>
            <a:schemeClr val="accent1"/>
          </a:solidFill>
          <a:ln>
            <a:noFill/>
          </a:ln>
        </p:spPr>
        <p:txBody>
          <a:bodyPr/>
          <a:lstStyle/>
          <a:p>
            <a:endParaRPr lang="zh-CN" altLang="en-US"/>
          </a:p>
        </p:txBody>
      </p:sp>
      <p:sp>
        <p:nvSpPr>
          <p:cNvPr id="29" name="KSO_Shape"/>
          <p:cNvSpPr/>
          <p:nvPr/>
        </p:nvSpPr>
        <p:spPr bwMode="auto">
          <a:xfrm>
            <a:off x="4776586" y="2493088"/>
            <a:ext cx="770116" cy="1121528"/>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 name="矩形 31"/>
          <p:cNvSpPr/>
          <p:nvPr/>
        </p:nvSpPr>
        <p:spPr>
          <a:xfrm>
            <a:off x="921153" y="421005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33" name="矩形 32"/>
          <p:cNvSpPr/>
          <p:nvPr/>
        </p:nvSpPr>
        <p:spPr>
          <a:xfrm>
            <a:off x="3837617" y="419100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6" name="矩形 39"/>
          <p:cNvSpPr/>
          <p:nvPr/>
        </p:nvSpPr>
        <p:spPr>
          <a:xfrm>
            <a:off x="7507083" y="2303260"/>
            <a:ext cx="3935102" cy="379656"/>
          </a:xfrm>
          <a:prstGeom prst="rect">
            <a:avLst/>
          </a:prstGeom>
          <a:solidFill>
            <a:schemeClr val="accent1"/>
          </a:solidFill>
          <a:effectLst/>
        </p:spPr>
        <p:txBody>
          <a:bodyPr wrap="square">
            <a:spAutoFit/>
          </a:bodyPr>
          <a:lstStyle/>
          <a:p>
            <a:pPr algn="ctr"/>
            <a:r>
              <a:rPr lang="zh-CN" altLang="en-US" sz="1800" dirty="0">
                <a:solidFill>
                  <a:schemeClr val="bg1"/>
                </a:solidFill>
                <a:latin typeface="+mj-ea"/>
                <a:ea typeface="+mj-ea"/>
              </a:rPr>
              <a:t>点击此处添加标题</a:t>
            </a:r>
            <a:endParaRPr lang="zh-CN" altLang="zh-CN" sz="1800" dirty="0">
              <a:solidFill>
                <a:schemeClr val="bg1"/>
              </a:solidFill>
              <a:latin typeface="+mj-ea"/>
              <a:ea typeface="+mj-ea"/>
            </a:endParaRPr>
          </a:p>
        </p:txBody>
      </p:sp>
      <p:sp>
        <p:nvSpPr>
          <p:cNvPr id="17" name="矩形 39"/>
          <p:cNvSpPr/>
          <p:nvPr/>
        </p:nvSpPr>
        <p:spPr>
          <a:xfrm>
            <a:off x="7507083" y="2929245"/>
            <a:ext cx="3935102" cy="379656"/>
          </a:xfrm>
          <a:prstGeom prst="rect">
            <a:avLst/>
          </a:prstGeom>
          <a:solidFill>
            <a:schemeClr val="accent1"/>
          </a:solidFill>
          <a:effectLst/>
        </p:spPr>
        <p:txBody>
          <a:bodyPr wrap="square">
            <a:spAutoFit/>
          </a:bodyPr>
          <a:lstStyle/>
          <a:p>
            <a:pPr algn="ctr"/>
            <a:r>
              <a:rPr lang="zh-CN" altLang="en-US" sz="1800" dirty="0">
                <a:solidFill>
                  <a:schemeClr val="bg1"/>
                </a:solidFill>
                <a:latin typeface="+mj-ea"/>
                <a:ea typeface="+mj-ea"/>
              </a:rPr>
              <a:t>点击此处添加标题</a:t>
            </a:r>
            <a:endParaRPr lang="zh-CN" altLang="zh-CN" sz="1800" dirty="0">
              <a:solidFill>
                <a:schemeClr val="bg1"/>
              </a:solidFill>
              <a:latin typeface="+mj-ea"/>
              <a:ea typeface="+mj-ea"/>
            </a:endParaRPr>
          </a:p>
        </p:txBody>
      </p:sp>
      <p:sp>
        <p:nvSpPr>
          <p:cNvPr id="18" name="矩形 39"/>
          <p:cNvSpPr/>
          <p:nvPr/>
        </p:nvSpPr>
        <p:spPr>
          <a:xfrm>
            <a:off x="7507083" y="3555230"/>
            <a:ext cx="3935102" cy="379656"/>
          </a:xfrm>
          <a:prstGeom prst="rect">
            <a:avLst/>
          </a:prstGeom>
          <a:solidFill>
            <a:schemeClr val="accent1"/>
          </a:solidFill>
          <a:effectLst/>
        </p:spPr>
        <p:txBody>
          <a:bodyPr wrap="square">
            <a:spAutoFit/>
          </a:bodyPr>
          <a:lstStyle/>
          <a:p>
            <a:pPr algn="ctr"/>
            <a:r>
              <a:rPr lang="zh-CN" altLang="en-US" sz="1800" dirty="0">
                <a:solidFill>
                  <a:schemeClr val="bg1"/>
                </a:solidFill>
                <a:latin typeface="+mj-ea"/>
                <a:ea typeface="+mj-ea"/>
              </a:rPr>
              <a:t>点击此处添加标题</a:t>
            </a:r>
            <a:endParaRPr lang="zh-CN" altLang="zh-CN" sz="1800" dirty="0">
              <a:solidFill>
                <a:schemeClr val="bg1"/>
              </a:solidFill>
              <a:latin typeface="+mj-ea"/>
              <a:ea typeface="+mj-ea"/>
            </a:endParaRPr>
          </a:p>
        </p:txBody>
      </p:sp>
      <p:sp>
        <p:nvSpPr>
          <p:cNvPr id="19" name="矩形 39"/>
          <p:cNvSpPr/>
          <p:nvPr/>
        </p:nvSpPr>
        <p:spPr>
          <a:xfrm>
            <a:off x="7507083" y="4181215"/>
            <a:ext cx="3935102" cy="379656"/>
          </a:xfrm>
          <a:prstGeom prst="rect">
            <a:avLst/>
          </a:prstGeom>
          <a:solidFill>
            <a:schemeClr val="accent1"/>
          </a:solidFill>
          <a:effectLst/>
        </p:spPr>
        <p:txBody>
          <a:bodyPr wrap="square">
            <a:spAutoFit/>
          </a:bodyPr>
          <a:lstStyle/>
          <a:p>
            <a:pPr algn="ctr"/>
            <a:r>
              <a:rPr lang="zh-CN" altLang="en-US" sz="1800" dirty="0">
                <a:solidFill>
                  <a:schemeClr val="bg1"/>
                </a:solidFill>
                <a:latin typeface="+mj-ea"/>
                <a:ea typeface="+mj-ea"/>
              </a:rPr>
              <a:t>点击此处添加标题</a:t>
            </a:r>
            <a:endParaRPr lang="zh-CN" altLang="zh-CN" sz="1800" dirty="0">
              <a:solidFill>
                <a:schemeClr val="bg1"/>
              </a:solidFill>
              <a:latin typeface="+mj-ea"/>
              <a:ea typeface="+mj-ea"/>
            </a:endParaRPr>
          </a:p>
        </p:txBody>
      </p:sp>
      <p:sp>
        <p:nvSpPr>
          <p:cNvPr id="20" name="矩形 39"/>
          <p:cNvSpPr/>
          <p:nvPr/>
        </p:nvSpPr>
        <p:spPr>
          <a:xfrm>
            <a:off x="7507083" y="4807200"/>
            <a:ext cx="3935102" cy="379656"/>
          </a:xfrm>
          <a:prstGeom prst="rect">
            <a:avLst/>
          </a:prstGeom>
          <a:solidFill>
            <a:schemeClr val="accent1"/>
          </a:solidFill>
          <a:effectLst/>
        </p:spPr>
        <p:txBody>
          <a:bodyPr wrap="square">
            <a:spAutoFit/>
          </a:bodyPr>
          <a:lstStyle/>
          <a:p>
            <a:pPr algn="ctr"/>
            <a:r>
              <a:rPr lang="zh-CN" altLang="en-US" sz="1800" dirty="0">
                <a:solidFill>
                  <a:schemeClr val="bg1"/>
                </a:solidFill>
                <a:latin typeface="+mj-ea"/>
                <a:ea typeface="+mj-ea"/>
              </a:rPr>
              <a:t>点击此处添加标题</a:t>
            </a:r>
            <a:endParaRPr lang="zh-CN" altLang="zh-CN" sz="1800" dirty="0">
              <a:solidFill>
                <a:schemeClr val="bg1"/>
              </a:solidFill>
              <a:latin typeface="+mj-ea"/>
              <a:ea typeface="+mj-ea"/>
            </a:endParaRPr>
          </a:p>
        </p:txBody>
      </p:sp>
      <p:sp>
        <p:nvSpPr>
          <p:cNvPr id="22" name="矩形 39"/>
          <p:cNvSpPr/>
          <p:nvPr/>
        </p:nvSpPr>
        <p:spPr>
          <a:xfrm>
            <a:off x="7507083" y="5433185"/>
            <a:ext cx="3935102" cy="379656"/>
          </a:xfrm>
          <a:prstGeom prst="rect">
            <a:avLst/>
          </a:prstGeom>
          <a:solidFill>
            <a:schemeClr val="accent1"/>
          </a:solidFill>
          <a:effectLst/>
        </p:spPr>
        <p:txBody>
          <a:bodyPr wrap="square">
            <a:spAutoFit/>
          </a:bodyPr>
          <a:lstStyle/>
          <a:p>
            <a:pPr algn="ctr"/>
            <a:r>
              <a:rPr lang="zh-CN" altLang="en-US" sz="1800" dirty="0">
                <a:solidFill>
                  <a:schemeClr val="bg1"/>
                </a:solidFill>
                <a:latin typeface="+mj-ea"/>
                <a:ea typeface="+mj-ea"/>
              </a:rPr>
              <a:t>点击此处添加标题</a:t>
            </a:r>
            <a:endParaRPr lang="zh-CN" altLang="zh-CN" sz="1800" dirty="0">
              <a:solidFill>
                <a:schemeClr val="bg1"/>
              </a:solidFill>
              <a:latin typeface="+mj-ea"/>
              <a:ea typeface="+mj-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MH_Other_2"/>
          <p:cNvSpPr/>
          <p:nvPr>
            <p:custDataLst>
              <p:tags r:id="rId1"/>
            </p:custDataLst>
          </p:nvPr>
        </p:nvSpPr>
        <p:spPr>
          <a:xfrm flipH="1">
            <a:off x="2374763" y="5196389"/>
            <a:ext cx="496160" cy="679588"/>
          </a:xfrm>
          <a:custGeom>
            <a:avLst/>
            <a:gdLst>
              <a:gd name="connsiteX0" fmla="*/ 325316 w 325316"/>
              <a:gd name="connsiteY0" fmla="*/ 0 h 445584"/>
              <a:gd name="connsiteX1" fmla="*/ 0 w 325316"/>
              <a:gd name="connsiteY1" fmla="*/ 0 h 445584"/>
              <a:gd name="connsiteX2" fmla="*/ 0 w 325316"/>
              <a:gd name="connsiteY2" fmla="*/ 445584 h 445584"/>
              <a:gd name="connsiteX3" fmla="*/ 325316 w 325316"/>
              <a:gd name="connsiteY3" fmla="*/ 445584 h 445584"/>
            </a:gdLst>
            <a:ahLst/>
            <a:cxnLst>
              <a:cxn ang="0">
                <a:pos x="connsiteX0" y="connsiteY0"/>
              </a:cxn>
              <a:cxn ang="0">
                <a:pos x="connsiteX1" y="connsiteY1"/>
              </a:cxn>
              <a:cxn ang="0">
                <a:pos x="connsiteX2" y="connsiteY2"/>
              </a:cxn>
              <a:cxn ang="0">
                <a:pos x="connsiteX3" y="connsiteY3"/>
              </a:cxn>
            </a:cxnLst>
            <a:rect l="l" t="t" r="r" b="b"/>
            <a:pathLst>
              <a:path w="325316" h="445584">
                <a:moveTo>
                  <a:pt x="325316" y="0"/>
                </a:moveTo>
                <a:lnTo>
                  <a:pt x="0" y="0"/>
                </a:lnTo>
                <a:lnTo>
                  <a:pt x="0" y="445584"/>
                </a:lnTo>
                <a:lnTo>
                  <a:pt x="325316" y="445584"/>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MH_Other_3"/>
          <p:cNvSpPr/>
          <p:nvPr>
            <p:custDataLst>
              <p:tags r:id="rId2"/>
            </p:custDataLst>
          </p:nvPr>
        </p:nvSpPr>
        <p:spPr>
          <a:xfrm flipH="1">
            <a:off x="2374763" y="4780692"/>
            <a:ext cx="1912091" cy="429111"/>
          </a:xfrm>
          <a:custGeom>
            <a:avLst/>
            <a:gdLst>
              <a:gd name="connsiteX0" fmla="*/ 0 w 1253696"/>
              <a:gd name="connsiteY0" fmla="*/ 0 h 281354"/>
              <a:gd name="connsiteX1" fmla="*/ 1102479 w 1253696"/>
              <a:gd name="connsiteY1" fmla="*/ 0 h 281354"/>
              <a:gd name="connsiteX2" fmla="*/ 1253696 w 1253696"/>
              <a:gd name="connsiteY2" fmla="*/ 281354 h 281354"/>
              <a:gd name="connsiteX3" fmla="*/ 0 w 1253696"/>
              <a:gd name="connsiteY3" fmla="*/ 281354 h 281354"/>
            </a:gdLst>
            <a:ahLst/>
            <a:cxnLst>
              <a:cxn ang="0">
                <a:pos x="connsiteX0" y="connsiteY0"/>
              </a:cxn>
              <a:cxn ang="0">
                <a:pos x="connsiteX1" y="connsiteY1"/>
              </a:cxn>
              <a:cxn ang="0">
                <a:pos x="connsiteX2" y="connsiteY2"/>
              </a:cxn>
              <a:cxn ang="0">
                <a:pos x="connsiteX3" y="connsiteY3"/>
              </a:cxn>
            </a:cxnLst>
            <a:rect l="l" t="t" r="r" b="b"/>
            <a:pathLst>
              <a:path w="1253696" h="281354">
                <a:moveTo>
                  <a:pt x="0" y="0"/>
                </a:moveTo>
                <a:lnTo>
                  <a:pt x="1102479" y="0"/>
                </a:lnTo>
                <a:lnTo>
                  <a:pt x="1253696" y="281354"/>
                </a:lnTo>
                <a:lnTo>
                  <a:pt x="0" y="28135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MH_SubTitle_4"/>
          <p:cNvSpPr/>
          <p:nvPr>
            <p:custDataLst>
              <p:tags r:id="rId3"/>
            </p:custDataLst>
          </p:nvPr>
        </p:nvSpPr>
        <p:spPr>
          <a:xfrm flipH="1">
            <a:off x="4286854" y="3066808"/>
            <a:ext cx="496160" cy="2142996"/>
          </a:xfrm>
          <a:custGeom>
            <a:avLst/>
            <a:gdLst>
              <a:gd name="connsiteX0" fmla="*/ 162658 w 325316"/>
              <a:gd name="connsiteY0" fmla="*/ 0 h 1405093"/>
              <a:gd name="connsiteX1" fmla="*/ 325316 w 325316"/>
              <a:gd name="connsiteY1" fmla="*/ 162658 h 1405093"/>
              <a:gd name="connsiteX2" fmla="*/ 325315 w 325316"/>
              <a:gd name="connsiteY2" fmla="*/ 1405093 h 1405093"/>
              <a:gd name="connsiteX3" fmla="*/ 0 w 325316"/>
              <a:gd name="connsiteY3" fmla="*/ 1235997 h 1405093"/>
              <a:gd name="connsiteX4" fmla="*/ 0 w 325316"/>
              <a:gd name="connsiteY4" fmla="*/ 162658 h 1405093"/>
              <a:gd name="connsiteX5" fmla="*/ 162658 w 325316"/>
              <a:gd name="connsiteY5" fmla="*/ 0 h 1405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316" h="1405093">
                <a:moveTo>
                  <a:pt x="162658" y="0"/>
                </a:moveTo>
                <a:cubicBezTo>
                  <a:pt x="252492" y="0"/>
                  <a:pt x="325316" y="72824"/>
                  <a:pt x="325316" y="162658"/>
                </a:cubicBezTo>
                <a:lnTo>
                  <a:pt x="325315" y="1405093"/>
                </a:lnTo>
                <a:lnTo>
                  <a:pt x="0" y="1235997"/>
                </a:lnTo>
                <a:lnTo>
                  <a:pt x="0" y="162658"/>
                </a:lnTo>
                <a:cubicBezTo>
                  <a:pt x="0" y="72824"/>
                  <a:pt x="72824" y="0"/>
                  <a:pt x="16265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12" name="MH_Other_2"/>
          <p:cNvSpPr/>
          <p:nvPr>
            <p:custDataLst>
              <p:tags r:id="rId4"/>
            </p:custDataLst>
          </p:nvPr>
        </p:nvSpPr>
        <p:spPr>
          <a:xfrm flipH="1">
            <a:off x="3373570" y="4085042"/>
            <a:ext cx="496160" cy="679588"/>
          </a:xfrm>
          <a:custGeom>
            <a:avLst/>
            <a:gdLst>
              <a:gd name="connsiteX0" fmla="*/ 325316 w 325316"/>
              <a:gd name="connsiteY0" fmla="*/ 0 h 445584"/>
              <a:gd name="connsiteX1" fmla="*/ 0 w 325316"/>
              <a:gd name="connsiteY1" fmla="*/ 0 h 445584"/>
              <a:gd name="connsiteX2" fmla="*/ 0 w 325316"/>
              <a:gd name="connsiteY2" fmla="*/ 445584 h 445584"/>
              <a:gd name="connsiteX3" fmla="*/ 325316 w 325316"/>
              <a:gd name="connsiteY3" fmla="*/ 445584 h 445584"/>
            </a:gdLst>
            <a:ahLst/>
            <a:cxnLst>
              <a:cxn ang="0">
                <a:pos x="connsiteX0" y="connsiteY0"/>
              </a:cxn>
              <a:cxn ang="0">
                <a:pos x="connsiteX1" y="connsiteY1"/>
              </a:cxn>
              <a:cxn ang="0">
                <a:pos x="connsiteX2" y="connsiteY2"/>
              </a:cxn>
              <a:cxn ang="0">
                <a:pos x="connsiteX3" y="connsiteY3"/>
              </a:cxn>
            </a:cxnLst>
            <a:rect l="l" t="t" r="r" b="b"/>
            <a:pathLst>
              <a:path w="325316" h="445584">
                <a:moveTo>
                  <a:pt x="325316" y="0"/>
                </a:moveTo>
                <a:lnTo>
                  <a:pt x="0" y="0"/>
                </a:lnTo>
                <a:lnTo>
                  <a:pt x="0" y="445584"/>
                </a:lnTo>
                <a:lnTo>
                  <a:pt x="325316" y="445584"/>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MH_Other_3"/>
          <p:cNvSpPr/>
          <p:nvPr>
            <p:custDataLst>
              <p:tags r:id="rId5"/>
            </p:custDataLst>
          </p:nvPr>
        </p:nvSpPr>
        <p:spPr>
          <a:xfrm flipH="1">
            <a:off x="3373570" y="3669345"/>
            <a:ext cx="1912091" cy="429111"/>
          </a:xfrm>
          <a:custGeom>
            <a:avLst/>
            <a:gdLst>
              <a:gd name="connsiteX0" fmla="*/ 0 w 1253696"/>
              <a:gd name="connsiteY0" fmla="*/ 0 h 281354"/>
              <a:gd name="connsiteX1" fmla="*/ 1102479 w 1253696"/>
              <a:gd name="connsiteY1" fmla="*/ 0 h 281354"/>
              <a:gd name="connsiteX2" fmla="*/ 1253696 w 1253696"/>
              <a:gd name="connsiteY2" fmla="*/ 281354 h 281354"/>
              <a:gd name="connsiteX3" fmla="*/ 0 w 1253696"/>
              <a:gd name="connsiteY3" fmla="*/ 281354 h 281354"/>
            </a:gdLst>
            <a:ahLst/>
            <a:cxnLst>
              <a:cxn ang="0">
                <a:pos x="connsiteX0" y="connsiteY0"/>
              </a:cxn>
              <a:cxn ang="0">
                <a:pos x="connsiteX1" y="connsiteY1"/>
              </a:cxn>
              <a:cxn ang="0">
                <a:pos x="connsiteX2" y="connsiteY2"/>
              </a:cxn>
              <a:cxn ang="0">
                <a:pos x="connsiteX3" y="connsiteY3"/>
              </a:cxn>
            </a:cxnLst>
            <a:rect l="l" t="t" r="r" b="b"/>
            <a:pathLst>
              <a:path w="1253696" h="281354">
                <a:moveTo>
                  <a:pt x="0" y="0"/>
                </a:moveTo>
                <a:lnTo>
                  <a:pt x="1102479" y="0"/>
                </a:lnTo>
                <a:lnTo>
                  <a:pt x="1253696" y="281354"/>
                </a:lnTo>
                <a:lnTo>
                  <a:pt x="0" y="28135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MH_SubTitle_4"/>
          <p:cNvSpPr/>
          <p:nvPr>
            <p:custDataLst>
              <p:tags r:id="rId6"/>
            </p:custDataLst>
          </p:nvPr>
        </p:nvSpPr>
        <p:spPr>
          <a:xfrm flipH="1">
            <a:off x="5285661" y="1955461"/>
            <a:ext cx="496160" cy="2142996"/>
          </a:xfrm>
          <a:custGeom>
            <a:avLst/>
            <a:gdLst>
              <a:gd name="connsiteX0" fmla="*/ 162658 w 325316"/>
              <a:gd name="connsiteY0" fmla="*/ 0 h 1405093"/>
              <a:gd name="connsiteX1" fmla="*/ 325316 w 325316"/>
              <a:gd name="connsiteY1" fmla="*/ 162658 h 1405093"/>
              <a:gd name="connsiteX2" fmla="*/ 325315 w 325316"/>
              <a:gd name="connsiteY2" fmla="*/ 1405093 h 1405093"/>
              <a:gd name="connsiteX3" fmla="*/ 0 w 325316"/>
              <a:gd name="connsiteY3" fmla="*/ 1235997 h 1405093"/>
              <a:gd name="connsiteX4" fmla="*/ 0 w 325316"/>
              <a:gd name="connsiteY4" fmla="*/ 162658 h 1405093"/>
              <a:gd name="connsiteX5" fmla="*/ 162658 w 325316"/>
              <a:gd name="connsiteY5" fmla="*/ 0 h 1405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316" h="1405093">
                <a:moveTo>
                  <a:pt x="162658" y="0"/>
                </a:moveTo>
                <a:cubicBezTo>
                  <a:pt x="252492" y="0"/>
                  <a:pt x="325316" y="72824"/>
                  <a:pt x="325316" y="162658"/>
                </a:cubicBezTo>
                <a:lnTo>
                  <a:pt x="325315" y="1405093"/>
                </a:lnTo>
                <a:lnTo>
                  <a:pt x="0" y="1235997"/>
                </a:lnTo>
                <a:lnTo>
                  <a:pt x="0" y="162658"/>
                </a:lnTo>
                <a:cubicBezTo>
                  <a:pt x="0" y="72824"/>
                  <a:pt x="72824" y="0"/>
                  <a:pt x="16265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cxnSp>
        <p:nvCxnSpPr>
          <p:cNvPr id="15" name="MH_Other_1"/>
          <p:cNvCxnSpPr/>
          <p:nvPr>
            <p:custDataLst>
              <p:tags r:id="rId7"/>
            </p:custDataLst>
          </p:nvPr>
        </p:nvCxnSpPr>
        <p:spPr>
          <a:xfrm>
            <a:off x="423751" y="5875977"/>
            <a:ext cx="486191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椭圆 18"/>
          <p:cNvSpPr/>
          <p:nvPr/>
        </p:nvSpPr>
        <p:spPr>
          <a:xfrm>
            <a:off x="4156873" y="2702319"/>
            <a:ext cx="756122" cy="756122"/>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1" name="椭圆 20"/>
          <p:cNvSpPr/>
          <p:nvPr/>
        </p:nvSpPr>
        <p:spPr>
          <a:xfrm>
            <a:off x="5155680" y="1646402"/>
            <a:ext cx="756122" cy="756122"/>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2" name="KSO_Shape"/>
          <p:cNvSpPr/>
          <p:nvPr/>
        </p:nvSpPr>
        <p:spPr bwMode="auto">
          <a:xfrm>
            <a:off x="4315406" y="2930736"/>
            <a:ext cx="439055" cy="299289"/>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3" name="KSO_Shape"/>
          <p:cNvSpPr/>
          <p:nvPr/>
        </p:nvSpPr>
        <p:spPr bwMode="auto">
          <a:xfrm>
            <a:off x="5314213" y="1870795"/>
            <a:ext cx="439055" cy="307338"/>
          </a:xfrm>
          <a:custGeom>
            <a:avLst/>
            <a:gdLst/>
            <a:ahLst/>
            <a:cxnLst/>
            <a:rect l="0" t="0" r="r" b="b"/>
            <a:pathLst>
              <a:path w="5226050" h="3657600">
                <a:moveTo>
                  <a:pt x="3327400" y="1387475"/>
                </a:moveTo>
                <a:lnTo>
                  <a:pt x="3327400" y="1631950"/>
                </a:lnTo>
                <a:lnTo>
                  <a:pt x="3092450" y="1631950"/>
                </a:lnTo>
                <a:lnTo>
                  <a:pt x="3092450" y="1622425"/>
                </a:lnTo>
                <a:lnTo>
                  <a:pt x="3327400" y="1387475"/>
                </a:lnTo>
                <a:close/>
                <a:moveTo>
                  <a:pt x="3648075" y="1212850"/>
                </a:moveTo>
                <a:lnTo>
                  <a:pt x="3886200" y="1212850"/>
                </a:lnTo>
                <a:lnTo>
                  <a:pt x="3886200" y="1631950"/>
                </a:lnTo>
                <a:lnTo>
                  <a:pt x="3648075" y="1631950"/>
                </a:lnTo>
                <a:lnTo>
                  <a:pt x="3648075" y="1212850"/>
                </a:lnTo>
                <a:close/>
                <a:moveTo>
                  <a:pt x="3498850" y="1212850"/>
                </a:moveTo>
                <a:lnTo>
                  <a:pt x="3606800" y="1212850"/>
                </a:lnTo>
                <a:lnTo>
                  <a:pt x="3606800" y="1631950"/>
                </a:lnTo>
                <a:lnTo>
                  <a:pt x="3368675" y="1631950"/>
                </a:lnTo>
                <a:lnTo>
                  <a:pt x="3368675" y="1343025"/>
                </a:lnTo>
                <a:lnTo>
                  <a:pt x="3498850" y="1212850"/>
                </a:lnTo>
                <a:close/>
                <a:moveTo>
                  <a:pt x="2470150" y="1060450"/>
                </a:moveTo>
                <a:lnTo>
                  <a:pt x="2489200" y="1060450"/>
                </a:lnTo>
                <a:lnTo>
                  <a:pt x="2511425" y="1060450"/>
                </a:lnTo>
                <a:lnTo>
                  <a:pt x="2530475" y="1066800"/>
                </a:lnTo>
                <a:lnTo>
                  <a:pt x="2549525" y="1076325"/>
                </a:lnTo>
                <a:lnTo>
                  <a:pt x="2565400" y="1089025"/>
                </a:lnTo>
                <a:lnTo>
                  <a:pt x="2578100" y="1104900"/>
                </a:lnTo>
                <a:lnTo>
                  <a:pt x="2590800" y="1123950"/>
                </a:lnTo>
                <a:lnTo>
                  <a:pt x="2597150" y="1143000"/>
                </a:lnTo>
                <a:lnTo>
                  <a:pt x="2600325" y="1165225"/>
                </a:lnTo>
                <a:lnTo>
                  <a:pt x="2597150" y="1187450"/>
                </a:lnTo>
                <a:lnTo>
                  <a:pt x="2590800" y="1206500"/>
                </a:lnTo>
                <a:lnTo>
                  <a:pt x="2581275" y="1225550"/>
                </a:lnTo>
                <a:lnTo>
                  <a:pt x="2568575" y="1241425"/>
                </a:lnTo>
                <a:lnTo>
                  <a:pt x="2552700" y="1254125"/>
                </a:lnTo>
                <a:lnTo>
                  <a:pt x="2533650" y="1266825"/>
                </a:lnTo>
                <a:lnTo>
                  <a:pt x="2514600" y="1273175"/>
                </a:lnTo>
                <a:lnTo>
                  <a:pt x="1568371" y="1588585"/>
                </a:lnTo>
                <a:lnTo>
                  <a:pt x="1470025" y="2333625"/>
                </a:lnTo>
                <a:lnTo>
                  <a:pt x="1463675" y="2362200"/>
                </a:lnTo>
                <a:lnTo>
                  <a:pt x="1457325" y="2387600"/>
                </a:lnTo>
                <a:lnTo>
                  <a:pt x="1444625" y="2409825"/>
                </a:lnTo>
                <a:lnTo>
                  <a:pt x="1441450" y="2414588"/>
                </a:lnTo>
                <a:lnTo>
                  <a:pt x="1441450" y="3508375"/>
                </a:lnTo>
                <a:lnTo>
                  <a:pt x="1438275" y="3536950"/>
                </a:lnTo>
                <a:lnTo>
                  <a:pt x="1431925" y="3565525"/>
                </a:lnTo>
                <a:lnTo>
                  <a:pt x="1416050" y="3590925"/>
                </a:lnTo>
                <a:lnTo>
                  <a:pt x="1400175" y="3613150"/>
                </a:lnTo>
                <a:lnTo>
                  <a:pt x="1377950" y="3632200"/>
                </a:lnTo>
                <a:lnTo>
                  <a:pt x="1352550" y="3644900"/>
                </a:lnTo>
                <a:lnTo>
                  <a:pt x="1323975" y="3654425"/>
                </a:lnTo>
                <a:lnTo>
                  <a:pt x="1292225" y="3657600"/>
                </a:lnTo>
                <a:lnTo>
                  <a:pt x="1263650" y="3654425"/>
                </a:lnTo>
                <a:lnTo>
                  <a:pt x="1235075" y="3644900"/>
                </a:lnTo>
                <a:lnTo>
                  <a:pt x="1209675" y="3632200"/>
                </a:lnTo>
                <a:lnTo>
                  <a:pt x="1187450" y="3613150"/>
                </a:lnTo>
                <a:lnTo>
                  <a:pt x="1168400" y="3590925"/>
                </a:lnTo>
                <a:lnTo>
                  <a:pt x="1155700" y="3565525"/>
                </a:lnTo>
                <a:lnTo>
                  <a:pt x="1146175" y="3536950"/>
                </a:lnTo>
                <a:lnTo>
                  <a:pt x="1143000" y="3508375"/>
                </a:lnTo>
                <a:lnTo>
                  <a:pt x="1143000" y="2473801"/>
                </a:lnTo>
                <a:lnTo>
                  <a:pt x="1139825" y="2473325"/>
                </a:lnTo>
                <a:lnTo>
                  <a:pt x="1031875" y="2459831"/>
                </a:lnTo>
                <a:lnTo>
                  <a:pt x="1031875" y="3508375"/>
                </a:lnTo>
                <a:lnTo>
                  <a:pt x="1028700" y="3536950"/>
                </a:lnTo>
                <a:lnTo>
                  <a:pt x="1019175" y="3565525"/>
                </a:lnTo>
                <a:lnTo>
                  <a:pt x="1006475" y="3590925"/>
                </a:lnTo>
                <a:lnTo>
                  <a:pt x="987425" y="3613150"/>
                </a:lnTo>
                <a:lnTo>
                  <a:pt x="965200" y="3632200"/>
                </a:lnTo>
                <a:lnTo>
                  <a:pt x="939800" y="3644900"/>
                </a:lnTo>
                <a:lnTo>
                  <a:pt x="911225" y="3654425"/>
                </a:lnTo>
                <a:lnTo>
                  <a:pt x="882650" y="3657600"/>
                </a:lnTo>
                <a:lnTo>
                  <a:pt x="850900" y="3654425"/>
                </a:lnTo>
                <a:lnTo>
                  <a:pt x="822325" y="3644900"/>
                </a:lnTo>
                <a:lnTo>
                  <a:pt x="796925" y="3632200"/>
                </a:lnTo>
                <a:lnTo>
                  <a:pt x="774700" y="3613150"/>
                </a:lnTo>
                <a:lnTo>
                  <a:pt x="755650" y="3590925"/>
                </a:lnTo>
                <a:lnTo>
                  <a:pt x="742950" y="3565525"/>
                </a:lnTo>
                <a:lnTo>
                  <a:pt x="733425" y="3536950"/>
                </a:lnTo>
                <a:lnTo>
                  <a:pt x="730250" y="3508375"/>
                </a:lnTo>
                <a:lnTo>
                  <a:pt x="730250" y="2397125"/>
                </a:lnTo>
                <a:lnTo>
                  <a:pt x="733425" y="2368550"/>
                </a:lnTo>
                <a:lnTo>
                  <a:pt x="742950" y="2339975"/>
                </a:lnTo>
                <a:lnTo>
                  <a:pt x="743744" y="2338388"/>
                </a:lnTo>
                <a:lnTo>
                  <a:pt x="742950" y="2336800"/>
                </a:lnTo>
                <a:lnTo>
                  <a:pt x="736600" y="2314575"/>
                </a:lnTo>
                <a:lnTo>
                  <a:pt x="730250" y="2292350"/>
                </a:lnTo>
                <a:lnTo>
                  <a:pt x="730250" y="2263775"/>
                </a:lnTo>
                <a:lnTo>
                  <a:pt x="733425" y="2235200"/>
                </a:lnTo>
                <a:lnTo>
                  <a:pt x="825831" y="1545236"/>
                </a:lnTo>
                <a:lnTo>
                  <a:pt x="679450" y="1892300"/>
                </a:lnTo>
                <a:lnTo>
                  <a:pt x="669925" y="1911350"/>
                </a:lnTo>
                <a:lnTo>
                  <a:pt x="669217" y="1912766"/>
                </a:lnTo>
                <a:lnTo>
                  <a:pt x="666750" y="1917700"/>
                </a:lnTo>
                <a:lnTo>
                  <a:pt x="657225" y="1936750"/>
                </a:lnTo>
                <a:lnTo>
                  <a:pt x="641350" y="1952625"/>
                </a:lnTo>
                <a:lnTo>
                  <a:pt x="625475" y="1962150"/>
                </a:lnTo>
                <a:lnTo>
                  <a:pt x="606425" y="1971675"/>
                </a:lnTo>
                <a:lnTo>
                  <a:pt x="584200" y="1974850"/>
                </a:lnTo>
                <a:lnTo>
                  <a:pt x="561975" y="1974850"/>
                </a:lnTo>
                <a:lnTo>
                  <a:pt x="542925" y="1971675"/>
                </a:lnTo>
                <a:lnTo>
                  <a:pt x="76200" y="1774825"/>
                </a:lnTo>
                <a:lnTo>
                  <a:pt x="57150" y="1765300"/>
                </a:lnTo>
                <a:lnTo>
                  <a:pt x="38100" y="1752600"/>
                </a:lnTo>
                <a:lnTo>
                  <a:pt x="25400" y="1739900"/>
                </a:lnTo>
                <a:lnTo>
                  <a:pt x="12700" y="1720850"/>
                </a:lnTo>
                <a:lnTo>
                  <a:pt x="3175" y="1704975"/>
                </a:lnTo>
                <a:lnTo>
                  <a:pt x="0" y="1682750"/>
                </a:lnTo>
                <a:lnTo>
                  <a:pt x="0" y="1660525"/>
                </a:lnTo>
                <a:lnTo>
                  <a:pt x="3175" y="1641475"/>
                </a:lnTo>
                <a:lnTo>
                  <a:pt x="12700" y="1619250"/>
                </a:lnTo>
                <a:lnTo>
                  <a:pt x="22225" y="1603375"/>
                </a:lnTo>
                <a:lnTo>
                  <a:pt x="38100" y="1587500"/>
                </a:lnTo>
                <a:lnTo>
                  <a:pt x="53975" y="1574800"/>
                </a:lnTo>
                <a:lnTo>
                  <a:pt x="73025" y="1568450"/>
                </a:lnTo>
                <a:lnTo>
                  <a:pt x="95250" y="1562100"/>
                </a:lnTo>
                <a:lnTo>
                  <a:pt x="114300" y="1562100"/>
                </a:lnTo>
                <a:lnTo>
                  <a:pt x="136525" y="1568450"/>
                </a:lnTo>
                <a:lnTo>
                  <a:pt x="516862" y="1728864"/>
                </a:lnTo>
                <a:lnTo>
                  <a:pt x="669925" y="1368425"/>
                </a:lnTo>
                <a:lnTo>
                  <a:pt x="679450" y="1346200"/>
                </a:lnTo>
                <a:lnTo>
                  <a:pt x="688975" y="1330325"/>
                </a:lnTo>
                <a:lnTo>
                  <a:pt x="704850" y="1314450"/>
                </a:lnTo>
                <a:lnTo>
                  <a:pt x="714375" y="1304925"/>
                </a:lnTo>
                <a:lnTo>
                  <a:pt x="730250" y="1295400"/>
                </a:lnTo>
                <a:lnTo>
                  <a:pt x="746125" y="1285875"/>
                </a:lnTo>
                <a:lnTo>
                  <a:pt x="787400" y="1273175"/>
                </a:lnTo>
                <a:lnTo>
                  <a:pt x="831850" y="1260475"/>
                </a:lnTo>
                <a:lnTo>
                  <a:pt x="882650" y="1254125"/>
                </a:lnTo>
                <a:lnTo>
                  <a:pt x="936625" y="1250950"/>
                </a:lnTo>
                <a:lnTo>
                  <a:pt x="990600" y="1250950"/>
                </a:lnTo>
                <a:lnTo>
                  <a:pt x="1092200" y="1250950"/>
                </a:lnTo>
                <a:lnTo>
                  <a:pt x="1171575" y="1260475"/>
                </a:lnTo>
                <a:lnTo>
                  <a:pt x="1301750" y="1276350"/>
                </a:lnTo>
                <a:lnTo>
                  <a:pt x="1377950" y="1289050"/>
                </a:lnTo>
                <a:lnTo>
                  <a:pt x="1473200" y="1311275"/>
                </a:lnTo>
                <a:lnTo>
                  <a:pt x="1524000" y="1323975"/>
                </a:lnTo>
                <a:lnTo>
                  <a:pt x="1571625" y="1339850"/>
                </a:lnTo>
                <a:lnTo>
                  <a:pt x="1604727" y="1351672"/>
                </a:lnTo>
                <a:lnTo>
                  <a:pt x="2470150" y="1060450"/>
                </a:lnTo>
                <a:close/>
                <a:moveTo>
                  <a:pt x="4162425" y="914400"/>
                </a:moveTo>
                <a:lnTo>
                  <a:pt x="4162425" y="1631950"/>
                </a:lnTo>
                <a:lnTo>
                  <a:pt x="3924300" y="1631950"/>
                </a:lnTo>
                <a:lnTo>
                  <a:pt x="3924300" y="1168400"/>
                </a:lnTo>
                <a:lnTo>
                  <a:pt x="4162425" y="914400"/>
                </a:lnTo>
                <a:close/>
                <a:moveTo>
                  <a:pt x="1193800" y="593725"/>
                </a:moveTo>
                <a:lnTo>
                  <a:pt x="1228725" y="596900"/>
                </a:lnTo>
                <a:lnTo>
                  <a:pt x="1260475" y="603250"/>
                </a:lnTo>
                <a:lnTo>
                  <a:pt x="1289050" y="612775"/>
                </a:lnTo>
                <a:lnTo>
                  <a:pt x="1317625" y="625475"/>
                </a:lnTo>
                <a:lnTo>
                  <a:pt x="1346200" y="638175"/>
                </a:lnTo>
                <a:lnTo>
                  <a:pt x="1371600" y="657225"/>
                </a:lnTo>
                <a:lnTo>
                  <a:pt x="1397000" y="676275"/>
                </a:lnTo>
                <a:lnTo>
                  <a:pt x="1419225" y="698500"/>
                </a:lnTo>
                <a:lnTo>
                  <a:pt x="1438275" y="720725"/>
                </a:lnTo>
                <a:lnTo>
                  <a:pt x="1454150" y="746125"/>
                </a:lnTo>
                <a:lnTo>
                  <a:pt x="1470025" y="771525"/>
                </a:lnTo>
                <a:lnTo>
                  <a:pt x="1482725" y="800100"/>
                </a:lnTo>
                <a:lnTo>
                  <a:pt x="1492250" y="828675"/>
                </a:lnTo>
                <a:lnTo>
                  <a:pt x="1498600" y="860425"/>
                </a:lnTo>
                <a:lnTo>
                  <a:pt x="1501775" y="892175"/>
                </a:lnTo>
                <a:lnTo>
                  <a:pt x="1501775" y="923925"/>
                </a:lnTo>
                <a:lnTo>
                  <a:pt x="1498600" y="955675"/>
                </a:lnTo>
                <a:lnTo>
                  <a:pt x="1495425" y="987425"/>
                </a:lnTo>
                <a:lnTo>
                  <a:pt x="1485900" y="1019175"/>
                </a:lnTo>
                <a:lnTo>
                  <a:pt x="1473200" y="1047750"/>
                </a:lnTo>
                <a:lnTo>
                  <a:pt x="1457325" y="1073150"/>
                </a:lnTo>
                <a:lnTo>
                  <a:pt x="1441450" y="1101725"/>
                </a:lnTo>
                <a:lnTo>
                  <a:pt x="1422400" y="1123950"/>
                </a:lnTo>
                <a:lnTo>
                  <a:pt x="1400175" y="1146175"/>
                </a:lnTo>
                <a:lnTo>
                  <a:pt x="1377950" y="1165225"/>
                </a:lnTo>
                <a:lnTo>
                  <a:pt x="1352550" y="1184275"/>
                </a:lnTo>
                <a:lnTo>
                  <a:pt x="1327150" y="1196975"/>
                </a:lnTo>
                <a:lnTo>
                  <a:pt x="1298575" y="1209675"/>
                </a:lnTo>
                <a:lnTo>
                  <a:pt x="1270000" y="1219200"/>
                </a:lnTo>
                <a:lnTo>
                  <a:pt x="1238250" y="1225550"/>
                </a:lnTo>
                <a:lnTo>
                  <a:pt x="1206500" y="1228725"/>
                </a:lnTo>
                <a:lnTo>
                  <a:pt x="1174750" y="1231900"/>
                </a:lnTo>
                <a:lnTo>
                  <a:pt x="1143000" y="1228725"/>
                </a:lnTo>
                <a:lnTo>
                  <a:pt x="1111250" y="1222375"/>
                </a:lnTo>
                <a:lnTo>
                  <a:pt x="1079500" y="1212850"/>
                </a:lnTo>
                <a:lnTo>
                  <a:pt x="1050925" y="1200150"/>
                </a:lnTo>
                <a:lnTo>
                  <a:pt x="1022350" y="1187450"/>
                </a:lnTo>
                <a:lnTo>
                  <a:pt x="996950" y="1168400"/>
                </a:lnTo>
                <a:lnTo>
                  <a:pt x="974725" y="1149350"/>
                </a:lnTo>
                <a:lnTo>
                  <a:pt x="952500" y="1130300"/>
                </a:lnTo>
                <a:lnTo>
                  <a:pt x="933450" y="1104900"/>
                </a:lnTo>
                <a:lnTo>
                  <a:pt x="914400" y="1079500"/>
                </a:lnTo>
                <a:lnTo>
                  <a:pt x="901700" y="1054100"/>
                </a:lnTo>
                <a:lnTo>
                  <a:pt x="889000" y="1025525"/>
                </a:lnTo>
                <a:lnTo>
                  <a:pt x="879475" y="996950"/>
                </a:lnTo>
                <a:lnTo>
                  <a:pt x="873125" y="965200"/>
                </a:lnTo>
                <a:lnTo>
                  <a:pt x="866775" y="936625"/>
                </a:lnTo>
                <a:lnTo>
                  <a:pt x="866775" y="904875"/>
                </a:lnTo>
                <a:lnTo>
                  <a:pt x="869950" y="869950"/>
                </a:lnTo>
                <a:lnTo>
                  <a:pt x="876300" y="838200"/>
                </a:lnTo>
                <a:lnTo>
                  <a:pt x="885825" y="809625"/>
                </a:lnTo>
                <a:lnTo>
                  <a:pt x="895350" y="777875"/>
                </a:lnTo>
                <a:lnTo>
                  <a:pt x="911225" y="752475"/>
                </a:lnTo>
                <a:lnTo>
                  <a:pt x="927100" y="727075"/>
                </a:lnTo>
                <a:lnTo>
                  <a:pt x="946150" y="701675"/>
                </a:lnTo>
                <a:lnTo>
                  <a:pt x="968375" y="679450"/>
                </a:lnTo>
                <a:lnTo>
                  <a:pt x="990600" y="660400"/>
                </a:lnTo>
                <a:lnTo>
                  <a:pt x="1016000" y="644525"/>
                </a:lnTo>
                <a:lnTo>
                  <a:pt x="1044575" y="628650"/>
                </a:lnTo>
                <a:lnTo>
                  <a:pt x="1073150" y="615950"/>
                </a:lnTo>
                <a:lnTo>
                  <a:pt x="1101725" y="606425"/>
                </a:lnTo>
                <a:lnTo>
                  <a:pt x="1130300" y="600075"/>
                </a:lnTo>
                <a:lnTo>
                  <a:pt x="1162050" y="596900"/>
                </a:lnTo>
                <a:lnTo>
                  <a:pt x="1193800" y="593725"/>
                </a:lnTo>
                <a:close/>
                <a:moveTo>
                  <a:pt x="3930650" y="523875"/>
                </a:moveTo>
                <a:lnTo>
                  <a:pt x="4273550" y="523875"/>
                </a:lnTo>
                <a:lnTo>
                  <a:pt x="4289425" y="527050"/>
                </a:lnTo>
                <a:lnTo>
                  <a:pt x="4295775" y="527050"/>
                </a:lnTo>
                <a:lnTo>
                  <a:pt x="4302125" y="530225"/>
                </a:lnTo>
                <a:lnTo>
                  <a:pt x="4311650" y="533400"/>
                </a:lnTo>
                <a:lnTo>
                  <a:pt x="4318000" y="536575"/>
                </a:lnTo>
                <a:lnTo>
                  <a:pt x="4327525" y="546100"/>
                </a:lnTo>
                <a:lnTo>
                  <a:pt x="4337050" y="558800"/>
                </a:lnTo>
                <a:lnTo>
                  <a:pt x="4340225" y="565150"/>
                </a:lnTo>
                <a:lnTo>
                  <a:pt x="4343400" y="571500"/>
                </a:lnTo>
                <a:lnTo>
                  <a:pt x="4346575" y="581025"/>
                </a:lnTo>
                <a:lnTo>
                  <a:pt x="4349750" y="587375"/>
                </a:lnTo>
                <a:lnTo>
                  <a:pt x="4349750" y="603250"/>
                </a:lnTo>
                <a:lnTo>
                  <a:pt x="4349750" y="908050"/>
                </a:lnTo>
                <a:lnTo>
                  <a:pt x="4349750" y="920750"/>
                </a:lnTo>
                <a:lnTo>
                  <a:pt x="4343400" y="936625"/>
                </a:lnTo>
                <a:lnTo>
                  <a:pt x="4337050" y="949325"/>
                </a:lnTo>
                <a:lnTo>
                  <a:pt x="4327525" y="962025"/>
                </a:lnTo>
                <a:lnTo>
                  <a:pt x="4318000" y="971550"/>
                </a:lnTo>
                <a:lnTo>
                  <a:pt x="4305300" y="977900"/>
                </a:lnTo>
                <a:lnTo>
                  <a:pt x="4289425" y="981075"/>
                </a:lnTo>
                <a:lnTo>
                  <a:pt x="4273550" y="984250"/>
                </a:lnTo>
                <a:lnTo>
                  <a:pt x="4257675" y="981075"/>
                </a:lnTo>
                <a:lnTo>
                  <a:pt x="4244975" y="977900"/>
                </a:lnTo>
                <a:lnTo>
                  <a:pt x="4229100" y="971550"/>
                </a:lnTo>
                <a:lnTo>
                  <a:pt x="4219575" y="962025"/>
                </a:lnTo>
                <a:lnTo>
                  <a:pt x="4210050" y="949325"/>
                </a:lnTo>
                <a:lnTo>
                  <a:pt x="4203700" y="936625"/>
                </a:lnTo>
                <a:lnTo>
                  <a:pt x="4197350" y="920750"/>
                </a:lnTo>
                <a:lnTo>
                  <a:pt x="4197350" y="908050"/>
                </a:lnTo>
                <a:lnTo>
                  <a:pt x="4197350" y="787400"/>
                </a:lnTo>
                <a:lnTo>
                  <a:pt x="3873500" y="1127125"/>
                </a:lnTo>
                <a:lnTo>
                  <a:pt x="3863975" y="1136650"/>
                </a:lnTo>
                <a:lnTo>
                  <a:pt x="3851275" y="1146175"/>
                </a:lnTo>
                <a:lnTo>
                  <a:pt x="3838575" y="1152525"/>
                </a:lnTo>
                <a:lnTo>
                  <a:pt x="3825875" y="1158875"/>
                </a:lnTo>
                <a:lnTo>
                  <a:pt x="3813175" y="1158875"/>
                </a:lnTo>
                <a:lnTo>
                  <a:pt x="3810000" y="1158875"/>
                </a:lnTo>
                <a:lnTo>
                  <a:pt x="3806825" y="1158875"/>
                </a:lnTo>
                <a:lnTo>
                  <a:pt x="3473450" y="1162050"/>
                </a:lnTo>
                <a:lnTo>
                  <a:pt x="3022600" y="1612900"/>
                </a:lnTo>
                <a:lnTo>
                  <a:pt x="3009900" y="1622425"/>
                </a:lnTo>
                <a:lnTo>
                  <a:pt x="2997200" y="1628775"/>
                </a:lnTo>
                <a:lnTo>
                  <a:pt x="2981325" y="1631950"/>
                </a:lnTo>
                <a:lnTo>
                  <a:pt x="2968625" y="1635125"/>
                </a:lnTo>
                <a:lnTo>
                  <a:pt x="2952750" y="1631950"/>
                </a:lnTo>
                <a:lnTo>
                  <a:pt x="2940050" y="1628775"/>
                </a:lnTo>
                <a:lnTo>
                  <a:pt x="2924175" y="1622425"/>
                </a:lnTo>
                <a:lnTo>
                  <a:pt x="2914650" y="1612900"/>
                </a:lnTo>
                <a:lnTo>
                  <a:pt x="2901950" y="1600200"/>
                </a:lnTo>
                <a:lnTo>
                  <a:pt x="2895600" y="1587500"/>
                </a:lnTo>
                <a:lnTo>
                  <a:pt x="2892425" y="1571625"/>
                </a:lnTo>
                <a:lnTo>
                  <a:pt x="2889250" y="1555750"/>
                </a:lnTo>
                <a:lnTo>
                  <a:pt x="2892425" y="1543050"/>
                </a:lnTo>
                <a:lnTo>
                  <a:pt x="2895600" y="1527175"/>
                </a:lnTo>
                <a:lnTo>
                  <a:pt x="2901950" y="1514475"/>
                </a:lnTo>
                <a:lnTo>
                  <a:pt x="2914650" y="1501775"/>
                </a:lnTo>
                <a:lnTo>
                  <a:pt x="3371850" y="1044575"/>
                </a:lnTo>
                <a:lnTo>
                  <a:pt x="3381375" y="1031875"/>
                </a:lnTo>
                <a:lnTo>
                  <a:pt x="3394075" y="1019175"/>
                </a:lnTo>
                <a:lnTo>
                  <a:pt x="3409950" y="1012825"/>
                </a:lnTo>
                <a:lnTo>
                  <a:pt x="3425825" y="1009650"/>
                </a:lnTo>
                <a:lnTo>
                  <a:pt x="3435350" y="1006475"/>
                </a:lnTo>
                <a:lnTo>
                  <a:pt x="3438525" y="1006475"/>
                </a:lnTo>
                <a:lnTo>
                  <a:pt x="3441700" y="1006475"/>
                </a:lnTo>
                <a:lnTo>
                  <a:pt x="3775075" y="1006475"/>
                </a:lnTo>
                <a:lnTo>
                  <a:pt x="4086225" y="679450"/>
                </a:lnTo>
                <a:lnTo>
                  <a:pt x="3930650" y="679450"/>
                </a:lnTo>
                <a:lnTo>
                  <a:pt x="3914775" y="676275"/>
                </a:lnTo>
                <a:lnTo>
                  <a:pt x="3902075" y="673100"/>
                </a:lnTo>
                <a:lnTo>
                  <a:pt x="3886200" y="666750"/>
                </a:lnTo>
                <a:lnTo>
                  <a:pt x="3876675" y="657225"/>
                </a:lnTo>
                <a:lnTo>
                  <a:pt x="3867150" y="644525"/>
                </a:lnTo>
                <a:lnTo>
                  <a:pt x="3860800" y="631825"/>
                </a:lnTo>
                <a:lnTo>
                  <a:pt x="3854450" y="615950"/>
                </a:lnTo>
                <a:lnTo>
                  <a:pt x="3854450" y="603250"/>
                </a:lnTo>
                <a:lnTo>
                  <a:pt x="3854450" y="587375"/>
                </a:lnTo>
                <a:lnTo>
                  <a:pt x="3860800" y="571500"/>
                </a:lnTo>
                <a:lnTo>
                  <a:pt x="3867150" y="558800"/>
                </a:lnTo>
                <a:lnTo>
                  <a:pt x="3876675" y="546100"/>
                </a:lnTo>
                <a:lnTo>
                  <a:pt x="3886200" y="536575"/>
                </a:lnTo>
                <a:lnTo>
                  <a:pt x="3902075" y="530225"/>
                </a:lnTo>
                <a:lnTo>
                  <a:pt x="3914775" y="527050"/>
                </a:lnTo>
                <a:lnTo>
                  <a:pt x="3930650" y="523875"/>
                </a:lnTo>
                <a:close/>
                <a:moveTo>
                  <a:pt x="3302000" y="285750"/>
                </a:moveTo>
                <a:lnTo>
                  <a:pt x="3333750" y="317500"/>
                </a:lnTo>
                <a:lnTo>
                  <a:pt x="2622550" y="1104900"/>
                </a:lnTo>
                <a:lnTo>
                  <a:pt x="2543175" y="1028700"/>
                </a:lnTo>
                <a:lnTo>
                  <a:pt x="3302000" y="285750"/>
                </a:lnTo>
                <a:close/>
                <a:moveTo>
                  <a:pt x="2543175" y="0"/>
                </a:moveTo>
                <a:lnTo>
                  <a:pt x="4841875" y="0"/>
                </a:lnTo>
                <a:lnTo>
                  <a:pt x="4879975" y="3175"/>
                </a:lnTo>
                <a:lnTo>
                  <a:pt x="4918075" y="6350"/>
                </a:lnTo>
                <a:lnTo>
                  <a:pt x="4956175" y="15875"/>
                </a:lnTo>
                <a:lnTo>
                  <a:pt x="4991100" y="28575"/>
                </a:lnTo>
                <a:lnTo>
                  <a:pt x="5026025" y="47625"/>
                </a:lnTo>
                <a:lnTo>
                  <a:pt x="5057775" y="66675"/>
                </a:lnTo>
                <a:lnTo>
                  <a:pt x="5086350" y="88900"/>
                </a:lnTo>
                <a:lnTo>
                  <a:pt x="5111750" y="111125"/>
                </a:lnTo>
                <a:lnTo>
                  <a:pt x="5137150" y="139700"/>
                </a:lnTo>
                <a:lnTo>
                  <a:pt x="5159375" y="168275"/>
                </a:lnTo>
                <a:lnTo>
                  <a:pt x="5178425" y="200025"/>
                </a:lnTo>
                <a:lnTo>
                  <a:pt x="5194300" y="234950"/>
                </a:lnTo>
                <a:lnTo>
                  <a:pt x="5207000" y="269875"/>
                </a:lnTo>
                <a:lnTo>
                  <a:pt x="5216525" y="304800"/>
                </a:lnTo>
                <a:lnTo>
                  <a:pt x="5222875" y="342900"/>
                </a:lnTo>
                <a:lnTo>
                  <a:pt x="5226050" y="384175"/>
                </a:lnTo>
                <a:lnTo>
                  <a:pt x="5226050" y="1739900"/>
                </a:lnTo>
                <a:lnTo>
                  <a:pt x="5222875" y="1778000"/>
                </a:lnTo>
                <a:lnTo>
                  <a:pt x="5216525" y="1816100"/>
                </a:lnTo>
                <a:lnTo>
                  <a:pt x="5207000" y="1854200"/>
                </a:lnTo>
                <a:lnTo>
                  <a:pt x="5194300" y="1889125"/>
                </a:lnTo>
                <a:lnTo>
                  <a:pt x="5178425" y="1920875"/>
                </a:lnTo>
                <a:lnTo>
                  <a:pt x="5159375" y="1952625"/>
                </a:lnTo>
                <a:lnTo>
                  <a:pt x="5137150" y="1984375"/>
                </a:lnTo>
                <a:lnTo>
                  <a:pt x="5111750" y="2009775"/>
                </a:lnTo>
                <a:lnTo>
                  <a:pt x="5086350" y="2035175"/>
                </a:lnTo>
                <a:lnTo>
                  <a:pt x="5057775" y="2057400"/>
                </a:lnTo>
                <a:lnTo>
                  <a:pt x="5026025" y="2076450"/>
                </a:lnTo>
                <a:lnTo>
                  <a:pt x="4991100" y="2092325"/>
                </a:lnTo>
                <a:lnTo>
                  <a:pt x="4956175" y="2105025"/>
                </a:lnTo>
                <a:lnTo>
                  <a:pt x="4918075" y="2114550"/>
                </a:lnTo>
                <a:lnTo>
                  <a:pt x="4879975" y="2120900"/>
                </a:lnTo>
                <a:lnTo>
                  <a:pt x="4841875" y="2120900"/>
                </a:lnTo>
                <a:lnTo>
                  <a:pt x="2543175" y="2120900"/>
                </a:lnTo>
                <a:lnTo>
                  <a:pt x="2505075" y="2120900"/>
                </a:lnTo>
                <a:lnTo>
                  <a:pt x="2466975" y="2114550"/>
                </a:lnTo>
                <a:lnTo>
                  <a:pt x="2428875" y="2105025"/>
                </a:lnTo>
                <a:lnTo>
                  <a:pt x="2393950" y="2092325"/>
                </a:lnTo>
                <a:lnTo>
                  <a:pt x="2362200" y="2076450"/>
                </a:lnTo>
                <a:lnTo>
                  <a:pt x="2330450" y="2057400"/>
                </a:lnTo>
                <a:lnTo>
                  <a:pt x="2298700" y="2035175"/>
                </a:lnTo>
                <a:lnTo>
                  <a:pt x="2273300" y="2009775"/>
                </a:lnTo>
                <a:lnTo>
                  <a:pt x="2247900" y="1984375"/>
                </a:lnTo>
                <a:lnTo>
                  <a:pt x="2225675" y="1952625"/>
                </a:lnTo>
                <a:lnTo>
                  <a:pt x="2206625" y="1920875"/>
                </a:lnTo>
                <a:lnTo>
                  <a:pt x="2190750" y="1889125"/>
                </a:lnTo>
                <a:lnTo>
                  <a:pt x="2178050" y="1854200"/>
                </a:lnTo>
                <a:lnTo>
                  <a:pt x="2168525" y="1816100"/>
                </a:lnTo>
                <a:lnTo>
                  <a:pt x="2162175" y="1778000"/>
                </a:lnTo>
                <a:lnTo>
                  <a:pt x="2159000" y="1739900"/>
                </a:lnTo>
                <a:lnTo>
                  <a:pt x="2159000" y="1435100"/>
                </a:lnTo>
                <a:lnTo>
                  <a:pt x="2241550" y="1406525"/>
                </a:lnTo>
                <a:lnTo>
                  <a:pt x="2324100" y="1374775"/>
                </a:lnTo>
                <a:lnTo>
                  <a:pt x="2324100" y="1739900"/>
                </a:lnTo>
                <a:lnTo>
                  <a:pt x="2324100" y="1762125"/>
                </a:lnTo>
                <a:lnTo>
                  <a:pt x="2327275" y="1784350"/>
                </a:lnTo>
                <a:lnTo>
                  <a:pt x="2333625" y="1803400"/>
                </a:lnTo>
                <a:lnTo>
                  <a:pt x="2339975" y="1825625"/>
                </a:lnTo>
                <a:lnTo>
                  <a:pt x="2349500" y="1844675"/>
                </a:lnTo>
                <a:lnTo>
                  <a:pt x="2362200" y="1863725"/>
                </a:lnTo>
                <a:lnTo>
                  <a:pt x="2374900" y="1879600"/>
                </a:lnTo>
                <a:lnTo>
                  <a:pt x="2387600" y="1895475"/>
                </a:lnTo>
                <a:lnTo>
                  <a:pt x="2403475" y="1908175"/>
                </a:lnTo>
                <a:lnTo>
                  <a:pt x="2419350" y="1920875"/>
                </a:lnTo>
                <a:lnTo>
                  <a:pt x="2438400" y="1933575"/>
                </a:lnTo>
                <a:lnTo>
                  <a:pt x="2457450" y="1943100"/>
                </a:lnTo>
                <a:lnTo>
                  <a:pt x="2476500" y="1949450"/>
                </a:lnTo>
                <a:lnTo>
                  <a:pt x="2498725" y="1955800"/>
                </a:lnTo>
                <a:lnTo>
                  <a:pt x="2520950" y="1958975"/>
                </a:lnTo>
                <a:lnTo>
                  <a:pt x="2543175" y="1958975"/>
                </a:lnTo>
                <a:lnTo>
                  <a:pt x="4841875" y="1958975"/>
                </a:lnTo>
                <a:lnTo>
                  <a:pt x="4864100" y="1958975"/>
                </a:lnTo>
                <a:lnTo>
                  <a:pt x="4886325" y="1955800"/>
                </a:lnTo>
                <a:lnTo>
                  <a:pt x="4908550" y="1949450"/>
                </a:lnTo>
                <a:lnTo>
                  <a:pt x="4927600" y="1943100"/>
                </a:lnTo>
                <a:lnTo>
                  <a:pt x="4946650" y="1933575"/>
                </a:lnTo>
                <a:lnTo>
                  <a:pt x="4965700" y="1920875"/>
                </a:lnTo>
                <a:lnTo>
                  <a:pt x="4981575" y="1908175"/>
                </a:lnTo>
                <a:lnTo>
                  <a:pt x="4997450" y="1895475"/>
                </a:lnTo>
                <a:lnTo>
                  <a:pt x="5013325" y="1879600"/>
                </a:lnTo>
                <a:lnTo>
                  <a:pt x="5026025" y="1863725"/>
                </a:lnTo>
                <a:lnTo>
                  <a:pt x="5035550" y="1844675"/>
                </a:lnTo>
                <a:lnTo>
                  <a:pt x="5045075" y="1825625"/>
                </a:lnTo>
                <a:lnTo>
                  <a:pt x="5051425" y="1803400"/>
                </a:lnTo>
                <a:lnTo>
                  <a:pt x="5057775" y="1784350"/>
                </a:lnTo>
                <a:lnTo>
                  <a:pt x="5060950" y="1762125"/>
                </a:lnTo>
                <a:lnTo>
                  <a:pt x="5060950" y="1739900"/>
                </a:lnTo>
                <a:lnTo>
                  <a:pt x="5060950" y="384175"/>
                </a:lnTo>
                <a:lnTo>
                  <a:pt x="5060950" y="361950"/>
                </a:lnTo>
                <a:lnTo>
                  <a:pt x="5057775" y="339725"/>
                </a:lnTo>
                <a:lnTo>
                  <a:pt x="5051425" y="317500"/>
                </a:lnTo>
                <a:lnTo>
                  <a:pt x="5045075" y="298450"/>
                </a:lnTo>
                <a:lnTo>
                  <a:pt x="5035550" y="279400"/>
                </a:lnTo>
                <a:lnTo>
                  <a:pt x="5026025" y="260350"/>
                </a:lnTo>
                <a:lnTo>
                  <a:pt x="5013325" y="244475"/>
                </a:lnTo>
                <a:lnTo>
                  <a:pt x="4997450" y="228600"/>
                </a:lnTo>
                <a:lnTo>
                  <a:pt x="4981575" y="212725"/>
                </a:lnTo>
                <a:lnTo>
                  <a:pt x="4965700" y="200025"/>
                </a:lnTo>
                <a:lnTo>
                  <a:pt x="4946650" y="190500"/>
                </a:lnTo>
                <a:lnTo>
                  <a:pt x="4927600" y="180975"/>
                </a:lnTo>
                <a:lnTo>
                  <a:pt x="4908550" y="171450"/>
                </a:lnTo>
                <a:lnTo>
                  <a:pt x="4886325" y="168275"/>
                </a:lnTo>
                <a:lnTo>
                  <a:pt x="4864100" y="165100"/>
                </a:lnTo>
                <a:lnTo>
                  <a:pt x="4841875" y="161925"/>
                </a:lnTo>
                <a:lnTo>
                  <a:pt x="2543175" y="161925"/>
                </a:lnTo>
                <a:lnTo>
                  <a:pt x="2520950" y="165100"/>
                </a:lnTo>
                <a:lnTo>
                  <a:pt x="2498725" y="168275"/>
                </a:lnTo>
                <a:lnTo>
                  <a:pt x="2476500" y="171450"/>
                </a:lnTo>
                <a:lnTo>
                  <a:pt x="2457450" y="180975"/>
                </a:lnTo>
                <a:lnTo>
                  <a:pt x="2438400" y="190500"/>
                </a:lnTo>
                <a:lnTo>
                  <a:pt x="2419350" y="200025"/>
                </a:lnTo>
                <a:lnTo>
                  <a:pt x="2403475" y="212725"/>
                </a:lnTo>
                <a:lnTo>
                  <a:pt x="2387600" y="228600"/>
                </a:lnTo>
                <a:lnTo>
                  <a:pt x="2374900" y="244475"/>
                </a:lnTo>
                <a:lnTo>
                  <a:pt x="2362200" y="260350"/>
                </a:lnTo>
                <a:lnTo>
                  <a:pt x="2349500" y="279400"/>
                </a:lnTo>
                <a:lnTo>
                  <a:pt x="2339975" y="298450"/>
                </a:lnTo>
                <a:lnTo>
                  <a:pt x="2333625" y="317500"/>
                </a:lnTo>
                <a:lnTo>
                  <a:pt x="2327275" y="339725"/>
                </a:lnTo>
                <a:lnTo>
                  <a:pt x="2324100" y="361950"/>
                </a:lnTo>
                <a:lnTo>
                  <a:pt x="2324100" y="384175"/>
                </a:lnTo>
                <a:lnTo>
                  <a:pt x="2324100" y="1066800"/>
                </a:lnTo>
                <a:lnTo>
                  <a:pt x="2241550" y="1089025"/>
                </a:lnTo>
                <a:lnTo>
                  <a:pt x="2159000" y="1117600"/>
                </a:lnTo>
                <a:lnTo>
                  <a:pt x="2159000" y="384175"/>
                </a:lnTo>
                <a:lnTo>
                  <a:pt x="2162175" y="342900"/>
                </a:lnTo>
                <a:lnTo>
                  <a:pt x="2168525" y="304800"/>
                </a:lnTo>
                <a:lnTo>
                  <a:pt x="2178050" y="269875"/>
                </a:lnTo>
                <a:lnTo>
                  <a:pt x="2190750" y="234950"/>
                </a:lnTo>
                <a:lnTo>
                  <a:pt x="2206625" y="200025"/>
                </a:lnTo>
                <a:lnTo>
                  <a:pt x="2225675" y="168275"/>
                </a:lnTo>
                <a:lnTo>
                  <a:pt x="2247900" y="139700"/>
                </a:lnTo>
                <a:lnTo>
                  <a:pt x="2273300" y="111125"/>
                </a:lnTo>
                <a:lnTo>
                  <a:pt x="2298700" y="88900"/>
                </a:lnTo>
                <a:lnTo>
                  <a:pt x="2330450" y="66675"/>
                </a:lnTo>
                <a:lnTo>
                  <a:pt x="2362200" y="47625"/>
                </a:lnTo>
                <a:lnTo>
                  <a:pt x="2393950" y="28575"/>
                </a:lnTo>
                <a:lnTo>
                  <a:pt x="2428875" y="15875"/>
                </a:lnTo>
                <a:lnTo>
                  <a:pt x="2466975" y="6350"/>
                </a:lnTo>
                <a:lnTo>
                  <a:pt x="2505075" y="3175"/>
                </a:lnTo>
                <a:lnTo>
                  <a:pt x="2543175"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4" name="矩形 23"/>
          <p:cNvSpPr/>
          <p:nvPr/>
        </p:nvSpPr>
        <p:spPr>
          <a:xfrm>
            <a:off x="423751" y="5889391"/>
            <a:ext cx="4861910" cy="8842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文本框 24"/>
          <p:cNvSpPr txBox="1"/>
          <p:nvPr/>
        </p:nvSpPr>
        <p:spPr>
          <a:xfrm>
            <a:off x="1907392" y="2707729"/>
            <a:ext cx="2132003" cy="707886"/>
          </a:xfrm>
          <a:prstGeom prst="rect">
            <a:avLst/>
          </a:prstGeom>
          <a:noFill/>
        </p:spPr>
        <p:txBody>
          <a:bodyPr wrap="square" rtlCol="0">
            <a:spAutoFit/>
          </a:bodyPr>
          <a:lstStyle/>
          <a:p>
            <a:pPr algn="r"/>
            <a:r>
              <a:rPr lang="en-US" altLang="zh-CN" sz="4000" b="1" dirty="0">
                <a:latin typeface="+mj-ea"/>
                <a:ea typeface="+mj-ea"/>
              </a:rPr>
              <a:t>890</a:t>
            </a:r>
            <a:r>
              <a:rPr lang="zh-CN" altLang="en-US" sz="2000" b="1" dirty="0">
                <a:latin typeface="+mj-ea"/>
                <a:ea typeface="+mj-ea"/>
              </a:rPr>
              <a:t>万</a:t>
            </a:r>
            <a:endParaRPr lang="zh-CN" altLang="en-US" sz="4000" b="1" dirty="0">
              <a:latin typeface="+mj-ea"/>
              <a:ea typeface="+mj-ea"/>
            </a:endParaRPr>
          </a:p>
        </p:txBody>
      </p:sp>
      <p:sp>
        <p:nvSpPr>
          <p:cNvPr id="26" name="文本框 25"/>
          <p:cNvSpPr txBox="1"/>
          <p:nvPr/>
        </p:nvSpPr>
        <p:spPr>
          <a:xfrm>
            <a:off x="2942638" y="1665838"/>
            <a:ext cx="2132003" cy="707886"/>
          </a:xfrm>
          <a:prstGeom prst="rect">
            <a:avLst/>
          </a:prstGeom>
          <a:noFill/>
        </p:spPr>
        <p:txBody>
          <a:bodyPr wrap="square" rtlCol="0">
            <a:spAutoFit/>
          </a:bodyPr>
          <a:lstStyle/>
          <a:p>
            <a:pPr algn="r"/>
            <a:r>
              <a:rPr lang="en-US" altLang="zh-CN" sz="4000" b="1" dirty="0">
                <a:latin typeface="+mj-ea"/>
                <a:ea typeface="+mj-ea"/>
              </a:rPr>
              <a:t>725</a:t>
            </a:r>
            <a:r>
              <a:rPr lang="zh-CN" altLang="en-US" sz="2000" b="1" dirty="0">
                <a:latin typeface="+mj-ea"/>
                <a:ea typeface="+mj-ea"/>
              </a:rPr>
              <a:t>万</a:t>
            </a:r>
            <a:endParaRPr lang="zh-CN" altLang="en-US" sz="4000" b="1" dirty="0">
              <a:latin typeface="+mj-ea"/>
              <a:ea typeface="+mj-ea"/>
            </a:endParaRPr>
          </a:p>
        </p:txBody>
      </p:sp>
      <p:sp>
        <p:nvSpPr>
          <p:cNvPr id="27" name="矩形 26"/>
          <p:cNvSpPr/>
          <p:nvPr/>
        </p:nvSpPr>
        <p:spPr>
          <a:xfrm>
            <a:off x="6951434" y="2265672"/>
            <a:ext cx="4726807" cy="1982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文本框 27"/>
          <p:cNvSpPr txBox="1"/>
          <p:nvPr/>
        </p:nvSpPr>
        <p:spPr>
          <a:xfrm>
            <a:off x="8994422" y="166583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9" name="矩形 28"/>
          <p:cNvSpPr/>
          <p:nvPr/>
        </p:nvSpPr>
        <p:spPr>
          <a:xfrm>
            <a:off x="6951434" y="4544797"/>
            <a:ext cx="4726807" cy="1982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请输入您的大标题</a:t>
            </a:r>
            <a:endParaRPr lang="zh-CN" altLang="en-US" dirty="0"/>
          </a:p>
        </p:txBody>
      </p:sp>
      <p:sp>
        <p:nvSpPr>
          <p:cNvPr id="17" name="Oval 90"/>
          <p:cNvSpPr/>
          <p:nvPr/>
        </p:nvSpPr>
        <p:spPr bwMode="auto">
          <a:xfrm>
            <a:off x="8492104" y="1731378"/>
            <a:ext cx="1860847" cy="1857692"/>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b="0" i="0" u="none" strike="noStrike" kern="0" cap="none" spc="0" normalizeH="0" noProof="0" dirty="0">
                <a:ln>
                  <a:noFill/>
                </a:ln>
                <a:solidFill>
                  <a:prstClr val="white"/>
                </a:solidFill>
                <a:effectLst/>
                <a:uLnTx/>
                <a:uFillTx/>
                <a:latin typeface="+mj-ea"/>
                <a:ea typeface="+mj-ea"/>
                <a:cs typeface="+mn-cs"/>
              </a:rPr>
              <a:t>文本</a:t>
            </a:r>
            <a:endParaRPr kumimoji="0" lang="en-AU" b="0" i="0" u="none" strike="noStrike" kern="0" cap="none" spc="0" normalizeH="0" noProof="0" dirty="0">
              <a:ln>
                <a:noFill/>
              </a:ln>
              <a:solidFill>
                <a:prstClr val="white"/>
              </a:solidFill>
              <a:effectLst/>
              <a:uLnTx/>
              <a:uFillTx/>
              <a:latin typeface="+mj-ea"/>
              <a:ea typeface="+mj-ea"/>
              <a:cs typeface="+mn-cs"/>
            </a:endParaRPr>
          </a:p>
        </p:txBody>
      </p:sp>
      <p:sp>
        <p:nvSpPr>
          <p:cNvPr id="18" name="Oval 90"/>
          <p:cNvSpPr/>
          <p:nvPr/>
        </p:nvSpPr>
        <p:spPr bwMode="auto">
          <a:xfrm>
            <a:off x="7392620" y="2909973"/>
            <a:ext cx="2644392" cy="2648880"/>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9" name="Oval 90"/>
          <p:cNvSpPr/>
          <p:nvPr/>
        </p:nvSpPr>
        <p:spPr bwMode="auto">
          <a:xfrm>
            <a:off x="9628074" y="2806184"/>
            <a:ext cx="2249488" cy="2249488"/>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noProof="0" dirty="0">
                <a:ln>
                  <a:noFill/>
                </a:ln>
                <a:solidFill>
                  <a:prstClr val="white"/>
                </a:solidFill>
                <a:effectLst/>
                <a:uLnTx/>
                <a:uFillTx/>
                <a:latin typeface="+mj-ea"/>
                <a:ea typeface="+mj-ea"/>
                <a:cs typeface="+mn-cs"/>
              </a:rPr>
              <a:t>文本</a:t>
            </a:r>
            <a:endParaRPr kumimoji="0" lang="en-AU" sz="2800" b="0" i="0" u="none" strike="noStrike" kern="0" cap="none" spc="0" normalizeH="0" noProof="0" dirty="0">
              <a:ln>
                <a:noFill/>
              </a:ln>
              <a:solidFill>
                <a:prstClr val="white"/>
              </a:solidFill>
              <a:effectLst/>
              <a:uLnTx/>
              <a:uFillTx/>
              <a:latin typeface="+mj-ea"/>
              <a:ea typeface="+mj-ea"/>
              <a:cs typeface="+mn-cs"/>
            </a:endParaRPr>
          </a:p>
        </p:txBody>
      </p:sp>
      <p:sp>
        <p:nvSpPr>
          <p:cNvPr id="20" name="任意多边形 19"/>
          <p:cNvSpPr/>
          <p:nvPr/>
        </p:nvSpPr>
        <p:spPr>
          <a:xfrm rot="1780554">
            <a:off x="1741446" y="2800198"/>
            <a:ext cx="2093157" cy="3012104"/>
          </a:xfrm>
          <a:custGeom>
            <a:avLst/>
            <a:gdLst>
              <a:gd name="connsiteX0" fmla="*/ 0 w 1735667"/>
              <a:gd name="connsiteY0" fmla="*/ 0 h 2497667"/>
              <a:gd name="connsiteX1" fmla="*/ 1735667 w 1735667"/>
              <a:gd name="connsiteY1" fmla="*/ 0 h 2497667"/>
              <a:gd name="connsiteX2" fmla="*/ 1735667 w 1735667"/>
              <a:gd name="connsiteY2" fmla="*/ 2497667 h 2497667"/>
              <a:gd name="connsiteX3" fmla="*/ 1687385 w 1735667"/>
              <a:gd name="connsiteY3" fmla="*/ 2497667 h 2497667"/>
              <a:gd name="connsiteX4" fmla="*/ 1689094 w 1735667"/>
              <a:gd name="connsiteY4" fmla="*/ 2489200 h 2497667"/>
              <a:gd name="connsiteX5" fmla="*/ 1629827 w 1735667"/>
              <a:gd name="connsiteY5" fmla="*/ 2429933 h 2497667"/>
              <a:gd name="connsiteX6" fmla="*/ 1570560 w 1735667"/>
              <a:gd name="connsiteY6" fmla="*/ 2489200 h 2497667"/>
              <a:gd name="connsiteX7" fmla="*/ 1572270 w 1735667"/>
              <a:gd name="connsiteY7" fmla="*/ 2497667 h 2497667"/>
              <a:gd name="connsiteX8" fmla="*/ 1518053 w 1735667"/>
              <a:gd name="connsiteY8" fmla="*/ 2497667 h 2497667"/>
              <a:gd name="connsiteX9" fmla="*/ 1519762 w 1735667"/>
              <a:gd name="connsiteY9" fmla="*/ 2489200 h 2497667"/>
              <a:gd name="connsiteX10" fmla="*/ 1460495 w 1735667"/>
              <a:gd name="connsiteY10" fmla="*/ 2429933 h 2497667"/>
              <a:gd name="connsiteX11" fmla="*/ 1401228 w 1735667"/>
              <a:gd name="connsiteY11" fmla="*/ 2489200 h 2497667"/>
              <a:gd name="connsiteX12" fmla="*/ 1402938 w 1735667"/>
              <a:gd name="connsiteY12" fmla="*/ 2497667 h 2497667"/>
              <a:gd name="connsiteX13" fmla="*/ 1348721 w 1735667"/>
              <a:gd name="connsiteY13" fmla="*/ 2497667 h 2497667"/>
              <a:gd name="connsiteX14" fmla="*/ 1350430 w 1735667"/>
              <a:gd name="connsiteY14" fmla="*/ 2489200 h 2497667"/>
              <a:gd name="connsiteX15" fmla="*/ 1291163 w 1735667"/>
              <a:gd name="connsiteY15" fmla="*/ 2429933 h 2497667"/>
              <a:gd name="connsiteX16" fmla="*/ 1231896 w 1735667"/>
              <a:gd name="connsiteY16" fmla="*/ 2489200 h 2497667"/>
              <a:gd name="connsiteX17" fmla="*/ 1233606 w 1735667"/>
              <a:gd name="connsiteY17" fmla="*/ 2497667 h 2497667"/>
              <a:gd name="connsiteX18" fmla="*/ 1179389 w 1735667"/>
              <a:gd name="connsiteY18" fmla="*/ 2497667 h 2497667"/>
              <a:gd name="connsiteX19" fmla="*/ 1181098 w 1735667"/>
              <a:gd name="connsiteY19" fmla="*/ 2489200 h 2497667"/>
              <a:gd name="connsiteX20" fmla="*/ 1121831 w 1735667"/>
              <a:gd name="connsiteY20" fmla="*/ 2429933 h 2497667"/>
              <a:gd name="connsiteX21" fmla="*/ 1062564 w 1735667"/>
              <a:gd name="connsiteY21" fmla="*/ 2489200 h 2497667"/>
              <a:gd name="connsiteX22" fmla="*/ 1064274 w 1735667"/>
              <a:gd name="connsiteY22" fmla="*/ 2497667 h 2497667"/>
              <a:gd name="connsiteX23" fmla="*/ 1010057 w 1735667"/>
              <a:gd name="connsiteY23" fmla="*/ 2497667 h 2497667"/>
              <a:gd name="connsiteX24" fmla="*/ 1011766 w 1735667"/>
              <a:gd name="connsiteY24" fmla="*/ 2489200 h 2497667"/>
              <a:gd name="connsiteX25" fmla="*/ 952499 w 1735667"/>
              <a:gd name="connsiteY25" fmla="*/ 2429933 h 2497667"/>
              <a:gd name="connsiteX26" fmla="*/ 893232 w 1735667"/>
              <a:gd name="connsiteY26" fmla="*/ 2489200 h 2497667"/>
              <a:gd name="connsiteX27" fmla="*/ 894942 w 1735667"/>
              <a:gd name="connsiteY27" fmla="*/ 2497667 h 2497667"/>
              <a:gd name="connsiteX28" fmla="*/ 840725 w 1735667"/>
              <a:gd name="connsiteY28" fmla="*/ 2497667 h 2497667"/>
              <a:gd name="connsiteX29" fmla="*/ 842434 w 1735667"/>
              <a:gd name="connsiteY29" fmla="*/ 2489200 h 2497667"/>
              <a:gd name="connsiteX30" fmla="*/ 783167 w 1735667"/>
              <a:gd name="connsiteY30" fmla="*/ 2429933 h 2497667"/>
              <a:gd name="connsiteX31" fmla="*/ 723900 w 1735667"/>
              <a:gd name="connsiteY31" fmla="*/ 2489200 h 2497667"/>
              <a:gd name="connsiteX32" fmla="*/ 725610 w 1735667"/>
              <a:gd name="connsiteY32" fmla="*/ 2497667 h 2497667"/>
              <a:gd name="connsiteX33" fmla="*/ 671393 w 1735667"/>
              <a:gd name="connsiteY33" fmla="*/ 2497667 h 2497667"/>
              <a:gd name="connsiteX34" fmla="*/ 673102 w 1735667"/>
              <a:gd name="connsiteY34" fmla="*/ 2489200 h 2497667"/>
              <a:gd name="connsiteX35" fmla="*/ 613835 w 1735667"/>
              <a:gd name="connsiteY35" fmla="*/ 2429933 h 2497667"/>
              <a:gd name="connsiteX36" fmla="*/ 554568 w 1735667"/>
              <a:gd name="connsiteY36" fmla="*/ 2489200 h 2497667"/>
              <a:gd name="connsiteX37" fmla="*/ 556278 w 1735667"/>
              <a:gd name="connsiteY37" fmla="*/ 2497667 h 2497667"/>
              <a:gd name="connsiteX38" fmla="*/ 502061 w 1735667"/>
              <a:gd name="connsiteY38" fmla="*/ 2497667 h 2497667"/>
              <a:gd name="connsiteX39" fmla="*/ 503770 w 1735667"/>
              <a:gd name="connsiteY39" fmla="*/ 2489200 h 2497667"/>
              <a:gd name="connsiteX40" fmla="*/ 444503 w 1735667"/>
              <a:gd name="connsiteY40" fmla="*/ 2429933 h 2497667"/>
              <a:gd name="connsiteX41" fmla="*/ 385236 w 1735667"/>
              <a:gd name="connsiteY41" fmla="*/ 2489200 h 2497667"/>
              <a:gd name="connsiteX42" fmla="*/ 386946 w 1735667"/>
              <a:gd name="connsiteY42" fmla="*/ 2497667 h 2497667"/>
              <a:gd name="connsiteX43" fmla="*/ 332729 w 1735667"/>
              <a:gd name="connsiteY43" fmla="*/ 2497667 h 2497667"/>
              <a:gd name="connsiteX44" fmla="*/ 334438 w 1735667"/>
              <a:gd name="connsiteY44" fmla="*/ 2489200 h 2497667"/>
              <a:gd name="connsiteX45" fmla="*/ 275171 w 1735667"/>
              <a:gd name="connsiteY45" fmla="*/ 2429933 h 2497667"/>
              <a:gd name="connsiteX46" fmla="*/ 215904 w 1735667"/>
              <a:gd name="connsiteY46" fmla="*/ 2489200 h 2497667"/>
              <a:gd name="connsiteX47" fmla="*/ 217614 w 1735667"/>
              <a:gd name="connsiteY47" fmla="*/ 2497667 h 2497667"/>
              <a:gd name="connsiteX48" fmla="*/ 163397 w 1735667"/>
              <a:gd name="connsiteY48" fmla="*/ 2497667 h 2497667"/>
              <a:gd name="connsiteX49" fmla="*/ 165106 w 1735667"/>
              <a:gd name="connsiteY49" fmla="*/ 2489200 h 2497667"/>
              <a:gd name="connsiteX50" fmla="*/ 105839 w 1735667"/>
              <a:gd name="connsiteY50" fmla="*/ 2429933 h 2497667"/>
              <a:gd name="connsiteX51" fmla="*/ 46572 w 1735667"/>
              <a:gd name="connsiteY51" fmla="*/ 2489200 h 2497667"/>
              <a:gd name="connsiteX52" fmla="*/ 48282 w 1735667"/>
              <a:gd name="connsiteY52" fmla="*/ 2497667 h 2497667"/>
              <a:gd name="connsiteX53" fmla="*/ 0 w 1735667"/>
              <a:gd name="connsiteY53" fmla="*/ 2497667 h 2497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735667" h="2497667">
                <a:moveTo>
                  <a:pt x="0" y="0"/>
                </a:moveTo>
                <a:lnTo>
                  <a:pt x="1735667" y="0"/>
                </a:lnTo>
                <a:lnTo>
                  <a:pt x="1735667" y="2497667"/>
                </a:lnTo>
                <a:lnTo>
                  <a:pt x="1687385" y="2497667"/>
                </a:lnTo>
                <a:lnTo>
                  <a:pt x="1689094" y="2489200"/>
                </a:lnTo>
                <a:cubicBezTo>
                  <a:pt x="1689094" y="2456468"/>
                  <a:pt x="1662559" y="2429933"/>
                  <a:pt x="1629827" y="2429933"/>
                </a:cubicBezTo>
                <a:cubicBezTo>
                  <a:pt x="1597095" y="2429933"/>
                  <a:pt x="1570560" y="2456468"/>
                  <a:pt x="1570560" y="2489200"/>
                </a:cubicBezTo>
                <a:lnTo>
                  <a:pt x="1572270" y="2497667"/>
                </a:lnTo>
                <a:lnTo>
                  <a:pt x="1518053" y="2497667"/>
                </a:lnTo>
                <a:lnTo>
                  <a:pt x="1519762" y="2489200"/>
                </a:lnTo>
                <a:cubicBezTo>
                  <a:pt x="1519762" y="2456468"/>
                  <a:pt x="1493227" y="2429933"/>
                  <a:pt x="1460495" y="2429933"/>
                </a:cubicBezTo>
                <a:cubicBezTo>
                  <a:pt x="1427763" y="2429933"/>
                  <a:pt x="1401228" y="2456468"/>
                  <a:pt x="1401228" y="2489200"/>
                </a:cubicBezTo>
                <a:lnTo>
                  <a:pt x="1402938" y="2497667"/>
                </a:lnTo>
                <a:lnTo>
                  <a:pt x="1348721" y="2497667"/>
                </a:lnTo>
                <a:lnTo>
                  <a:pt x="1350430" y="2489200"/>
                </a:lnTo>
                <a:cubicBezTo>
                  <a:pt x="1350430" y="2456468"/>
                  <a:pt x="1323895" y="2429933"/>
                  <a:pt x="1291163" y="2429933"/>
                </a:cubicBezTo>
                <a:cubicBezTo>
                  <a:pt x="1258431" y="2429933"/>
                  <a:pt x="1231896" y="2456468"/>
                  <a:pt x="1231896" y="2489200"/>
                </a:cubicBezTo>
                <a:lnTo>
                  <a:pt x="1233606" y="2497667"/>
                </a:lnTo>
                <a:lnTo>
                  <a:pt x="1179389" y="2497667"/>
                </a:lnTo>
                <a:lnTo>
                  <a:pt x="1181098" y="2489200"/>
                </a:lnTo>
                <a:cubicBezTo>
                  <a:pt x="1181098" y="2456468"/>
                  <a:pt x="1154563" y="2429933"/>
                  <a:pt x="1121831" y="2429933"/>
                </a:cubicBezTo>
                <a:cubicBezTo>
                  <a:pt x="1089099" y="2429933"/>
                  <a:pt x="1062564" y="2456468"/>
                  <a:pt x="1062564" y="2489200"/>
                </a:cubicBezTo>
                <a:lnTo>
                  <a:pt x="1064274" y="2497667"/>
                </a:lnTo>
                <a:lnTo>
                  <a:pt x="1010057" y="2497667"/>
                </a:lnTo>
                <a:lnTo>
                  <a:pt x="1011766" y="2489200"/>
                </a:lnTo>
                <a:cubicBezTo>
                  <a:pt x="1011766" y="2456468"/>
                  <a:pt x="985231" y="2429933"/>
                  <a:pt x="952499" y="2429933"/>
                </a:cubicBezTo>
                <a:cubicBezTo>
                  <a:pt x="919767" y="2429933"/>
                  <a:pt x="893232" y="2456468"/>
                  <a:pt x="893232" y="2489200"/>
                </a:cubicBezTo>
                <a:lnTo>
                  <a:pt x="894942" y="2497667"/>
                </a:lnTo>
                <a:lnTo>
                  <a:pt x="840725" y="2497667"/>
                </a:lnTo>
                <a:lnTo>
                  <a:pt x="842434" y="2489200"/>
                </a:lnTo>
                <a:cubicBezTo>
                  <a:pt x="842434" y="2456468"/>
                  <a:pt x="815899" y="2429933"/>
                  <a:pt x="783167" y="2429933"/>
                </a:cubicBezTo>
                <a:cubicBezTo>
                  <a:pt x="750435" y="2429933"/>
                  <a:pt x="723900" y="2456468"/>
                  <a:pt x="723900" y="2489200"/>
                </a:cubicBezTo>
                <a:lnTo>
                  <a:pt x="725610" y="2497667"/>
                </a:lnTo>
                <a:lnTo>
                  <a:pt x="671393" y="2497667"/>
                </a:lnTo>
                <a:lnTo>
                  <a:pt x="673102" y="2489200"/>
                </a:lnTo>
                <a:cubicBezTo>
                  <a:pt x="673102" y="2456468"/>
                  <a:pt x="646567" y="2429933"/>
                  <a:pt x="613835" y="2429933"/>
                </a:cubicBezTo>
                <a:cubicBezTo>
                  <a:pt x="581103" y="2429933"/>
                  <a:pt x="554568" y="2456468"/>
                  <a:pt x="554568" y="2489200"/>
                </a:cubicBezTo>
                <a:lnTo>
                  <a:pt x="556278" y="2497667"/>
                </a:lnTo>
                <a:lnTo>
                  <a:pt x="502061" y="2497667"/>
                </a:lnTo>
                <a:lnTo>
                  <a:pt x="503770" y="2489200"/>
                </a:lnTo>
                <a:cubicBezTo>
                  <a:pt x="503770" y="2456468"/>
                  <a:pt x="477235" y="2429933"/>
                  <a:pt x="444503" y="2429933"/>
                </a:cubicBezTo>
                <a:cubicBezTo>
                  <a:pt x="411771" y="2429933"/>
                  <a:pt x="385236" y="2456468"/>
                  <a:pt x="385236" y="2489200"/>
                </a:cubicBezTo>
                <a:lnTo>
                  <a:pt x="386946" y="2497667"/>
                </a:lnTo>
                <a:lnTo>
                  <a:pt x="332729" y="2497667"/>
                </a:lnTo>
                <a:lnTo>
                  <a:pt x="334438" y="2489200"/>
                </a:lnTo>
                <a:cubicBezTo>
                  <a:pt x="334438" y="2456468"/>
                  <a:pt x="307903" y="2429933"/>
                  <a:pt x="275171" y="2429933"/>
                </a:cubicBezTo>
                <a:cubicBezTo>
                  <a:pt x="242439" y="2429933"/>
                  <a:pt x="215904" y="2456468"/>
                  <a:pt x="215904" y="2489200"/>
                </a:cubicBezTo>
                <a:lnTo>
                  <a:pt x="217614" y="2497667"/>
                </a:lnTo>
                <a:lnTo>
                  <a:pt x="163397" y="2497667"/>
                </a:lnTo>
                <a:lnTo>
                  <a:pt x="165106" y="2489200"/>
                </a:lnTo>
                <a:cubicBezTo>
                  <a:pt x="165106" y="2456468"/>
                  <a:pt x="138571" y="2429933"/>
                  <a:pt x="105839" y="2429933"/>
                </a:cubicBezTo>
                <a:cubicBezTo>
                  <a:pt x="73107" y="2429933"/>
                  <a:pt x="46572" y="2456468"/>
                  <a:pt x="46572" y="2489200"/>
                </a:cubicBezTo>
                <a:lnTo>
                  <a:pt x="48282" y="2497667"/>
                </a:lnTo>
                <a:lnTo>
                  <a:pt x="0" y="2497667"/>
                </a:lnTo>
                <a:close/>
              </a:path>
            </a:pathLst>
          </a:custGeom>
          <a:solidFill>
            <a:srgbClr val="FEFFFF"/>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bIns="144000" rtlCol="0" anchor="ctr">
            <a:normAutofit/>
          </a:bodyPr>
          <a:lstStyle/>
          <a:p>
            <a:pPr algn="ctr">
              <a:lnSpc>
                <a:spcPct val="150000"/>
              </a:lnSpc>
            </a:pPr>
            <a:r>
              <a:rPr lang="zh-CN" altLang="en-US" sz="2000" dirty="0">
                <a:solidFill>
                  <a:schemeClr val="accent1"/>
                </a:solidFill>
                <a:latin typeface="幼圆" panose="02010509060101010101" pitchFamily="49" charset="-122"/>
                <a:ea typeface="幼圆" panose="02010509060101010101" pitchFamily="49" charset="-122"/>
              </a:rPr>
              <a:t>请输入文本</a:t>
            </a:r>
            <a:endParaRPr lang="en-US" altLang="zh-CN" sz="2000" dirty="0">
              <a:solidFill>
                <a:schemeClr val="accent1"/>
              </a:solidFill>
              <a:latin typeface="幼圆" panose="02010509060101010101" pitchFamily="49" charset="-122"/>
              <a:ea typeface="幼圆" panose="02010509060101010101" pitchFamily="49" charset="-122"/>
            </a:endParaRPr>
          </a:p>
          <a:p>
            <a:pPr algn="ctr">
              <a:lnSpc>
                <a:spcPct val="150000"/>
              </a:lnSpc>
            </a:pPr>
            <a:r>
              <a:rPr lang="zh-CN" altLang="en-US" sz="2000" dirty="0">
                <a:solidFill>
                  <a:schemeClr val="accent1"/>
                </a:solidFill>
                <a:latin typeface="幼圆" panose="02010509060101010101" pitchFamily="49" charset="-122"/>
                <a:ea typeface="幼圆" panose="02010509060101010101" pitchFamily="49" charset="-122"/>
              </a:rPr>
              <a:t>请输入文本</a:t>
            </a:r>
            <a:endParaRPr lang="en-US" altLang="zh-CN" sz="2000" dirty="0">
              <a:solidFill>
                <a:schemeClr val="accent1"/>
              </a:solidFill>
              <a:latin typeface="幼圆" panose="02010509060101010101" pitchFamily="49" charset="-122"/>
              <a:ea typeface="幼圆" panose="02010509060101010101" pitchFamily="49" charset="-122"/>
            </a:endParaRPr>
          </a:p>
          <a:p>
            <a:pPr algn="ctr">
              <a:lnSpc>
                <a:spcPct val="150000"/>
              </a:lnSpc>
            </a:pPr>
            <a:r>
              <a:rPr lang="zh-CN" altLang="en-US" sz="2000" dirty="0">
                <a:solidFill>
                  <a:schemeClr val="accent1"/>
                </a:solidFill>
                <a:latin typeface="幼圆" panose="02010509060101010101" pitchFamily="49" charset="-122"/>
                <a:ea typeface="幼圆" panose="02010509060101010101" pitchFamily="49" charset="-122"/>
              </a:rPr>
              <a:t>请输入文本</a:t>
            </a:r>
          </a:p>
          <a:p>
            <a:pPr algn="ctr">
              <a:lnSpc>
                <a:spcPct val="150000"/>
              </a:lnSpc>
            </a:pPr>
            <a:endParaRPr lang="zh-CN" altLang="en-US" sz="2000" dirty="0">
              <a:solidFill>
                <a:schemeClr val="accent1"/>
              </a:solidFill>
              <a:latin typeface="幼圆" panose="02010509060101010101" pitchFamily="49" charset="-122"/>
              <a:ea typeface="幼圆" panose="02010509060101010101" pitchFamily="49" charset="-122"/>
            </a:endParaRPr>
          </a:p>
        </p:txBody>
      </p:sp>
      <p:sp>
        <p:nvSpPr>
          <p:cNvPr id="21" name="KSO_Shape"/>
          <p:cNvSpPr/>
          <p:nvPr/>
        </p:nvSpPr>
        <p:spPr>
          <a:xfrm rot="20932375">
            <a:off x="2697265" y="2105679"/>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任意多边形 21"/>
          <p:cNvSpPr/>
          <p:nvPr/>
        </p:nvSpPr>
        <p:spPr>
          <a:xfrm rot="1780554">
            <a:off x="4328512" y="2800198"/>
            <a:ext cx="2093157" cy="3012104"/>
          </a:xfrm>
          <a:custGeom>
            <a:avLst/>
            <a:gdLst>
              <a:gd name="connsiteX0" fmla="*/ 0 w 1735667"/>
              <a:gd name="connsiteY0" fmla="*/ 0 h 2497667"/>
              <a:gd name="connsiteX1" fmla="*/ 1735667 w 1735667"/>
              <a:gd name="connsiteY1" fmla="*/ 0 h 2497667"/>
              <a:gd name="connsiteX2" fmla="*/ 1735667 w 1735667"/>
              <a:gd name="connsiteY2" fmla="*/ 2497667 h 2497667"/>
              <a:gd name="connsiteX3" fmla="*/ 1687385 w 1735667"/>
              <a:gd name="connsiteY3" fmla="*/ 2497667 h 2497667"/>
              <a:gd name="connsiteX4" fmla="*/ 1689094 w 1735667"/>
              <a:gd name="connsiteY4" fmla="*/ 2489200 h 2497667"/>
              <a:gd name="connsiteX5" fmla="*/ 1629827 w 1735667"/>
              <a:gd name="connsiteY5" fmla="*/ 2429933 h 2497667"/>
              <a:gd name="connsiteX6" fmla="*/ 1570560 w 1735667"/>
              <a:gd name="connsiteY6" fmla="*/ 2489200 h 2497667"/>
              <a:gd name="connsiteX7" fmla="*/ 1572270 w 1735667"/>
              <a:gd name="connsiteY7" fmla="*/ 2497667 h 2497667"/>
              <a:gd name="connsiteX8" fmla="*/ 1518053 w 1735667"/>
              <a:gd name="connsiteY8" fmla="*/ 2497667 h 2497667"/>
              <a:gd name="connsiteX9" fmla="*/ 1519762 w 1735667"/>
              <a:gd name="connsiteY9" fmla="*/ 2489200 h 2497667"/>
              <a:gd name="connsiteX10" fmla="*/ 1460495 w 1735667"/>
              <a:gd name="connsiteY10" fmla="*/ 2429933 h 2497667"/>
              <a:gd name="connsiteX11" fmla="*/ 1401228 w 1735667"/>
              <a:gd name="connsiteY11" fmla="*/ 2489200 h 2497667"/>
              <a:gd name="connsiteX12" fmla="*/ 1402938 w 1735667"/>
              <a:gd name="connsiteY12" fmla="*/ 2497667 h 2497667"/>
              <a:gd name="connsiteX13" fmla="*/ 1348721 w 1735667"/>
              <a:gd name="connsiteY13" fmla="*/ 2497667 h 2497667"/>
              <a:gd name="connsiteX14" fmla="*/ 1350430 w 1735667"/>
              <a:gd name="connsiteY14" fmla="*/ 2489200 h 2497667"/>
              <a:gd name="connsiteX15" fmla="*/ 1291163 w 1735667"/>
              <a:gd name="connsiteY15" fmla="*/ 2429933 h 2497667"/>
              <a:gd name="connsiteX16" fmla="*/ 1231896 w 1735667"/>
              <a:gd name="connsiteY16" fmla="*/ 2489200 h 2497667"/>
              <a:gd name="connsiteX17" fmla="*/ 1233606 w 1735667"/>
              <a:gd name="connsiteY17" fmla="*/ 2497667 h 2497667"/>
              <a:gd name="connsiteX18" fmla="*/ 1179389 w 1735667"/>
              <a:gd name="connsiteY18" fmla="*/ 2497667 h 2497667"/>
              <a:gd name="connsiteX19" fmla="*/ 1181098 w 1735667"/>
              <a:gd name="connsiteY19" fmla="*/ 2489200 h 2497667"/>
              <a:gd name="connsiteX20" fmla="*/ 1121831 w 1735667"/>
              <a:gd name="connsiteY20" fmla="*/ 2429933 h 2497667"/>
              <a:gd name="connsiteX21" fmla="*/ 1062564 w 1735667"/>
              <a:gd name="connsiteY21" fmla="*/ 2489200 h 2497667"/>
              <a:gd name="connsiteX22" fmla="*/ 1064274 w 1735667"/>
              <a:gd name="connsiteY22" fmla="*/ 2497667 h 2497667"/>
              <a:gd name="connsiteX23" fmla="*/ 1010057 w 1735667"/>
              <a:gd name="connsiteY23" fmla="*/ 2497667 h 2497667"/>
              <a:gd name="connsiteX24" fmla="*/ 1011766 w 1735667"/>
              <a:gd name="connsiteY24" fmla="*/ 2489200 h 2497667"/>
              <a:gd name="connsiteX25" fmla="*/ 952499 w 1735667"/>
              <a:gd name="connsiteY25" fmla="*/ 2429933 h 2497667"/>
              <a:gd name="connsiteX26" fmla="*/ 893232 w 1735667"/>
              <a:gd name="connsiteY26" fmla="*/ 2489200 h 2497667"/>
              <a:gd name="connsiteX27" fmla="*/ 894942 w 1735667"/>
              <a:gd name="connsiteY27" fmla="*/ 2497667 h 2497667"/>
              <a:gd name="connsiteX28" fmla="*/ 840725 w 1735667"/>
              <a:gd name="connsiteY28" fmla="*/ 2497667 h 2497667"/>
              <a:gd name="connsiteX29" fmla="*/ 842434 w 1735667"/>
              <a:gd name="connsiteY29" fmla="*/ 2489200 h 2497667"/>
              <a:gd name="connsiteX30" fmla="*/ 783167 w 1735667"/>
              <a:gd name="connsiteY30" fmla="*/ 2429933 h 2497667"/>
              <a:gd name="connsiteX31" fmla="*/ 723900 w 1735667"/>
              <a:gd name="connsiteY31" fmla="*/ 2489200 h 2497667"/>
              <a:gd name="connsiteX32" fmla="*/ 725610 w 1735667"/>
              <a:gd name="connsiteY32" fmla="*/ 2497667 h 2497667"/>
              <a:gd name="connsiteX33" fmla="*/ 671393 w 1735667"/>
              <a:gd name="connsiteY33" fmla="*/ 2497667 h 2497667"/>
              <a:gd name="connsiteX34" fmla="*/ 673102 w 1735667"/>
              <a:gd name="connsiteY34" fmla="*/ 2489200 h 2497667"/>
              <a:gd name="connsiteX35" fmla="*/ 613835 w 1735667"/>
              <a:gd name="connsiteY35" fmla="*/ 2429933 h 2497667"/>
              <a:gd name="connsiteX36" fmla="*/ 554568 w 1735667"/>
              <a:gd name="connsiteY36" fmla="*/ 2489200 h 2497667"/>
              <a:gd name="connsiteX37" fmla="*/ 556278 w 1735667"/>
              <a:gd name="connsiteY37" fmla="*/ 2497667 h 2497667"/>
              <a:gd name="connsiteX38" fmla="*/ 502061 w 1735667"/>
              <a:gd name="connsiteY38" fmla="*/ 2497667 h 2497667"/>
              <a:gd name="connsiteX39" fmla="*/ 503770 w 1735667"/>
              <a:gd name="connsiteY39" fmla="*/ 2489200 h 2497667"/>
              <a:gd name="connsiteX40" fmla="*/ 444503 w 1735667"/>
              <a:gd name="connsiteY40" fmla="*/ 2429933 h 2497667"/>
              <a:gd name="connsiteX41" fmla="*/ 385236 w 1735667"/>
              <a:gd name="connsiteY41" fmla="*/ 2489200 h 2497667"/>
              <a:gd name="connsiteX42" fmla="*/ 386946 w 1735667"/>
              <a:gd name="connsiteY42" fmla="*/ 2497667 h 2497667"/>
              <a:gd name="connsiteX43" fmla="*/ 332729 w 1735667"/>
              <a:gd name="connsiteY43" fmla="*/ 2497667 h 2497667"/>
              <a:gd name="connsiteX44" fmla="*/ 334438 w 1735667"/>
              <a:gd name="connsiteY44" fmla="*/ 2489200 h 2497667"/>
              <a:gd name="connsiteX45" fmla="*/ 275171 w 1735667"/>
              <a:gd name="connsiteY45" fmla="*/ 2429933 h 2497667"/>
              <a:gd name="connsiteX46" fmla="*/ 215904 w 1735667"/>
              <a:gd name="connsiteY46" fmla="*/ 2489200 h 2497667"/>
              <a:gd name="connsiteX47" fmla="*/ 217614 w 1735667"/>
              <a:gd name="connsiteY47" fmla="*/ 2497667 h 2497667"/>
              <a:gd name="connsiteX48" fmla="*/ 163397 w 1735667"/>
              <a:gd name="connsiteY48" fmla="*/ 2497667 h 2497667"/>
              <a:gd name="connsiteX49" fmla="*/ 165106 w 1735667"/>
              <a:gd name="connsiteY49" fmla="*/ 2489200 h 2497667"/>
              <a:gd name="connsiteX50" fmla="*/ 105839 w 1735667"/>
              <a:gd name="connsiteY50" fmla="*/ 2429933 h 2497667"/>
              <a:gd name="connsiteX51" fmla="*/ 46572 w 1735667"/>
              <a:gd name="connsiteY51" fmla="*/ 2489200 h 2497667"/>
              <a:gd name="connsiteX52" fmla="*/ 48282 w 1735667"/>
              <a:gd name="connsiteY52" fmla="*/ 2497667 h 2497667"/>
              <a:gd name="connsiteX53" fmla="*/ 0 w 1735667"/>
              <a:gd name="connsiteY53" fmla="*/ 2497667 h 2497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735667" h="2497667">
                <a:moveTo>
                  <a:pt x="0" y="0"/>
                </a:moveTo>
                <a:lnTo>
                  <a:pt x="1735667" y="0"/>
                </a:lnTo>
                <a:lnTo>
                  <a:pt x="1735667" y="2497667"/>
                </a:lnTo>
                <a:lnTo>
                  <a:pt x="1687385" y="2497667"/>
                </a:lnTo>
                <a:lnTo>
                  <a:pt x="1689094" y="2489200"/>
                </a:lnTo>
                <a:cubicBezTo>
                  <a:pt x="1689094" y="2456468"/>
                  <a:pt x="1662559" y="2429933"/>
                  <a:pt x="1629827" y="2429933"/>
                </a:cubicBezTo>
                <a:cubicBezTo>
                  <a:pt x="1597095" y="2429933"/>
                  <a:pt x="1570560" y="2456468"/>
                  <a:pt x="1570560" y="2489200"/>
                </a:cubicBezTo>
                <a:lnTo>
                  <a:pt x="1572270" y="2497667"/>
                </a:lnTo>
                <a:lnTo>
                  <a:pt x="1518053" y="2497667"/>
                </a:lnTo>
                <a:lnTo>
                  <a:pt x="1519762" y="2489200"/>
                </a:lnTo>
                <a:cubicBezTo>
                  <a:pt x="1519762" y="2456468"/>
                  <a:pt x="1493227" y="2429933"/>
                  <a:pt x="1460495" y="2429933"/>
                </a:cubicBezTo>
                <a:cubicBezTo>
                  <a:pt x="1427763" y="2429933"/>
                  <a:pt x="1401228" y="2456468"/>
                  <a:pt x="1401228" y="2489200"/>
                </a:cubicBezTo>
                <a:lnTo>
                  <a:pt x="1402938" y="2497667"/>
                </a:lnTo>
                <a:lnTo>
                  <a:pt x="1348721" y="2497667"/>
                </a:lnTo>
                <a:lnTo>
                  <a:pt x="1350430" y="2489200"/>
                </a:lnTo>
                <a:cubicBezTo>
                  <a:pt x="1350430" y="2456468"/>
                  <a:pt x="1323895" y="2429933"/>
                  <a:pt x="1291163" y="2429933"/>
                </a:cubicBezTo>
                <a:cubicBezTo>
                  <a:pt x="1258431" y="2429933"/>
                  <a:pt x="1231896" y="2456468"/>
                  <a:pt x="1231896" y="2489200"/>
                </a:cubicBezTo>
                <a:lnTo>
                  <a:pt x="1233606" y="2497667"/>
                </a:lnTo>
                <a:lnTo>
                  <a:pt x="1179389" y="2497667"/>
                </a:lnTo>
                <a:lnTo>
                  <a:pt x="1181098" y="2489200"/>
                </a:lnTo>
                <a:cubicBezTo>
                  <a:pt x="1181098" y="2456468"/>
                  <a:pt x="1154563" y="2429933"/>
                  <a:pt x="1121831" y="2429933"/>
                </a:cubicBezTo>
                <a:cubicBezTo>
                  <a:pt x="1089099" y="2429933"/>
                  <a:pt x="1062564" y="2456468"/>
                  <a:pt x="1062564" y="2489200"/>
                </a:cubicBezTo>
                <a:lnTo>
                  <a:pt x="1064274" y="2497667"/>
                </a:lnTo>
                <a:lnTo>
                  <a:pt x="1010057" y="2497667"/>
                </a:lnTo>
                <a:lnTo>
                  <a:pt x="1011766" y="2489200"/>
                </a:lnTo>
                <a:cubicBezTo>
                  <a:pt x="1011766" y="2456468"/>
                  <a:pt x="985231" y="2429933"/>
                  <a:pt x="952499" y="2429933"/>
                </a:cubicBezTo>
                <a:cubicBezTo>
                  <a:pt x="919767" y="2429933"/>
                  <a:pt x="893232" y="2456468"/>
                  <a:pt x="893232" y="2489200"/>
                </a:cubicBezTo>
                <a:lnTo>
                  <a:pt x="894942" y="2497667"/>
                </a:lnTo>
                <a:lnTo>
                  <a:pt x="840725" y="2497667"/>
                </a:lnTo>
                <a:lnTo>
                  <a:pt x="842434" y="2489200"/>
                </a:lnTo>
                <a:cubicBezTo>
                  <a:pt x="842434" y="2456468"/>
                  <a:pt x="815899" y="2429933"/>
                  <a:pt x="783167" y="2429933"/>
                </a:cubicBezTo>
                <a:cubicBezTo>
                  <a:pt x="750435" y="2429933"/>
                  <a:pt x="723900" y="2456468"/>
                  <a:pt x="723900" y="2489200"/>
                </a:cubicBezTo>
                <a:lnTo>
                  <a:pt x="725610" y="2497667"/>
                </a:lnTo>
                <a:lnTo>
                  <a:pt x="671393" y="2497667"/>
                </a:lnTo>
                <a:lnTo>
                  <a:pt x="673102" y="2489200"/>
                </a:lnTo>
                <a:cubicBezTo>
                  <a:pt x="673102" y="2456468"/>
                  <a:pt x="646567" y="2429933"/>
                  <a:pt x="613835" y="2429933"/>
                </a:cubicBezTo>
                <a:cubicBezTo>
                  <a:pt x="581103" y="2429933"/>
                  <a:pt x="554568" y="2456468"/>
                  <a:pt x="554568" y="2489200"/>
                </a:cubicBezTo>
                <a:lnTo>
                  <a:pt x="556278" y="2497667"/>
                </a:lnTo>
                <a:lnTo>
                  <a:pt x="502061" y="2497667"/>
                </a:lnTo>
                <a:lnTo>
                  <a:pt x="503770" y="2489200"/>
                </a:lnTo>
                <a:cubicBezTo>
                  <a:pt x="503770" y="2456468"/>
                  <a:pt x="477235" y="2429933"/>
                  <a:pt x="444503" y="2429933"/>
                </a:cubicBezTo>
                <a:cubicBezTo>
                  <a:pt x="411771" y="2429933"/>
                  <a:pt x="385236" y="2456468"/>
                  <a:pt x="385236" y="2489200"/>
                </a:cubicBezTo>
                <a:lnTo>
                  <a:pt x="386946" y="2497667"/>
                </a:lnTo>
                <a:lnTo>
                  <a:pt x="332729" y="2497667"/>
                </a:lnTo>
                <a:lnTo>
                  <a:pt x="334438" y="2489200"/>
                </a:lnTo>
                <a:cubicBezTo>
                  <a:pt x="334438" y="2456468"/>
                  <a:pt x="307903" y="2429933"/>
                  <a:pt x="275171" y="2429933"/>
                </a:cubicBezTo>
                <a:cubicBezTo>
                  <a:pt x="242439" y="2429933"/>
                  <a:pt x="215904" y="2456468"/>
                  <a:pt x="215904" y="2489200"/>
                </a:cubicBezTo>
                <a:lnTo>
                  <a:pt x="217614" y="2497667"/>
                </a:lnTo>
                <a:lnTo>
                  <a:pt x="163397" y="2497667"/>
                </a:lnTo>
                <a:lnTo>
                  <a:pt x="165106" y="2489200"/>
                </a:lnTo>
                <a:cubicBezTo>
                  <a:pt x="165106" y="2456468"/>
                  <a:pt x="138571" y="2429933"/>
                  <a:pt x="105839" y="2429933"/>
                </a:cubicBezTo>
                <a:cubicBezTo>
                  <a:pt x="73107" y="2429933"/>
                  <a:pt x="46572" y="2456468"/>
                  <a:pt x="46572" y="2489200"/>
                </a:cubicBezTo>
                <a:lnTo>
                  <a:pt x="48282" y="2497667"/>
                </a:lnTo>
                <a:lnTo>
                  <a:pt x="0" y="2497667"/>
                </a:lnTo>
                <a:close/>
              </a:path>
            </a:pathLst>
          </a:custGeom>
          <a:solidFill>
            <a:srgbClr val="FEFFFF"/>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bIns="144000" rtlCol="0" anchor="ctr">
            <a:normAutofit/>
          </a:bodyPr>
          <a:lstStyle/>
          <a:p>
            <a:pPr algn="ctr">
              <a:lnSpc>
                <a:spcPct val="150000"/>
              </a:lnSpc>
            </a:pPr>
            <a:r>
              <a:rPr lang="zh-CN" altLang="en-US" sz="2000" dirty="0">
                <a:solidFill>
                  <a:schemeClr val="accent1"/>
                </a:solidFill>
                <a:latin typeface="幼圆" panose="02010509060101010101" pitchFamily="49" charset="-122"/>
                <a:ea typeface="幼圆" panose="02010509060101010101" pitchFamily="49" charset="-122"/>
              </a:rPr>
              <a:t>请输入文本</a:t>
            </a:r>
            <a:endParaRPr lang="en-US" altLang="zh-CN" sz="2000" dirty="0">
              <a:solidFill>
                <a:schemeClr val="accent1"/>
              </a:solidFill>
              <a:latin typeface="幼圆" panose="02010509060101010101" pitchFamily="49" charset="-122"/>
              <a:ea typeface="幼圆" panose="02010509060101010101" pitchFamily="49" charset="-122"/>
            </a:endParaRPr>
          </a:p>
          <a:p>
            <a:pPr algn="ctr">
              <a:lnSpc>
                <a:spcPct val="150000"/>
              </a:lnSpc>
            </a:pPr>
            <a:r>
              <a:rPr lang="zh-CN" altLang="en-US" sz="2000" dirty="0">
                <a:solidFill>
                  <a:schemeClr val="accent1"/>
                </a:solidFill>
                <a:latin typeface="幼圆" panose="02010509060101010101" pitchFamily="49" charset="-122"/>
                <a:ea typeface="幼圆" panose="02010509060101010101" pitchFamily="49" charset="-122"/>
              </a:rPr>
              <a:t>请输入文本</a:t>
            </a:r>
            <a:endParaRPr lang="en-US" altLang="zh-CN" sz="2000" dirty="0">
              <a:solidFill>
                <a:schemeClr val="accent1"/>
              </a:solidFill>
              <a:latin typeface="幼圆" panose="02010509060101010101" pitchFamily="49" charset="-122"/>
              <a:ea typeface="幼圆" panose="02010509060101010101" pitchFamily="49" charset="-122"/>
            </a:endParaRPr>
          </a:p>
          <a:p>
            <a:pPr algn="ctr">
              <a:lnSpc>
                <a:spcPct val="150000"/>
              </a:lnSpc>
            </a:pPr>
            <a:r>
              <a:rPr lang="zh-CN" altLang="en-US" sz="2000" dirty="0">
                <a:solidFill>
                  <a:schemeClr val="accent1"/>
                </a:solidFill>
                <a:latin typeface="幼圆" panose="02010509060101010101" pitchFamily="49" charset="-122"/>
                <a:ea typeface="幼圆" panose="02010509060101010101" pitchFamily="49" charset="-122"/>
              </a:rPr>
              <a:t>请输入文本</a:t>
            </a:r>
          </a:p>
          <a:p>
            <a:pPr algn="ctr">
              <a:lnSpc>
                <a:spcPct val="150000"/>
              </a:lnSpc>
            </a:pPr>
            <a:endParaRPr lang="zh-CN" altLang="en-US" sz="2000" dirty="0">
              <a:solidFill>
                <a:schemeClr val="accent1"/>
              </a:solidFill>
              <a:latin typeface="幼圆" panose="02010509060101010101" pitchFamily="49" charset="-122"/>
              <a:ea typeface="幼圆" panose="02010509060101010101" pitchFamily="49" charset="-122"/>
            </a:endParaRPr>
          </a:p>
        </p:txBody>
      </p:sp>
      <p:sp>
        <p:nvSpPr>
          <p:cNvPr id="23" name="KSO_Shape"/>
          <p:cNvSpPr/>
          <p:nvPr/>
        </p:nvSpPr>
        <p:spPr>
          <a:xfrm rot="20932375">
            <a:off x="5284331" y="2105679"/>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请输入第四章的大标题</a:t>
            </a:r>
          </a:p>
        </p:txBody>
      </p:sp>
      <p:sp>
        <p:nvSpPr>
          <p:cNvPr id="9219" name="文本占位符 2"/>
          <p:cNvSpPr>
            <a:spLocks noGrp="1"/>
          </p:cNvSpPr>
          <p:nvPr>
            <p:ph type="body" idx="1"/>
          </p:nvPr>
        </p:nvSpPr>
        <p:spPr/>
        <p:txBody>
          <a:bodyPr/>
          <a:lstStyle/>
          <a:p>
            <a:r>
              <a:rPr lang="zh-CN" altLang="en-US" dirty="0"/>
              <a:t>请输入第四章的小标题</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8" name="矩形 7"/>
          <p:cNvSpPr/>
          <p:nvPr/>
        </p:nvSpPr>
        <p:spPr>
          <a:xfrm>
            <a:off x="551279" y="3846048"/>
            <a:ext cx="3574676" cy="1829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1" name="椭圆 10"/>
          <p:cNvSpPr/>
          <p:nvPr/>
        </p:nvSpPr>
        <p:spPr>
          <a:xfrm>
            <a:off x="1213166" y="2796443"/>
            <a:ext cx="2250902" cy="741619"/>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zh-CN" sz="4000" dirty="0">
                <a:solidFill>
                  <a:srgbClr val="5D6063"/>
                </a:solidFill>
              </a:rPr>
              <a:t>28</a:t>
            </a:r>
            <a:r>
              <a:rPr lang="en-US" altLang="zh-CN" sz="2400" dirty="0">
                <a:solidFill>
                  <a:srgbClr val="5D6063"/>
                </a:solidFill>
              </a:rPr>
              <a:t>%</a:t>
            </a:r>
            <a:endParaRPr lang="zh-CN" altLang="en-US" sz="4000" dirty="0">
              <a:solidFill>
                <a:srgbClr val="5D6063"/>
              </a:solidFill>
            </a:endParaRPr>
          </a:p>
        </p:txBody>
      </p:sp>
      <p:sp>
        <p:nvSpPr>
          <p:cNvPr id="13" name="KSO_Shape"/>
          <p:cNvSpPr/>
          <p:nvPr/>
        </p:nvSpPr>
        <p:spPr>
          <a:xfrm>
            <a:off x="4351753" y="2796443"/>
            <a:ext cx="1162013" cy="2881024"/>
          </a:xfrm>
          <a:custGeom>
            <a:avLst/>
            <a:gdLst/>
            <a:ahLst/>
            <a:cxnLst/>
            <a:rect l="l" t="t" r="r" b="b"/>
            <a:pathLst>
              <a:path w="771525" h="1912713">
                <a:moveTo>
                  <a:pt x="143272" y="357755"/>
                </a:moveTo>
                <a:lnTo>
                  <a:pt x="628253" y="357755"/>
                </a:lnTo>
                <a:cubicBezTo>
                  <a:pt x="707380" y="357755"/>
                  <a:pt x="771525" y="421900"/>
                  <a:pt x="771525" y="501027"/>
                </a:cubicBezTo>
                <a:lnTo>
                  <a:pt x="771525" y="659703"/>
                </a:lnTo>
                <a:lnTo>
                  <a:pt x="771525" y="802652"/>
                </a:lnTo>
                <a:lnTo>
                  <a:pt x="771525" y="1017361"/>
                </a:lnTo>
                <a:cubicBezTo>
                  <a:pt x="771525" y="1058130"/>
                  <a:pt x="738475" y="1091180"/>
                  <a:pt x="697706" y="1091180"/>
                </a:cubicBezTo>
                <a:cubicBezTo>
                  <a:pt x="656937" y="1091180"/>
                  <a:pt x="623887" y="1058130"/>
                  <a:pt x="623887" y="1017361"/>
                </a:cubicBezTo>
                <a:lnTo>
                  <a:pt x="623887" y="659703"/>
                </a:lnTo>
                <a:lnTo>
                  <a:pt x="623888" y="659698"/>
                </a:lnTo>
                <a:lnTo>
                  <a:pt x="623888" y="571551"/>
                </a:lnTo>
                <a:cubicBezTo>
                  <a:pt x="623888" y="556427"/>
                  <a:pt x="611628" y="544167"/>
                  <a:pt x="596504" y="544167"/>
                </a:cubicBezTo>
                <a:cubicBezTo>
                  <a:pt x="581380" y="544167"/>
                  <a:pt x="569120" y="556427"/>
                  <a:pt x="569120" y="571551"/>
                </a:cubicBezTo>
                <a:lnTo>
                  <a:pt x="569120" y="945924"/>
                </a:lnTo>
                <a:lnTo>
                  <a:pt x="569119" y="945924"/>
                </a:lnTo>
                <a:lnTo>
                  <a:pt x="569119" y="1168521"/>
                </a:lnTo>
                <a:lnTo>
                  <a:pt x="569119" y="1172836"/>
                </a:lnTo>
                <a:lnTo>
                  <a:pt x="569119" y="1834131"/>
                </a:lnTo>
                <a:cubicBezTo>
                  <a:pt x="569119" y="1877530"/>
                  <a:pt x="533937" y="1912712"/>
                  <a:pt x="490538" y="1912712"/>
                </a:cubicBezTo>
                <a:cubicBezTo>
                  <a:pt x="447139" y="1912712"/>
                  <a:pt x="411957" y="1877530"/>
                  <a:pt x="411957" y="1834131"/>
                </a:cubicBezTo>
                <a:lnTo>
                  <a:pt x="411957" y="1233956"/>
                </a:lnTo>
                <a:lnTo>
                  <a:pt x="411957" y="1175047"/>
                </a:lnTo>
                <a:cubicBezTo>
                  <a:pt x="411957" y="1159923"/>
                  <a:pt x="399696" y="1147662"/>
                  <a:pt x="384572" y="1147662"/>
                </a:cubicBezTo>
                <a:cubicBezTo>
                  <a:pt x="369449" y="1147662"/>
                  <a:pt x="357188" y="1159922"/>
                  <a:pt x="357188" y="1175045"/>
                </a:cubicBezTo>
                <a:cubicBezTo>
                  <a:pt x="357188" y="1395138"/>
                  <a:pt x="357187" y="1615229"/>
                  <a:pt x="357187" y="1835322"/>
                </a:cubicBezTo>
                <a:cubicBezTo>
                  <a:pt x="357187" y="1878064"/>
                  <a:pt x="322538" y="1912713"/>
                  <a:pt x="279796" y="1912713"/>
                </a:cubicBezTo>
                <a:lnTo>
                  <a:pt x="279797" y="1912712"/>
                </a:lnTo>
                <a:cubicBezTo>
                  <a:pt x="237055" y="1912712"/>
                  <a:pt x="202406" y="1878063"/>
                  <a:pt x="202406" y="1835321"/>
                </a:cubicBezTo>
                <a:lnTo>
                  <a:pt x="202406" y="1167331"/>
                </a:lnTo>
                <a:lnTo>
                  <a:pt x="202407" y="1167326"/>
                </a:lnTo>
                <a:lnTo>
                  <a:pt x="202407" y="945924"/>
                </a:lnTo>
                <a:lnTo>
                  <a:pt x="202406" y="945924"/>
                </a:lnTo>
                <a:lnTo>
                  <a:pt x="202406" y="571551"/>
                </a:lnTo>
                <a:cubicBezTo>
                  <a:pt x="202406" y="556427"/>
                  <a:pt x="190146" y="544167"/>
                  <a:pt x="175022" y="544167"/>
                </a:cubicBezTo>
                <a:cubicBezTo>
                  <a:pt x="159898" y="544167"/>
                  <a:pt x="147638" y="556427"/>
                  <a:pt x="147638" y="571551"/>
                </a:cubicBezTo>
                <a:lnTo>
                  <a:pt x="147638" y="659703"/>
                </a:lnTo>
                <a:lnTo>
                  <a:pt x="147638" y="945924"/>
                </a:lnTo>
                <a:lnTo>
                  <a:pt x="147638" y="1017361"/>
                </a:lnTo>
                <a:cubicBezTo>
                  <a:pt x="147638" y="1058130"/>
                  <a:pt x="114588" y="1091180"/>
                  <a:pt x="73819" y="1091180"/>
                </a:cubicBezTo>
                <a:cubicBezTo>
                  <a:pt x="33050" y="1091180"/>
                  <a:pt x="0" y="1058130"/>
                  <a:pt x="0" y="1017361"/>
                </a:cubicBezTo>
                <a:lnTo>
                  <a:pt x="0" y="802652"/>
                </a:lnTo>
                <a:lnTo>
                  <a:pt x="0" y="659703"/>
                </a:lnTo>
                <a:lnTo>
                  <a:pt x="0" y="501027"/>
                </a:lnTo>
                <a:cubicBezTo>
                  <a:pt x="0" y="421900"/>
                  <a:pt x="64145" y="357755"/>
                  <a:pt x="143272" y="357755"/>
                </a:cubicBezTo>
                <a:close/>
                <a:moveTo>
                  <a:pt x="383667" y="0"/>
                </a:moveTo>
                <a:cubicBezTo>
                  <a:pt x="470623" y="0"/>
                  <a:pt x="541114" y="70491"/>
                  <a:pt x="541114" y="157447"/>
                </a:cubicBezTo>
                <a:cubicBezTo>
                  <a:pt x="541114" y="244403"/>
                  <a:pt x="470623" y="314894"/>
                  <a:pt x="383667" y="314894"/>
                </a:cubicBezTo>
                <a:cubicBezTo>
                  <a:pt x="296711" y="314894"/>
                  <a:pt x="226220" y="244403"/>
                  <a:pt x="226220" y="157447"/>
                </a:cubicBezTo>
                <a:cubicBezTo>
                  <a:pt x="226220" y="70491"/>
                  <a:pt x="296711" y="0"/>
                  <a:pt x="383667"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FFFFFF"/>
              </a:solidFill>
            </a:endParaRPr>
          </a:p>
        </p:txBody>
      </p:sp>
      <p:sp>
        <p:nvSpPr>
          <p:cNvPr id="14" name="KSO_Shape"/>
          <p:cNvSpPr/>
          <p:nvPr/>
        </p:nvSpPr>
        <p:spPr>
          <a:xfrm>
            <a:off x="6295024" y="2796443"/>
            <a:ext cx="1488529" cy="2881024"/>
          </a:xfrm>
          <a:custGeom>
            <a:avLst/>
            <a:gdLst/>
            <a:ahLst/>
            <a:cxnLst/>
            <a:rect l="l" t="t" r="r" b="b"/>
            <a:pathLst>
              <a:path w="987290" h="1912712">
                <a:moveTo>
                  <a:pt x="287267" y="357754"/>
                </a:moveTo>
                <a:lnTo>
                  <a:pt x="696037" y="357754"/>
                </a:lnTo>
                <a:cubicBezTo>
                  <a:pt x="751531" y="357754"/>
                  <a:pt x="799531" y="389836"/>
                  <a:pt x="821308" y="437053"/>
                </a:cubicBezTo>
                <a:cubicBezTo>
                  <a:pt x="828839" y="444251"/>
                  <a:pt x="834170" y="453657"/>
                  <a:pt x="837118" y="464360"/>
                </a:cubicBezTo>
                <a:lnTo>
                  <a:pt x="984815" y="1000638"/>
                </a:lnTo>
                <a:cubicBezTo>
                  <a:pt x="994856" y="1037095"/>
                  <a:pt x="973441" y="1074789"/>
                  <a:pt x="936984" y="1084830"/>
                </a:cubicBezTo>
                <a:lnTo>
                  <a:pt x="936986" y="1084831"/>
                </a:lnTo>
                <a:cubicBezTo>
                  <a:pt x="901976" y="1094473"/>
                  <a:pt x="865826" y="1075107"/>
                  <a:pt x="854828" y="1041024"/>
                </a:cubicBezTo>
                <a:lnTo>
                  <a:pt x="726065" y="573497"/>
                </a:lnTo>
                <a:cubicBezTo>
                  <a:pt x="721080" y="555394"/>
                  <a:pt x="702362" y="544760"/>
                  <a:pt x="684259" y="549746"/>
                </a:cubicBezTo>
                <a:cubicBezTo>
                  <a:pt x="666156" y="554732"/>
                  <a:pt x="655522" y="573449"/>
                  <a:pt x="660508" y="591552"/>
                </a:cubicBezTo>
                <a:lnTo>
                  <a:pt x="852387" y="1288247"/>
                </a:lnTo>
                <a:lnTo>
                  <a:pt x="863126" y="1336447"/>
                </a:lnTo>
                <a:lnTo>
                  <a:pt x="679772" y="1336447"/>
                </a:lnTo>
                <a:lnTo>
                  <a:pt x="679772" y="1834130"/>
                </a:lnTo>
                <a:cubicBezTo>
                  <a:pt x="679772" y="1877529"/>
                  <a:pt x="644590" y="1912711"/>
                  <a:pt x="601191" y="1912711"/>
                </a:cubicBezTo>
                <a:cubicBezTo>
                  <a:pt x="557792" y="1912711"/>
                  <a:pt x="522610" y="1877529"/>
                  <a:pt x="522610" y="1834130"/>
                </a:cubicBezTo>
                <a:lnTo>
                  <a:pt x="522610" y="1336447"/>
                </a:lnTo>
                <a:lnTo>
                  <a:pt x="467841" y="1336447"/>
                </a:lnTo>
                <a:cubicBezTo>
                  <a:pt x="467841" y="1502738"/>
                  <a:pt x="467840" y="1669030"/>
                  <a:pt x="467840" y="1835321"/>
                </a:cubicBezTo>
                <a:cubicBezTo>
                  <a:pt x="467840" y="1878063"/>
                  <a:pt x="433191" y="1912712"/>
                  <a:pt x="390449" y="1912712"/>
                </a:cubicBezTo>
                <a:lnTo>
                  <a:pt x="390450" y="1912711"/>
                </a:lnTo>
                <a:cubicBezTo>
                  <a:pt x="347708" y="1912711"/>
                  <a:pt x="313059" y="1878062"/>
                  <a:pt x="313059" y="1835320"/>
                </a:cubicBezTo>
                <a:lnTo>
                  <a:pt x="313059" y="1336447"/>
                </a:lnTo>
                <a:lnTo>
                  <a:pt x="122692" y="1336447"/>
                </a:lnTo>
                <a:lnTo>
                  <a:pt x="327846" y="591552"/>
                </a:lnTo>
                <a:cubicBezTo>
                  <a:pt x="332832" y="573449"/>
                  <a:pt x="322198" y="554732"/>
                  <a:pt x="304095" y="549746"/>
                </a:cubicBezTo>
                <a:cubicBezTo>
                  <a:pt x="285992" y="544760"/>
                  <a:pt x="267275" y="555394"/>
                  <a:pt x="262289" y="573497"/>
                </a:cubicBezTo>
                <a:lnTo>
                  <a:pt x="176423" y="885270"/>
                </a:lnTo>
                <a:lnTo>
                  <a:pt x="176320" y="885144"/>
                </a:lnTo>
                <a:cubicBezTo>
                  <a:pt x="162379" y="935763"/>
                  <a:pt x="148437" y="986382"/>
                  <a:pt x="134496" y="1037001"/>
                </a:cubicBezTo>
                <a:cubicBezTo>
                  <a:pt x="124456" y="1073457"/>
                  <a:pt x="86761" y="1094872"/>
                  <a:pt x="50304" y="1084832"/>
                </a:cubicBezTo>
                <a:lnTo>
                  <a:pt x="50306" y="1084831"/>
                </a:lnTo>
                <a:cubicBezTo>
                  <a:pt x="13849" y="1074790"/>
                  <a:pt x="-7566" y="1037096"/>
                  <a:pt x="2475" y="1000639"/>
                </a:cubicBezTo>
                <a:lnTo>
                  <a:pt x="150173" y="464361"/>
                </a:lnTo>
                <a:lnTo>
                  <a:pt x="155370" y="454078"/>
                </a:lnTo>
                <a:cubicBezTo>
                  <a:pt x="172562" y="397845"/>
                  <a:pt x="225232" y="357754"/>
                  <a:pt x="287267" y="357754"/>
                </a:cubicBezTo>
                <a:close/>
                <a:moveTo>
                  <a:pt x="494320" y="0"/>
                </a:moveTo>
                <a:cubicBezTo>
                  <a:pt x="581276" y="0"/>
                  <a:pt x="651767" y="70491"/>
                  <a:pt x="651767" y="157447"/>
                </a:cubicBezTo>
                <a:cubicBezTo>
                  <a:pt x="651767" y="244403"/>
                  <a:pt x="581276" y="314894"/>
                  <a:pt x="494320" y="314894"/>
                </a:cubicBezTo>
                <a:cubicBezTo>
                  <a:pt x="407364" y="314894"/>
                  <a:pt x="336873" y="244403"/>
                  <a:pt x="336873" y="157447"/>
                </a:cubicBezTo>
                <a:cubicBezTo>
                  <a:pt x="336873" y="70491"/>
                  <a:pt x="407364" y="0"/>
                  <a:pt x="49432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sp>
        <p:nvSpPr>
          <p:cNvPr id="15" name="矩形 14"/>
          <p:cNvSpPr/>
          <p:nvPr/>
        </p:nvSpPr>
        <p:spPr>
          <a:xfrm>
            <a:off x="8066046" y="3846048"/>
            <a:ext cx="3574676" cy="1829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椭圆 15"/>
          <p:cNvSpPr/>
          <p:nvPr/>
        </p:nvSpPr>
        <p:spPr>
          <a:xfrm>
            <a:off x="8727933" y="2796443"/>
            <a:ext cx="2250902" cy="741619"/>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zh-CN" sz="4000" dirty="0">
                <a:solidFill>
                  <a:srgbClr val="5D6063"/>
                </a:solidFill>
              </a:rPr>
              <a:t>72</a:t>
            </a:r>
            <a:r>
              <a:rPr lang="en-US" altLang="zh-CN" sz="2400" dirty="0">
                <a:solidFill>
                  <a:srgbClr val="5D6063"/>
                </a:solidFill>
              </a:rPr>
              <a:t>%</a:t>
            </a:r>
            <a:endParaRPr lang="zh-CN" altLang="en-US" sz="4000" dirty="0">
              <a:solidFill>
                <a:srgbClr val="5D6063"/>
              </a:solidFill>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请输入您的大标题</a:t>
            </a:r>
            <a:endParaRPr lang="zh-CN" altLang="en-US" dirty="0"/>
          </a:p>
        </p:txBody>
      </p:sp>
      <p:sp>
        <p:nvSpPr>
          <p:cNvPr id="25" name="MH_SubTitle_3"/>
          <p:cNvSpPr txBox="1">
            <a:spLocks noChangeArrowheads="1"/>
          </p:cNvSpPr>
          <p:nvPr>
            <p:custDataLst>
              <p:tags r:id="rId1"/>
            </p:custDataLst>
          </p:nvPr>
        </p:nvSpPr>
        <p:spPr bwMode="auto">
          <a:xfrm>
            <a:off x="8922294" y="2451990"/>
            <a:ext cx="1887915" cy="850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spcBef>
                <a:spcPct val="0"/>
              </a:spcBef>
              <a:buFontTx/>
              <a:buNone/>
              <a:defRPr/>
            </a:pPr>
            <a:r>
              <a:rPr lang="en-US" altLang="zh-CN" sz="4000" b="1" dirty="0">
                <a:solidFill>
                  <a:schemeClr val="accent1"/>
                </a:solidFill>
                <a:latin typeface="+mn-lt"/>
                <a:ea typeface="+mn-ea"/>
              </a:rPr>
              <a:t>2018</a:t>
            </a:r>
            <a:endParaRPr lang="zh-CN" altLang="en-US" sz="4000" b="1" dirty="0">
              <a:solidFill>
                <a:schemeClr val="accent1"/>
              </a:solidFill>
              <a:latin typeface="+mn-lt"/>
              <a:ea typeface="+mn-ea"/>
            </a:endParaRPr>
          </a:p>
        </p:txBody>
      </p:sp>
      <p:sp>
        <p:nvSpPr>
          <p:cNvPr id="26" name="MH_SubTitle_2"/>
          <p:cNvSpPr txBox="1">
            <a:spLocks noChangeArrowheads="1"/>
          </p:cNvSpPr>
          <p:nvPr>
            <p:custDataLst>
              <p:tags r:id="rId2"/>
            </p:custDataLst>
          </p:nvPr>
        </p:nvSpPr>
        <p:spPr bwMode="auto">
          <a:xfrm>
            <a:off x="5240252" y="2454084"/>
            <a:ext cx="1885738" cy="84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spcBef>
                <a:spcPct val="0"/>
              </a:spcBef>
              <a:buFontTx/>
              <a:buNone/>
              <a:defRPr/>
            </a:pPr>
            <a:r>
              <a:rPr lang="en-US" altLang="zh-CN" sz="4000" b="1" dirty="0">
                <a:solidFill>
                  <a:schemeClr val="accent1"/>
                </a:solidFill>
                <a:latin typeface="+mn-lt"/>
                <a:ea typeface="+mn-ea"/>
              </a:rPr>
              <a:t>2017</a:t>
            </a:r>
            <a:endParaRPr lang="zh-CN" altLang="en-US" sz="4000" b="1" dirty="0">
              <a:solidFill>
                <a:schemeClr val="accent1"/>
              </a:solidFill>
              <a:latin typeface="+mn-lt"/>
              <a:ea typeface="+mn-ea"/>
            </a:endParaRPr>
          </a:p>
        </p:txBody>
      </p:sp>
      <p:sp>
        <p:nvSpPr>
          <p:cNvPr id="27" name="MH_SubTitle_1"/>
          <p:cNvSpPr txBox="1">
            <a:spLocks noChangeArrowheads="1"/>
          </p:cNvSpPr>
          <p:nvPr>
            <p:custDataLst>
              <p:tags r:id="rId3"/>
            </p:custDataLst>
          </p:nvPr>
        </p:nvSpPr>
        <p:spPr bwMode="auto">
          <a:xfrm>
            <a:off x="1557120" y="2451991"/>
            <a:ext cx="1885738" cy="849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spcBef>
                <a:spcPct val="0"/>
              </a:spcBef>
              <a:buFontTx/>
              <a:buNone/>
              <a:defRPr/>
            </a:pPr>
            <a:r>
              <a:rPr lang="en-US" altLang="zh-CN" sz="4000" b="1" dirty="0">
                <a:solidFill>
                  <a:schemeClr val="accent1"/>
                </a:solidFill>
                <a:latin typeface="+mn-lt"/>
                <a:ea typeface="+mn-ea"/>
              </a:rPr>
              <a:t>2016</a:t>
            </a:r>
            <a:endParaRPr lang="zh-CN" altLang="en-US" sz="4000" b="1" dirty="0">
              <a:solidFill>
                <a:schemeClr val="accent1"/>
              </a:solidFill>
              <a:latin typeface="+mn-lt"/>
              <a:ea typeface="+mn-ea"/>
            </a:endParaRPr>
          </a:p>
        </p:txBody>
      </p:sp>
      <p:sp>
        <p:nvSpPr>
          <p:cNvPr id="19" name="矩形 18"/>
          <p:cNvSpPr/>
          <p:nvPr/>
        </p:nvSpPr>
        <p:spPr>
          <a:xfrm>
            <a:off x="1231210" y="3630208"/>
            <a:ext cx="2537559" cy="21700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dirty="0">
              <a:solidFill>
                <a:schemeClr val="tx1"/>
              </a:solidFill>
              <a:latin typeface="幼圆" panose="02010509060101010101" pitchFamily="49" charset="-122"/>
              <a:ea typeface="幼圆" panose="02010509060101010101" pitchFamily="49" charset="-122"/>
            </a:endParaRPr>
          </a:p>
        </p:txBody>
      </p:sp>
      <p:sp>
        <p:nvSpPr>
          <p:cNvPr id="29" name="矩形 28"/>
          <p:cNvSpPr/>
          <p:nvPr/>
        </p:nvSpPr>
        <p:spPr>
          <a:xfrm>
            <a:off x="4914342" y="3630208"/>
            <a:ext cx="2537559" cy="21700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8597473" y="3630208"/>
            <a:ext cx="2537559" cy="21700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dirty="0">
              <a:solidFill>
                <a:schemeClr val="tx1"/>
              </a:solidFill>
              <a:latin typeface="幼圆" panose="02010509060101010101" pitchFamily="49" charset="-122"/>
              <a:ea typeface="幼圆" panose="02010509060101010101" pitchFamily="49" charset="-122"/>
            </a:endParaRPr>
          </a:p>
        </p:txBody>
      </p:sp>
      <p:sp>
        <p:nvSpPr>
          <p:cNvPr id="17" name="KSO_Shape"/>
          <p:cNvSpPr/>
          <p:nvPr/>
        </p:nvSpPr>
        <p:spPr>
          <a:xfrm>
            <a:off x="4016351" y="2551786"/>
            <a:ext cx="650408" cy="650408"/>
          </a:xfrm>
          <a:custGeom>
            <a:avLst/>
            <a:gdLst>
              <a:gd name="connsiteX0" fmla="*/ 363514 w 648072"/>
              <a:gd name="connsiteY0" fmla="*/ 144016 h 648072"/>
              <a:gd name="connsiteX1" fmla="*/ 543534 w 648072"/>
              <a:gd name="connsiteY1" fmla="*/ 324036 h 648072"/>
              <a:gd name="connsiteX2" fmla="*/ 363514 w 648072"/>
              <a:gd name="connsiteY2" fmla="*/ 504056 h 648072"/>
              <a:gd name="connsiteX3" fmla="*/ 363514 w 648072"/>
              <a:gd name="connsiteY3" fmla="*/ 414046 h 648072"/>
              <a:gd name="connsiteX4" fmla="*/ 104538 w 648072"/>
              <a:gd name="connsiteY4" fmla="*/ 414046 h 648072"/>
              <a:gd name="connsiteX5" fmla="*/ 104538 w 648072"/>
              <a:gd name="connsiteY5" fmla="*/ 234026 h 648072"/>
              <a:gd name="connsiteX6" fmla="*/ 363514 w 648072"/>
              <a:gd name="connsiteY6" fmla="*/ 234026 h 648072"/>
              <a:gd name="connsiteX7" fmla="*/ 324036 w 648072"/>
              <a:gd name="connsiteY7" fmla="*/ 37381 h 648072"/>
              <a:gd name="connsiteX8" fmla="*/ 37381 w 648072"/>
              <a:gd name="connsiteY8" fmla="*/ 324036 h 648072"/>
              <a:gd name="connsiteX9" fmla="*/ 324036 w 648072"/>
              <a:gd name="connsiteY9" fmla="*/ 610691 h 648072"/>
              <a:gd name="connsiteX10" fmla="*/ 610691 w 648072"/>
              <a:gd name="connsiteY10" fmla="*/ 324036 h 648072"/>
              <a:gd name="connsiteX11" fmla="*/ 324036 w 648072"/>
              <a:gd name="connsiteY11" fmla="*/ 37381 h 648072"/>
              <a:gd name="connsiteX12" fmla="*/ 324036 w 648072"/>
              <a:gd name="connsiteY12" fmla="*/ 0 h 648072"/>
              <a:gd name="connsiteX13" fmla="*/ 648072 w 648072"/>
              <a:gd name="connsiteY13" fmla="*/ 324036 h 648072"/>
              <a:gd name="connsiteX14" fmla="*/ 324036 w 648072"/>
              <a:gd name="connsiteY14" fmla="*/ 648072 h 648072"/>
              <a:gd name="connsiteX15" fmla="*/ 0 w 648072"/>
              <a:gd name="connsiteY15" fmla="*/ 324036 h 648072"/>
              <a:gd name="connsiteX16" fmla="*/ 324036 w 648072"/>
              <a:gd name="connsiteY1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072" h="648072">
                <a:moveTo>
                  <a:pt x="363514" y="144016"/>
                </a:moveTo>
                <a:lnTo>
                  <a:pt x="543534" y="324036"/>
                </a:lnTo>
                <a:lnTo>
                  <a:pt x="363514" y="504056"/>
                </a:lnTo>
                <a:lnTo>
                  <a:pt x="363514" y="414046"/>
                </a:lnTo>
                <a:lnTo>
                  <a:pt x="104538" y="414046"/>
                </a:lnTo>
                <a:lnTo>
                  <a:pt x="104538" y="234026"/>
                </a:lnTo>
                <a:lnTo>
                  <a:pt x="363514" y="234026"/>
                </a:lnTo>
                <a:close/>
                <a:moveTo>
                  <a:pt x="324036" y="37381"/>
                </a:moveTo>
                <a:cubicBezTo>
                  <a:pt x="165721" y="37381"/>
                  <a:pt x="37381" y="165721"/>
                  <a:pt x="37381" y="324036"/>
                </a:cubicBezTo>
                <a:cubicBezTo>
                  <a:pt x="37381" y="482351"/>
                  <a:pt x="165721" y="610691"/>
                  <a:pt x="324036" y="610691"/>
                </a:cubicBezTo>
                <a:cubicBezTo>
                  <a:pt x="482351" y="610691"/>
                  <a:pt x="610691" y="482351"/>
                  <a:pt x="610691" y="324036"/>
                </a:cubicBezTo>
                <a:cubicBezTo>
                  <a:pt x="610691" y="165721"/>
                  <a:pt x="482351" y="37381"/>
                  <a:pt x="324036" y="37381"/>
                </a:cubicBezTo>
                <a:close/>
                <a:moveTo>
                  <a:pt x="324036" y="0"/>
                </a:moveTo>
                <a:cubicBezTo>
                  <a:pt x="502996" y="0"/>
                  <a:pt x="648072" y="145076"/>
                  <a:pt x="648072" y="324036"/>
                </a:cubicBezTo>
                <a:cubicBezTo>
                  <a:pt x="648072" y="502996"/>
                  <a:pt x="502996" y="648072"/>
                  <a:pt x="324036" y="648072"/>
                </a:cubicBezTo>
                <a:cubicBezTo>
                  <a:pt x="145076" y="648072"/>
                  <a:pt x="0" y="502996"/>
                  <a:pt x="0" y="324036"/>
                </a:cubicBezTo>
                <a:cubicBezTo>
                  <a:pt x="0" y="145076"/>
                  <a:pt x="145076" y="0"/>
                  <a:pt x="324036" y="0"/>
                </a:cubicBez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0" bIns="0" anchor="ctr">
            <a:noAutofit/>
          </a:bodyPr>
          <a:lstStyle/>
          <a:p>
            <a:pPr algn="ctr">
              <a:lnSpc>
                <a:spcPct val="150000"/>
              </a:lnSpc>
            </a:pPr>
            <a:endParaRPr lang="zh-CN" altLang="en-US" sz="2000" b="1">
              <a:solidFill>
                <a:schemeClr val="bg1">
                  <a:lumMod val="50000"/>
                </a:schemeClr>
              </a:solidFill>
              <a:latin typeface="+mn-ea"/>
            </a:endParaRPr>
          </a:p>
        </p:txBody>
      </p:sp>
      <p:sp>
        <p:nvSpPr>
          <p:cNvPr id="18" name="KSO_Shape"/>
          <p:cNvSpPr/>
          <p:nvPr/>
        </p:nvSpPr>
        <p:spPr>
          <a:xfrm>
            <a:off x="7698938" y="2551786"/>
            <a:ext cx="650408" cy="650408"/>
          </a:xfrm>
          <a:custGeom>
            <a:avLst/>
            <a:gdLst>
              <a:gd name="connsiteX0" fmla="*/ 363514 w 648072"/>
              <a:gd name="connsiteY0" fmla="*/ 144016 h 648072"/>
              <a:gd name="connsiteX1" fmla="*/ 543534 w 648072"/>
              <a:gd name="connsiteY1" fmla="*/ 324036 h 648072"/>
              <a:gd name="connsiteX2" fmla="*/ 363514 w 648072"/>
              <a:gd name="connsiteY2" fmla="*/ 504056 h 648072"/>
              <a:gd name="connsiteX3" fmla="*/ 363514 w 648072"/>
              <a:gd name="connsiteY3" fmla="*/ 414046 h 648072"/>
              <a:gd name="connsiteX4" fmla="*/ 104538 w 648072"/>
              <a:gd name="connsiteY4" fmla="*/ 414046 h 648072"/>
              <a:gd name="connsiteX5" fmla="*/ 104538 w 648072"/>
              <a:gd name="connsiteY5" fmla="*/ 234026 h 648072"/>
              <a:gd name="connsiteX6" fmla="*/ 363514 w 648072"/>
              <a:gd name="connsiteY6" fmla="*/ 234026 h 648072"/>
              <a:gd name="connsiteX7" fmla="*/ 324036 w 648072"/>
              <a:gd name="connsiteY7" fmla="*/ 37381 h 648072"/>
              <a:gd name="connsiteX8" fmla="*/ 37381 w 648072"/>
              <a:gd name="connsiteY8" fmla="*/ 324036 h 648072"/>
              <a:gd name="connsiteX9" fmla="*/ 324036 w 648072"/>
              <a:gd name="connsiteY9" fmla="*/ 610691 h 648072"/>
              <a:gd name="connsiteX10" fmla="*/ 610691 w 648072"/>
              <a:gd name="connsiteY10" fmla="*/ 324036 h 648072"/>
              <a:gd name="connsiteX11" fmla="*/ 324036 w 648072"/>
              <a:gd name="connsiteY11" fmla="*/ 37381 h 648072"/>
              <a:gd name="connsiteX12" fmla="*/ 324036 w 648072"/>
              <a:gd name="connsiteY12" fmla="*/ 0 h 648072"/>
              <a:gd name="connsiteX13" fmla="*/ 648072 w 648072"/>
              <a:gd name="connsiteY13" fmla="*/ 324036 h 648072"/>
              <a:gd name="connsiteX14" fmla="*/ 324036 w 648072"/>
              <a:gd name="connsiteY14" fmla="*/ 648072 h 648072"/>
              <a:gd name="connsiteX15" fmla="*/ 0 w 648072"/>
              <a:gd name="connsiteY15" fmla="*/ 324036 h 648072"/>
              <a:gd name="connsiteX16" fmla="*/ 324036 w 648072"/>
              <a:gd name="connsiteY1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072" h="648072">
                <a:moveTo>
                  <a:pt x="363514" y="144016"/>
                </a:moveTo>
                <a:lnTo>
                  <a:pt x="543534" y="324036"/>
                </a:lnTo>
                <a:lnTo>
                  <a:pt x="363514" y="504056"/>
                </a:lnTo>
                <a:lnTo>
                  <a:pt x="363514" y="414046"/>
                </a:lnTo>
                <a:lnTo>
                  <a:pt x="104538" y="414046"/>
                </a:lnTo>
                <a:lnTo>
                  <a:pt x="104538" y="234026"/>
                </a:lnTo>
                <a:lnTo>
                  <a:pt x="363514" y="234026"/>
                </a:lnTo>
                <a:close/>
                <a:moveTo>
                  <a:pt x="324036" y="37381"/>
                </a:moveTo>
                <a:cubicBezTo>
                  <a:pt x="165721" y="37381"/>
                  <a:pt x="37381" y="165721"/>
                  <a:pt x="37381" y="324036"/>
                </a:cubicBezTo>
                <a:cubicBezTo>
                  <a:pt x="37381" y="482351"/>
                  <a:pt x="165721" y="610691"/>
                  <a:pt x="324036" y="610691"/>
                </a:cubicBezTo>
                <a:cubicBezTo>
                  <a:pt x="482351" y="610691"/>
                  <a:pt x="610691" y="482351"/>
                  <a:pt x="610691" y="324036"/>
                </a:cubicBezTo>
                <a:cubicBezTo>
                  <a:pt x="610691" y="165721"/>
                  <a:pt x="482351" y="37381"/>
                  <a:pt x="324036" y="37381"/>
                </a:cubicBezTo>
                <a:close/>
                <a:moveTo>
                  <a:pt x="324036" y="0"/>
                </a:moveTo>
                <a:cubicBezTo>
                  <a:pt x="502996" y="0"/>
                  <a:pt x="648072" y="145076"/>
                  <a:pt x="648072" y="324036"/>
                </a:cubicBezTo>
                <a:cubicBezTo>
                  <a:pt x="648072" y="502996"/>
                  <a:pt x="502996" y="648072"/>
                  <a:pt x="324036" y="648072"/>
                </a:cubicBezTo>
                <a:cubicBezTo>
                  <a:pt x="145076" y="648072"/>
                  <a:pt x="0" y="502996"/>
                  <a:pt x="0" y="324036"/>
                </a:cubicBezTo>
                <a:cubicBezTo>
                  <a:pt x="0" y="145076"/>
                  <a:pt x="145076" y="0"/>
                  <a:pt x="324036" y="0"/>
                </a:cubicBez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0" bIns="0" anchor="ctr">
            <a:noAutofit/>
          </a:bodyPr>
          <a:lstStyle/>
          <a:p>
            <a:pPr algn="ctr">
              <a:lnSpc>
                <a:spcPct val="150000"/>
              </a:lnSpc>
            </a:pPr>
            <a:endParaRPr lang="zh-CN" altLang="en-US" sz="2000" b="1">
              <a:solidFill>
                <a:schemeClr val="bg1">
                  <a:lumMod val="50000"/>
                </a:schemeClr>
              </a:solidFill>
              <a:latin typeface="+mn-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请输入您的大标题</a:t>
            </a:r>
            <a:endParaRPr lang="zh-CN" altLang="en-US" dirty="0"/>
          </a:p>
        </p:txBody>
      </p:sp>
      <p:sp>
        <p:nvSpPr>
          <p:cNvPr id="11" name="MH_Other_2"/>
          <p:cNvSpPr/>
          <p:nvPr>
            <p:custDataLst>
              <p:tags r:id="rId1"/>
            </p:custDataLst>
          </p:nvPr>
        </p:nvSpPr>
        <p:spPr>
          <a:xfrm flipH="1">
            <a:off x="6528936" y="4950729"/>
            <a:ext cx="496160" cy="679588"/>
          </a:xfrm>
          <a:custGeom>
            <a:avLst/>
            <a:gdLst>
              <a:gd name="connsiteX0" fmla="*/ 325316 w 325316"/>
              <a:gd name="connsiteY0" fmla="*/ 0 h 445584"/>
              <a:gd name="connsiteX1" fmla="*/ 0 w 325316"/>
              <a:gd name="connsiteY1" fmla="*/ 0 h 445584"/>
              <a:gd name="connsiteX2" fmla="*/ 0 w 325316"/>
              <a:gd name="connsiteY2" fmla="*/ 445584 h 445584"/>
              <a:gd name="connsiteX3" fmla="*/ 325316 w 325316"/>
              <a:gd name="connsiteY3" fmla="*/ 445584 h 445584"/>
            </a:gdLst>
            <a:ahLst/>
            <a:cxnLst>
              <a:cxn ang="0">
                <a:pos x="connsiteX0" y="connsiteY0"/>
              </a:cxn>
              <a:cxn ang="0">
                <a:pos x="connsiteX1" y="connsiteY1"/>
              </a:cxn>
              <a:cxn ang="0">
                <a:pos x="connsiteX2" y="connsiteY2"/>
              </a:cxn>
              <a:cxn ang="0">
                <a:pos x="connsiteX3" y="connsiteY3"/>
              </a:cxn>
            </a:cxnLst>
            <a:rect l="l" t="t" r="r" b="b"/>
            <a:pathLst>
              <a:path w="325316" h="445584">
                <a:moveTo>
                  <a:pt x="325316" y="0"/>
                </a:moveTo>
                <a:lnTo>
                  <a:pt x="0" y="0"/>
                </a:lnTo>
                <a:lnTo>
                  <a:pt x="0" y="445584"/>
                </a:lnTo>
                <a:lnTo>
                  <a:pt x="325316" y="445584"/>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MH_Other_3"/>
          <p:cNvSpPr/>
          <p:nvPr>
            <p:custDataLst>
              <p:tags r:id="rId2"/>
            </p:custDataLst>
          </p:nvPr>
        </p:nvSpPr>
        <p:spPr>
          <a:xfrm flipH="1">
            <a:off x="6528936" y="4535032"/>
            <a:ext cx="1912091" cy="429111"/>
          </a:xfrm>
          <a:custGeom>
            <a:avLst/>
            <a:gdLst>
              <a:gd name="connsiteX0" fmla="*/ 0 w 1253696"/>
              <a:gd name="connsiteY0" fmla="*/ 0 h 281354"/>
              <a:gd name="connsiteX1" fmla="*/ 1102479 w 1253696"/>
              <a:gd name="connsiteY1" fmla="*/ 0 h 281354"/>
              <a:gd name="connsiteX2" fmla="*/ 1253696 w 1253696"/>
              <a:gd name="connsiteY2" fmla="*/ 281354 h 281354"/>
              <a:gd name="connsiteX3" fmla="*/ 0 w 1253696"/>
              <a:gd name="connsiteY3" fmla="*/ 281354 h 281354"/>
            </a:gdLst>
            <a:ahLst/>
            <a:cxnLst>
              <a:cxn ang="0">
                <a:pos x="connsiteX0" y="connsiteY0"/>
              </a:cxn>
              <a:cxn ang="0">
                <a:pos x="connsiteX1" y="connsiteY1"/>
              </a:cxn>
              <a:cxn ang="0">
                <a:pos x="connsiteX2" y="connsiteY2"/>
              </a:cxn>
              <a:cxn ang="0">
                <a:pos x="connsiteX3" y="connsiteY3"/>
              </a:cxn>
            </a:cxnLst>
            <a:rect l="l" t="t" r="r" b="b"/>
            <a:pathLst>
              <a:path w="1253696" h="281354">
                <a:moveTo>
                  <a:pt x="0" y="0"/>
                </a:moveTo>
                <a:lnTo>
                  <a:pt x="1102479" y="0"/>
                </a:lnTo>
                <a:lnTo>
                  <a:pt x="1253696" y="281354"/>
                </a:lnTo>
                <a:lnTo>
                  <a:pt x="0" y="28135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MH_SubTitle_4"/>
          <p:cNvSpPr/>
          <p:nvPr>
            <p:custDataLst>
              <p:tags r:id="rId3"/>
            </p:custDataLst>
          </p:nvPr>
        </p:nvSpPr>
        <p:spPr>
          <a:xfrm flipH="1">
            <a:off x="8441027" y="2821148"/>
            <a:ext cx="496160" cy="2142996"/>
          </a:xfrm>
          <a:custGeom>
            <a:avLst/>
            <a:gdLst>
              <a:gd name="connsiteX0" fmla="*/ 162658 w 325316"/>
              <a:gd name="connsiteY0" fmla="*/ 0 h 1405093"/>
              <a:gd name="connsiteX1" fmla="*/ 325316 w 325316"/>
              <a:gd name="connsiteY1" fmla="*/ 162658 h 1405093"/>
              <a:gd name="connsiteX2" fmla="*/ 325315 w 325316"/>
              <a:gd name="connsiteY2" fmla="*/ 1405093 h 1405093"/>
              <a:gd name="connsiteX3" fmla="*/ 0 w 325316"/>
              <a:gd name="connsiteY3" fmla="*/ 1235997 h 1405093"/>
              <a:gd name="connsiteX4" fmla="*/ 0 w 325316"/>
              <a:gd name="connsiteY4" fmla="*/ 162658 h 1405093"/>
              <a:gd name="connsiteX5" fmla="*/ 162658 w 325316"/>
              <a:gd name="connsiteY5" fmla="*/ 0 h 1405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316" h="1405093">
                <a:moveTo>
                  <a:pt x="162658" y="0"/>
                </a:moveTo>
                <a:cubicBezTo>
                  <a:pt x="252492" y="0"/>
                  <a:pt x="325316" y="72824"/>
                  <a:pt x="325316" y="162658"/>
                </a:cubicBezTo>
                <a:lnTo>
                  <a:pt x="325315" y="1405093"/>
                </a:lnTo>
                <a:lnTo>
                  <a:pt x="0" y="1235997"/>
                </a:lnTo>
                <a:lnTo>
                  <a:pt x="0" y="162658"/>
                </a:lnTo>
                <a:cubicBezTo>
                  <a:pt x="0" y="72824"/>
                  <a:pt x="72824" y="0"/>
                  <a:pt x="16265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14" name="MH_Other_2"/>
          <p:cNvSpPr/>
          <p:nvPr>
            <p:custDataLst>
              <p:tags r:id="rId4"/>
            </p:custDataLst>
          </p:nvPr>
        </p:nvSpPr>
        <p:spPr>
          <a:xfrm>
            <a:off x="5176405" y="4950729"/>
            <a:ext cx="496160" cy="679588"/>
          </a:xfrm>
          <a:custGeom>
            <a:avLst/>
            <a:gdLst>
              <a:gd name="connsiteX0" fmla="*/ 325316 w 325316"/>
              <a:gd name="connsiteY0" fmla="*/ 0 h 445584"/>
              <a:gd name="connsiteX1" fmla="*/ 0 w 325316"/>
              <a:gd name="connsiteY1" fmla="*/ 0 h 445584"/>
              <a:gd name="connsiteX2" fmla="*/ 0 w 325316"/>
              <a:gd name="connsiteY2" fmla="*/ 445584 h 445584"/>
              <a:gd name="connsiteX3" fmla="*/ 325316 w 325316"/>
              <a:gd name="connsiteY3" fmla="*/ 445584 h 445584"/>
            </a:gdLst>
            <a:ahLst/>
            <a:cxnLst>
              <a:cxn ang="0">
                <a:pos x="connsiteX0" y="connsiteY0"/>
              </a:cxn>
              <a:cxn ang="0">
                <a:pos x="connsiteX1" y="connsiteY1"/>
              </a:cxn>
              <a:cxn ang="0">
                <a:pos x="connsiteX2" y="connsiteY2"/>
              </a:cxn>
              <a:cxn ang="0">
                <a:pos x="connsiteX3" y="connsiteY3"/>
              </a:cxn>
            </a:cxnLst>
            <a:rect l="l" t="t" r="r" b="b"/>
            <a:pathLst>
              <a:path w="325316" h="445584">
                <a:moveTo>
                  <a:pt x="325316" y="0"/>
                </a:moveTo>
                <a:lnTo>
                  <a:pt x="0" y="0"/>
                </a:lnTo>
                <a:lnTo>
                  <a:pt x="0" y="445584"/>
                </a:lnTo>
                <a:lnTo>
                  <a:pt x="325316" y="445584"/>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MH_Other_3"/>
          <p:cNvSpPr/>
          <p:nvPr>
            <p:custDataLst>
              <p:tags r:id="rId5"/>
            </p:custDataLst>
          </p:nvPr>
        </p:nvSpPr>
        <p:spPr>
          <a:xfrm>
            <a:off x="3760474" y="4535032"/>
            <a:ext cx="1912091" cy="429111"/>
          </a:xfrm>
          <a:custGeom>
            <a:avLst/>
            <a:gdLst>
              <a:gd name="connsiteX0" fmla="*/ 0 w 1253696"/>
              <a:gd name="connsiteY0" fmla="*/ 0 h 281354"/>
              <a:gd name="connsiteX1" fmla="*/ 1102479 w 1253696"/>
              <a:gd name="connsiteY1" fmla="*/ 0 h 281354"/>
              <a:gd name="connsiteX2" fmla="*/ 1253696 w 1253696"/>
              <a:gd name="connsiteY2" fmla="*/ 281354 h 281354"/>
              <a:gd name="connsiteX3" fmla="*/ 0 w 1253696"/>
              <a:gd name="connsiteY3" fmla="*/ 281354 h 281354"/>
            </a:gdLst>
            <a:ahLst/>
            <a:cxnLst>
              <a:cxn ang="0">
                <a:pos x="connsiteX0" y="connsiteY0"/>
              </a:cxn>
              <a:cxn ang="0">
                <a:pos x="connsiteX1" y="connsiteY1"/>
              </a:cxn>
              <a:cxn ang="0">
                <a:pos x="connsiteX2" y="connsiteY2"/>
              </a:cxn>
              <a:cxn ang="0">
                <a:pos x="connsiteX3" y="connsiteY3"/>
              </a:cxn>
            </a:cxnLst>
            <a:rect l="l" t="t" r="r" b="b"/>
            <a:pathLst>
              <a:path w="1253696" h="281354">
                <a:moveTo>
                  <a:pt x="0" y="0"/>
                </a:moveTo>
                <a:lnTo>
                  <a:pt x="1102479" y="0"/>
                </a:lnTo>
                <a:lnTo>
                  <a:pt x="1253696" y="281354"/>
                </a:lnTo>
                <a:lnTo>
                  <a:pt x="0" y="28135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SubTitle_4"/>
          <p:cNvSpPr/>
          <p:nvPr>
            <p:custDataLst>
              <p:tags r:id="rId6"/>
            </p:custDataLst>
          </p:nvPr>
        </p:nvSpPr>
        <p:spPr>
          <a:xfrm>
            <a:off x="3264314" y="2821148"/>
            <a:ext cx="496160" cy="2142996"/>
          </a:xfrm>
          <a:custGeom>
            <a:avLst/>
            <a:gdLst>
              <a:gd name="connsiteX0" fmla="*/ 162658 w 325316"/>
              <a:gd name="connsiteY0" fmla="*/ 0 h 1405093"/>
              <a:gd name="connsiteX1" fmla="*/ 325316 w 325316"/>
              <a:gd name="connsiteY1" fmla="*/ 162658 h 1405093"/>
              <a:gd name="connsiteX2" fmla="*/ 325315 w 325316"/>
              <a:gd name="connsiteY2" fmla="*/ 1405093 h 1405093"/>
              <a:gd name="connsiteX3" fmla="*/ 0 w 325316"/>
              <a:gd name="connsiteY3" fmla="*/ 1235997 h 1405093"/>
              <a:gd name="connsiteX4" fmla="*/ 0 w 325316"/>
              <a:gd name="connsiteY4" fmla="*/ 162658 h 1405093"/>
              <a:gd name="connsiteX5" fmla="*/ 162658 w 325316"/>
              <a:gd name="connsiteY5" fmla="*/ 0 h 1405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316" h="1405093">
                <a:moveTo>
                  <a:pt x="162658" y="0"/>
                </a:moveTo>
                <a:cubicBezTo>
                  <a:pt x="252492" y="0"/>
                  <a:pt x="325316" y="72824"/>
                  <a:pt x="325316" y="162658"/>
                </a:cubicBezTo>
                <a:lnTo>
                  <a:pt x="325315" y="1405093"/>
                </a:lnTo>
                <a:lnTo>
                  <a:pt x="0" y="1235997"/>
                </a:lnTo>
                <a:lnTo>
                  <a:pt x="0" y="162658"/>
                </a:lnTo>
                <a:cubicBezTo>
                  <a:pt x="0" y="72824"/>
                  <a:pt x="72824" y="0"/>
                  <a:pt x="16265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20" name="矩形 19"/>
          <p:cNvSpPr/>
          <p:nvPr/>
        </p:nvSpPr>
        <p:spPr>
          <a:xfrm>
            <a:off x="524103" y="2695328"/>
            <a:ext cx="2629558" cy="22554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矩形 20"/>
          <p:cNvSpPr/>
          <p:nvPr/>
        </p:nvSpPr>
        <p:spPr>
          <a:xfrm>
            <a:off x="9038339" y="2695328"/>
            <a:ext cx="2629558" cy="22554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文本框 21"/>
          <p:cNvSpPr txBox="1"/>
          <p:nvPr/>
        </p:nvSpPr>
        <p:spPr>
          <a:xfrm>
            <a:off x="3861626" y="2992031"/>
            <a:ext cx="1546572" cy="830997"/>
          </a:xfrm>
          <a:prstGeom prst="rect">
            <a:avLst/>
          </a:prstGeom>
          <a:noFill/>
        </p:spPr>
        <p:txBody>
          <a:bodyPr wrap="square" rtlCol="0">
            <a:spAutoFit/>
          </a:bodyPr>
          <a:lstStyle/>
          <a:p>
            <a:pPr algn="ctr"/>
            <a:r>
              <a:rPr lang="en-US" altLang="zh-CN" sz="4800" b="1" dirty="0">
                <a:latin typeface="+mj-ea"/>
                <a:ea typeface="+mj-ea"/>
              </a:rPr>
              <a:t>93</a:t>
            </a:r>
            <a:r>
              <a:rPr lang="en-US" altLang="zh-CN" b="1" dirty="0">
                <a:latin typeface="+mj-ea"/>
                <a:ea typeface="+mj-ea"/>
              </a:rPr>
              <a:t>%</a:t>
            </a:r>
            <a:endParaRPr lang="zh-CN" altLang="en-US" sz="4800" b="1" dirty="0">
              <a:latin typeface="+mj-ea"/>
              <a:ea typeface="+mj-ea"/>
            </a:endParaRPr>
          </a:p>
        </p:txBody>
      </p:sp>
      <p:sp>
        <p:nvSpPr>
          <p:cNvPr id="23" name="文本框 22"/>
          <p:cNvSpPr txBox="1"/>
          <p:nvPr/>
        </p:nvSpPr>
        <p:spPr>
          <a:xfrm>
            <a:off x="6777016" y="2992031"/>
            <a:ext cx="1546572" cy="830997"/>
          </a:xfrm>
          <a:prstGeom prst="rect">
            <a:avLst/>
          </a:prstGeom>
          <a:noFill/>
        </p:spPr>
        <p:txBody>
          <a:bodyPr wrap="square" rtlCol="0">
            <a:spAutoFit/>
          </a:bodyPr>
          <a:lstStyle/>
          <a:p>
            <a:pPr algn="ctr"/>
            <a:r>
              <a:rPr lang="en-US" altLang="zh-CN" sz="4800" b="1" dirty="0">
                <a:latin typeface="+mj-ea"/>
                <a:ea typeface="+mj-ea"/>
              </a:rPr>
              <a:t>88</a:t>
            </a:r>
            <a:r>
              <a:rPr lang="en-US" altLang="zh-CN" b="1" dirty="0">
                <a:latin typeface="+mj-ea"/>
                <a:ea typeface="+mj-ea"/>
              </a:rPr>
              <a:t>%</a:t>
            </a:r>
            <a:endParaRPr lang="zh-CN" altLang="en-US" sz="4800" b="1" dirty="0">
              <a:latin typeface="+mj-ea"/>
              <a:ea typeface="+mj-ea"/>
            </a:endParaRPr>
          </a:p>
        </p:txBody>
      </p:sp>
      <p:sp>
        <p:nvSpPr>
          <p:cNvPr id="24" name="椭圆 23"/>
          <p:cNvSpPr/>
          <p:nvPr/>
        </p:nvSpPr>
        <p:spPr>
          <a:xfrm>
            <a:off x="3903968" y="5290523"/>
            <a:ext cx="4384065" cy="1074055"/>
          </a:xfrm>
          <a:prstGeom prst="ellipse">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mn-ea"/>
              </a:rPr>
              <a:t>请输入您的小标题</a:t>
            </a:r>
            <a:endParaRPr lang="zh-CN" altLang="zh-CN" dirty="0">
              <a:solidFill>
                <a:schemeClr val="accent1"/>
              </a:solidFill>
              <a:latin typeface="+mn-e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请输入您的大标题</a:t>
            </a:r>
            <a:endParaRPr lang="zh-CN" altLang="en-US" dirty="0"/>
          </a:p>
        </p:txBody>
      </p:sp>
      <p:sp>
        <p:nvSpPr>
          <p:cNvPr id="17" name="Freeform 5"/>
          <p:cNvSpPr/>
          <p:nvPr/>
        </p:nvSpPr>
        <p:spPr bwMode="auto">
          <a:xfrm>
            <a:off x="6404184" y="3397932"/>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8" name="Freeform 10"/>
          <p:cNvSpPr/>
          <p:nvPr/>
        </p:nvSpPr>
        <p:spPr bwMode="auto">
          <a:xfrm>
            <a:off x="5966489" y="4980896"/>
            <a:ext cx="1079500" cy="1244600"/>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1"/>
          </a:solidFill>
          <a:ln>
            <a:noFill/>
          </a:ln>
        </p:spPr>
        <p:txBody>
          <a:bodyPr/>
          <a:lstStyle/>
          <a:p>
            <a:endParaRPr lang="zh-CN" altLang="en-US"/>
          </a:p>
        </p:txBody>
      </p:sp>
      <p:sp>
        <p:nvSpPr>
          <p:cNvPr id="19" name="Freeform 8"/>
          <p:cNvSpPr/>
          <p:nvPr/>
        </p:nvSpPr>
        <p:spPr bwMode="auto">
          <a:xfrm>
            <a:off x="4225717" y="3179026"/>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25" name="KSO_Shape"/>
          <p:cNvSpPr/>
          <p:nvPr/>
        </p:nvSpPr>
        <p:spPr bwMode="auto">
          <a:xfrm>
            <a:off x="6912940" y="3986209"/>
            <a:ext cx="544584" cy="680129"/>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6233230" y="5361194"/>
            <a:ext cx="546017" cy="523868"/>
          </a:xfrm>
          <a:custGeom>
            <a:avLst/>
            <a:gdLst>
              <a:gd name="T0" fmla="*/ 288285 w 3897"/>
              <a:gd name="T1" fmla="*/ 0 h 3741"/>
              <a:gd name="T2" fmla="*/ 288285 w 3897"/>
              <a:gd name="T3" fmla="*/ 324343 h 3741"/>
              <a:gd name="T4" fmla="*/ 0 w 3897"/>
              <a:gd name="T5" fmla="*/ 324343 h 3741"/>
              <a:gd name="T6" fmla="*/ 0 w 3897"/>
              <a:gd name="T7" fmla="*/ 1368062 h 3741"/>
              <a:gd name="T8" fmla="*/ 360357 w 3897"/>
              <a:gd name="T9" fmla="*/ 1728443 h 3741"/>
              <a:gd name="T10" fmla="*/ 1440040 w 3897"/>
              <a:gd name="T11" fmla="*/ 1728443 h 3741"/>
              <a:gd name="T12" fmla="*/ 1800397 w 3897"/>
              <a:gd name="T13" fmla="*/ 1368062 h 3741"/>
              <a:gd name="T14" fmla="*/ 1800397 w 3897"/>
              <a:gd name="T15" fmla="*/ 0 h 3741"/>
              <a:gd name="T16" fmla="*/ 288285 w 3897"/>
              <a:gd name="T17" fmla="*/ 0 h 3741"/>
              <a:gd name="T18" fmla="*/ 288285 w 3897"/>
              <a:gd name="T19" fmla="*/ 1260410 h 3741"/>
              <a:gd name="T20" fmla="*/ 198196 w 3897"/>
              <a:gd name="T21" fmla="*/ 1497430 h 3741"/>
              <a:gd name="T22" fmla="*/ 108107 w 3897"/>
              <a:gd name="T23" fmla="*/ 1260410 h 3741"/>
              <a:gd name="T24" fmla="*/ 108107 w 3897"/>
              <a:gd name="T25" fmla="*/ 431995 h 3741"/>
              <a:gd name="T26" fmla="*/ 288285 w 3897"/>
              <a:gd name="T27" fmla="*/ 431995 h 3741"/>
              <a:gd name="T28" fmla="*/ 288285 w 3897"/>
              <a:gd name="T29" fmla="*/ 1260410 h 3741"/>
              <a:gd name="T30" fmla="*/ 1692290 w 3897"/>
              <a:gd name="T31" fmla="*/ 1260410 h 3741"/>
              <a:gd name="T32" fmla="*/ 1332395 w 3897"/>
              <a:gd name="T33" fmla="*/ 1620329 h 3741"/>
              <a:gd name="T34" fmla="*/ 468002 w 3897"/>
              <a:gd name="T35" fmla="*/ 1620329 h 3741"/>
              <a:gd name="T36" fmla="*/ 320625 w 3897"/>
              <a:gd name="T37" fmla="*/ 1588449 h 3741"/>
              <a:gd name="T38" fmla="*/ 396392 w 3897"/>
              <a:gd name="T39" fmla="*/ 1368062 h 3741"/>
              <a:gd name="T40" fmla="*/ 396392 w 3897"/>
              <a:gd name="T41" fmla="*/ 108114 h 3741"/>
              <a:gd name="T42" fmla="*/ 1692290 w 3897"/>
              <a:gd name="T43" fmla="*/ 108114 h 3741"/>
              <a:gd name="T44" fmla="*/ 1692290 w 3897"/>
              <a:gd name="T45" fmla="*/ 1260410 h 3741"/>
              <a:gd name="T46" fmla="*/ 900429 w 3897"/>
              <a:gd name="T47" fmla="*/ 1152295 h 3741"/>
              <a:gd name="T48" fmla="*/ 540073 w 3897"/>
              <a:gd name="T49" fmla="*/ 1152295 h 3741"/>
              <a:gd name="T50" fmla="*/ 540073 w 3897"/>
              <a:gd name="T51" fmla="*/ 1260410 h 3741"/>
              <a:gd name="T52" fmla="*/ 900429 w 3897"/>
              <a:gd name="T53" fmla="*/ 1260410 h 3741"/>
              <a:gd name="T54" fmla="*/ 900429 w 3897"/>
              <a:gd name="T55" fmla="*/ 1152295 h 3741"/>
              <a:gd name="T56" fmla="*/ 900429 w 3897"/>
              <a:gd name="T57" fmla="*/ 972105 h 3741"/>
              <a:gd name="T58" fmla="*/ 540073 w 3897"/>
              <a:gd name="T59" fmla="*/ 972105 h 3741"/>
              <a:gd name="T60" fmla="*/ 540073 w 3897"/>
              <a:gd name="T61" fmla="*/ 1080219 h 3741"/>
              <a:gd name="T62" fmla="*/ 900429 w 3897"/>
              <a:gd name="T63" fmla="*/ 1080219 h 3741"/>
              <a:gd name="T64" fmla="*/ 900429 w 3897"/>
              <a:gd name="T65" fmla="*/ 972105 h 3741"/>
              <a:gd name="T66" fmla="*/ 900429 w 3897"/>
              <a:gd name="T67" fmla="*/ 792376 h 3741"/>
              <a:gd name="T68" fmla="*/ 540073 w 3897"/>
              <a:gd name="T69" fmla="*/ 792376 h 3741"/>
              <a:gd name="T70" fmla="*/ 540073 w 3897"/>
              <a:gd name="T71" fmla="*/ 900029 h 3741"/>
              <a:gd name="T72" fmla="*/ 900429 w 3897"/>
              <a:gd name="T73" fmla="*/ 900029 h 3741"/>
              <a:gd name="T74" fmla="*/ 900429 w 3897"/>
              <a:gd name="T75" fmla="*/ 792376 h 3741"/>
              <a:gd name="T76" fmla="*/ 1512112 w 3897"/>
              <a:gd name="T77" fmla="*/ 324343 h 3741"/>
              <a:gd name="T78" fmla="*/ 540073 w 3897"/>
              <a:gd name="T79" fmla="*/ 324343 h 3741"/>
              <a:gd name="T80" fmla="*/ 540073 w 3897"/>
              <a:gd name="T81" fmla="*/ 468033 h 3741"/>
              <a:gd name="T82" fmla="*/ 1512112 w 3897"/>
              <a:gd name="T83" fmla="*/ 468033 h 3741"/>
              <a:gd name="T84" fmla="*/ 1512112 w 3897"/>
              <a:gd name="T85" fmla="*/ 324343 h 3741"/>
              <a:gd name="T86" fmla="*/ 900429 w 3897"/>
              <a:gd name="T87" fmla="*/ 612186 h 3741"/>
              <a:gd name="T88" fmla="*/ 540073 w 3897"/>
              <a:gd name="T89" fmla="*/ 612186 h 3741"/>
              <a:gd name="T90" fmla="*/ 540073 w 3897"/>
              <a:gd name="T91" fmla="*/ 720300 h 3741"/>
              <a:gd name="T92" fmla="*/ 900429 w 3897"/>
              <a:gd name="T93" fmla="*/ 720300 h 3741"/>
              <a:gd name="T94" fmla="*/ 900429 w 3897"/>
              <a:gd name="T95" fmla="*/ 612186 h 3741"/>
              <a:gd name="T96" fmla="*/ 1008074 w 3897"/>
              <a:gd name="T97" fmla="*/ 1260410 h 3741"/>
              <a:gd name="T98" fmla="*/ 1512112 w 3897"/>
              <a:gd name="T99" fmla="*/ 1260410 h 3741"/>
              <a:gd name="T100" fmla="*/ 1512112 w 3897"/>
              <a:gd name="T101" fmla="*/ 612186 h 3741"/>
              <a:gd name="T102" fmla="*/ 1008074 w 3897"/>
              <a:gd name="T103" fmla="*/ 612186 h 3741"/>
              <a:gd name="T104" fmla="*/ 1008074 w 3897"/>
              <a:gd name="T105" fmla="*/ 1260410 h 374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897" h="3741">
                <a:moveTo>
                  <a:pt x="624" y="0"/>
                </a:moveTo>
                <a:cubicBezTo>
                  <a:pt x="624" y="702"/>
                  <a:pt x="624" y="702"/>
                  <a:pt x="624" y="702"/>
                </a:cubicBezTo>
                <a:cubicBezTo>
                  <a:pt x="0" y="702"/>
                  <a:pt x="0" y="702"/>
                  <a:pt x="0" y="702"/>
                </a:cubicBezTo>
                <a:cubicBezTo>
                  <a:pt x="0" y="2961"/>
                  <a:pt x="0" y="2961"/>
                  <a:pt x="0" y="2961"/>
                </a:cubicBezTo>
                <a:cubicBezTo>
                  <a:pt x="0" y="3392"/>
                  <a:pt x="349" y="3741"/>
                  <a:pt x="780" y="3741"/>
                </a:cubicBezTo>
                <a:cubicBezTo>
                  <a:pt x="3117" y="3741"/>
                  <a:pt x="3117" y="3741"/>
                  <a:pt x="3117" y="3741"/>
                </a:cubicBezTo>
                <a:cubicBezTo>
                  <a:pt x="3548" y="3741"/>
                  <a:pt x="3897" y="3392"/>
                  <a:pt x="3897" y="2961"/>
                </a:cubicBezTo>
                <a:cubicBezTo>
                  <a:pt x="3897" y="0"/>
                  <a:pt x="3897" y="0"/>
                  <a:pt x="3897" y="0"/>
                </a:cubicBezTo>
                <a:lnTo>
                  <a:pt x="624" y="0"/>
                </a:lnTo>
                <a:close/>
                <a:moveTo>
                  <a:pt x="624" y="2728"/>
                </a:moveTo>
                <a:cubicBezTo>
                  <a:pt x="624" y="2925"/>
                  <a:pt x="550" y="3104"/>
                  <a:pt x="429" y="3241"/>
                </a:cubicBezTo>
                <a:cubicBezTo>
                  <a:pt x="308" y="3104"/>
                  <a:pt x="234" y="2925"/>
                  <a:pt x="234" y="2728"/>
                </a:cubicBezTo>
                <a:cubicBezTo>
                  <a:pt x="234" y="935"/>
                  <a:pt x="234" y="935"/>
                  <a:pt x="234" y="935"/>
                </a:cubicBezTo>
                <a:cubicBezTo>
                  <a:pt x="624" y="935"/>
                  <a:pt x="624" y="935"/>
                  <a:pt x="624" y="935"/>
                </a:cubicBezTo>
                <a:lnTo>
                  <a:pt x="624" y="2728"/>
                </a:lnTo>
                <a:close/>
                <a:moveTo>
                  <a:pt x="3663" y="2728"/>
                </a:moveTo>
                <a:cubicBezTo>
                  <a:pt x="3663" y="3158"/>
                  <a:pt x="3314" y="3507"/>
                  <a:pt x="2884" y="3507"/>
                </a:cubicBezTo>
                <a:cubicBezTo>
                  <a:pt x="1013" y="3507"/>
                  <a:pt x="1013" y="3507"/>
                  <a:pt x="1013" y="3507"/>
                </a:cubicBezTo>
                <a:cubicBezTo>
                  <a:pt x="899" y="3507"/>
                  <a:pt x="791" y="3482"/>
                  <a:pt x="694" y="3438"/>
                </a:cubicBezTo>
                <a:cubicBezTo>
                  <a:pt x="796" y="3306"/>
                  <a:pt x="858" y="3141"/>
                  <a:pt x="858" y="2961"/>
                </a:cubicBezTo>
                <a:cubicBezTo>
                  <a:pt x="858" y="234"/>
                  <a:pt x="858" y="234"/>
                  <a:pt x="858" y="234"/>
                </a:cubicBezTo>
                <a:cubicBezTo>
                  <a:pt x="3663" y="234"/>
                  <a:pt x="3663" y="234"/>
                  <a:pt x="3663" y="234"/>
                </a:cubicBezTo>
                <a:lnTo>
                  <a:pt x="3663" y="2728"/>
                </a:lnTo>
                <a:close/>
                <a:moveTo>
                  <a:pt x="1949" y="2494"/>
                </a:moveTo>
                <a:cubicBezTo>
                  <a:pt x="1169" y="2494"/>
                  <a:pt x="1169" y="2494"/>
                  <a:pt x="1169" y="2494"/>
                </a:cubicBezTo>
                <a:cubicBezTo>
                  <a:pt x="1169" y="2728"/>
                  <a:pt x="1169" y="2728"/>
                  <a:pt x="1169" y="2728"/>
                </a:cubicBezTo>
                <a:cubicBezTo>
                  <a:pt x="1949" y="2728"/>
                  <a:pt x="1949" y="2728"/>
                  <a:pt x="1949" y="2728"/>
                </a:cubicBezTo>
                <a:lnTo>
                  <a:pt x="1949" y="2494"/>
                </a:lnTo>
                <a:close/>
                <a:moveTo>
                  <a:pt x="1949" y="2104"/>
                </a:moveTo>
                <a:cubicBezTo>
                  <a:pt x="1169" y="2104"/>
                  <a:pt x="1169" y="2104"/>
                  <a:pt x="1169" y="2104"/>
                </a:cubicBezTo>
                <a:cubicBezTo>
                  <a:pt x="1169" y="2338"/>
                  <a:pt x="1169" y="2338"/>
                  <a:pt x="1169" y="2338"/>
                </a:cubicBezTo>
                <a:cubicBezTo>
                  <a:pt x="1949" y="2338"/>
                  <a:pt x="1949" y="2338"/>
                  <a:pt x="1949" y="2338"/>
                </a:cubicBezTo>
                <a:lnTo>
                  <a:pt x="1949" y="2104"/>
                </a:lnTo>
                <a:close/>
                <a:moveTo>
                  <a:pt x="1949" y="1715"/>
                </a:moveTo>
                <a:cubicBezTo>
                  <a:pt x="1169" y="1715"/>
                  <a:pt x="1169" y="1715"/>
                  <a:pt x="1169" y="1715"/>
                </a:cubicBezTo>
                <a:cubicBezTo>
                  <a:pt x="1169" y="1948"/>
                  <a:pt x="1169" y="1948"/>
                  <a:pt x="1169" y="1948"/>
                </a:cubicBezTo>
                <a:cubicBezTo>
                  <a:pt x="1949" y="1948"/>
                  <a:pt x="1949" y="1948"/>
                  <a:pt x="1949" y="1948"/>
                </a:cubicBezTo>
                <a:lnTo>
                  <a:pt x="1949" y="1715"/>
                </a:lnTo>
                <a:close/>
                <a:moveTo>
                  <a:pt x="3273" y="702"/>
                </a:moveTo>
                <a:cubicBezTo>
                  <a:pt x="1169" y="702"/>
                  <a:pt x="1169" y="702"/>
                  <a:pt x="1169" y="702"/>
                </a:cubicBezTo>
                <a:cubicBezTo>
                  <a:pt x="1169" y="1013"/>
                  <a:pt x="1169" y="1013"/>
                  <a:pt x="1169" y="1013"/>
                </a:cubicBezTo>
                <a:cubicBezTo>
                  <a:pt x="3273" y="1013"/>
                  <a:pt x="3273" y="1013"/>
                  <a:pt x="3273" y="1013"/>
                </a:cubicBezTo>
                <a:lnTo>
                  <a:pt x="3273" y="702"/>
                </a:lnTo>
                <a:close/>
                <a:moveTo>
                  <a:pt x="1949" y="1325"/>
                </a:moveTo>
                <a:cubicBezTo>
                  <a:pt x="1169" y="1325"/>
                  <a:pt x="1169" y="1325"/>
                  <a:pt x="1169" y="1325"/>
                </a:cubicBezTo>
                <a:cubicBezTo>
                  <a:pt x="1169" y="1559"/>
                  <a:pt x="1169" y="1559"/>
                  <a:pt x="1169" y="1559"/>
                </a:cubicBezTo>
                <a:cubicBezTo>
                  <a:pt x="1949" y="1559"/>
                  <a:pt x="1949" y="1559"/>
                  <a:pt x="1949" y="1559"/>
                </a:cubicBezTo>
                <a:lnTo>
                  <a:pt x="1949" y="1325"/>
                </a:lnTo>
                <a:close/>
                <a:moveTo>
                  <a:pt x="2182" y="2728"/>
                </a:moveTo>
                <a:cubicBezTo>
                  <a:pt x="3273" y="2728"/>
                  <a:pt x="3273" y="2728"/>
                  <a:pt x="3273" y="2728"/>
                </a:cubicBezTo>
                <a:cubicBezTo>
                  <a:pt x="3273" y="1325"/>
                  <a:pt x="3273" y="1325"/>
                  <a:pt x="3273" y="1325"/>
                </a:cubicBezTo>
                <a:cubicBezTo>
                  <a:pt x="2182" y="1325"/>
                  <a:pt x="2182" y="1325"/>
                  <a:pt x="2182" y="1325"/>
                </a:cubicBezTo>
                <a:lnTo>
                  <a:pt x="2182" y="272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Freeform 5"/>
          <p:cNvSpPr/>
          <p:nvPr/>
        </p:nvSpPr>
        <p:spPr bwMode="auto">
          <a:xfrm>
            <a:off x="5557480" y="1866664"/>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8" name="KSO_Shape"/>
          <p:cNvSpPr/>
          <p:nvPr/>
        </p:nvSpPr>
        <p:spPr bwMode="auto">
          <a:xfrm flipH="1">
            <a:off x="4553915" y="3724395"/>
            <a:ext cx="1390762" cy="1274865"/>
          </a:xfrm>
          <a:custGeom>
            <a:avLst/>
            <a:gdLst>
              <a:gd name="T0" fmla="*/ 2147483646 w 269"/>
              <a:gd name="T1" fmla="*/ 0 h 247"/>
              <a:gd name="T2" fmla="*/ 2147483646 w 269"/>
              <a:gd name="T3" fmla="*/ 0 h 247"/>
              <a:gd name="T4" fmla="*/ 2147483646 w 269"/>
              <a:gd name="T5" fmla="*/ 2147483646 h 247"/>
              <a:gd name="T6" fmla="*/ 2147483646 w 269"/>
              <a:gd name="T7" fmla="*/ 2147483646 h 247"/>
              <a:gd name="T8" fmla="*/ 2147483646 w 269"/>
              <a:gd name="T9" fmla="*/ 2147483646 h 247"/>
              <a:gd name="T10" fmla="*/ 2147483646 w 269"/>
              <a:gd name="T11" fmla="*/ 2147483646 h 247"/>
              <a:gd name="T12" fmla="*/ 2147483646 w 269"/>
              <a:gd name="T13" fmla="*/ 2147483646 h 247"/>
              <a:gd name="T14" fmla="*/ 2147483646 w 269"/>
              <a:gd name="T15" fmla="*/ 2147483646 h 247"/>
              <a:gd name="T16" fmla="*/ 2147483646 w 269"/>
              <a:gd name="T17" fmla="*/ 2147483646 h 247"/>
              <a:gd name="T18" fmla="*/ 2147483646 w 269"/>
              <a:gd name="T19" fmla="*/ 2147483646 h 247"/>
              <a:gd name="T20" fmla="*/ 2147483646 w 269"/>
              <a:gd name="T21" fmla="*/ 2147483646 h 247"/>
              <a:gd name="T22" fmla="*/ 2147483646 w 269"/>
              <a:gd name="T23" fmla="*/ 2147483646 h 247"/>
              <a:gd name="T24" fmla="*/ 2147483646 w 269"/>
              <a:gd name="T25" fmla="*/ 2147483646 h 247"/>
              <a:gd name="T26" fmla="*/ 2147483646 w 269"/>
              <a:gd name="T27" fmla="*/ 2147483646 h 247"/>
              <a:gd name="T28" fmla="*/ 2147483646 w 269"/>
              <a:gd name="T29" fmla="*/ 2147483646 h 247"/>
              <a:gd name="T30" fmla="*/ 2147483646 w 269"/>
              <a:gd name="T31" fmla="*/ 2147483646 h 247"/>
              <a:gd name="T32" fmla="*/ 2147483646 w 269"/>
              <a:gd name="T33" fmla="*/ 2147483646 h 247"/>
              <a:gd name="T34" fmla="*/ 2147483646 w 269"/>
              <a:gd name="T35" fmla="*/ 2147483646 h 247"/>
              <a:gd name="T36" fmla="*/ 2147483646 w 269"/>
              <a:gd name="T37" fmla="*/ 2147483646 h 247"/>
              <a:gd name="T38" fmla="*/ 2147483646 w 269"/>
              <a:gd name="T39" fmla="*/ 2147483646 h 247"/>
              <a:gd name="T40" fmla="*/ 2147483646 w 269"/>
              <a:gd name="T41" fmla="*/ 2147483646 h 247"/>
              <a:gd name="T42" fmla="*/ 2147483646 w 269"/>
              <a:gd name="T43" fmla="*/ 2147483646 h 247"/>
              <a:gd name="T44" fmla="*/ 2147483646 w 269"/>
              <a:gd name="T45" fmla="*/ 2147483646 h 247"/>
              <a:gd name="T46" fmla="*/ 2147483646 w 269"/>
              <a:gd name="T47" fmla="*/ 2147483646 h 247"/>
              <a:gd name="T48" fmla="*/ 2147483646 w 269"/>
              <a:gd name="T49" fmla="*/ 2147483646 h 247"/>
              <a:gd name="T50" fmla="*/ 2147483646 w 269"/>
              <a:gd name="T51" fmla="*/ 2147483646 h 247"/>
              <a:gd name="T52" fmla="*/ 2147483646 w 269"/>
              <a:gd name="T53" fmla="*/ 2147483646 h 247"/>
              <a:gd name="T54" fmla="*/ 2147483646 w 269"/>
              <a:gd name="T55" fmla="*/ 2147483646 h 247"/>
              <a:gd name="T56" fmla="*/ 2147483646 w 269"/>
              <a:gd name="T57" fmla="*/ 2147483646 h 247"/>
              <a:gd name="T58" fmla="*/ 2147483646 w 269"/>
              <a:gd name="T59" fmla="*/ 2147483646 h 247"/>
              <a:gd name="T60" fmla="*/ 2147483646 w 269"/>
              <a:gd name="T61" fmla="*/ 2147483646 h 247"/>
              <a:gd name="T62" fmla="*/ 2147483646 w 269"/>
              <a:gd name="T63" fmla="*/ 2147483646 h 247"/>
              <a:gd name="T64" fmla="*/ 2147483646 w 269"/>
              <a:gd name="T65" fmla="*/ 2147483646 h 247"/>
              <a:gd name="T66" fmla="*/ 2147483646 w 269"/>
              <a:gd name="T67" fmla="*/ 2147483646 h 247"/>
              <a:gd name="T68" fmla="*/ 2147483646 w 269"/>
              <a:gd name="T69" fmla="*/ 2147483646 h 247"/>
              <a:gd name="T70" fmla="*/ 2147483646 w 269"/>
              <a:gd name="T71" fmla="*/ 2147483646 h 247"/>
              <a:gd name="T72" fmla="*/ 2147483646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KSO_Shape"/>
          <p:cNvSpPr/>
          <p:nvPr/>
        </p:nvSpPr>
        <p:spPr bwMode="auto">
          <a:xfrm>
            <a:off x="6066236" y="2522713"/>
            <a:ext cx="544584" cy="5445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 name="圆角矩形 21"/>
          <p:cNvSpPr/>
          <p:nvPr/>
        </p:nvSpPr>
        <p:spPr>
          <a:xfrm>
            <a:off x="2186587" y="177892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1" name="圆角矩形 22"/>
          <p:cNvSpPr/>
          <p:nvPr/>
        </p:nvSpPr>
        <p:spPr>
          <a:xfrm>
            <a:off x="833434" y="3701499"/>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2" name="圆角矩形 23"/>
          <p:cNvSpPr/>
          <p:nvPr/>
        </p:nvSpPr>
        <p:spPr>
          <a:xfrm>
            <a:off x="8308291" y="3701499"/>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3" name="圆角矩形 24"/>
          <p:cNvSpPr/>
          <p:nvPr/>
        </p:nvSpPr>
        <p:spPr>
          <a:xfrm>
            <a:off x="7312730" y="5326723"/>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请输入您的大标题</a:t>
            </a:r>
            <a:endParaRPr lang="zh-CN" altLang="en-US" dirty="0"/>
          </a:p>
        </p:txBody>
      </p:sp>
      <p:sp>
        <p:nvSpPr>
          <p:cNvPr id="15" name="圆角矩形 19"/>
          <p:cNvSpPr/>
          <p:nvPr/>
        </p:nvSpPr>
        <p:spPr>
          <a:xfrm>
            <a:off x="6350794" y="316952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圆角矩形 20"/>
          <p:cNvSpPr/>
          <p:nvPr/>
        </p:nvSpPr>
        <p:spPr>
          <a:xfrm>
            <a:off x="6350794" y="470813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21"/>
          <p:cNvSpPr/>
          <p:nvPr/>
        </p:nvSpPr>
        <p:spPr>
          <a:xfrm>
            <a:off x="634497" y="4648645"/>
            <a:ext cx="4636499" cy="68445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ctr">
              <a:lnSpc>
                <a:spcPct val="150000"/>
              </a:lnSpc>
            </a:pPr>
            <a:r>
              <a:rPr lang="zh-CN" altLang="en-US" dirty="0">
                <a:solidFill>
                  <a:srgbClr val="FEFFFF"/>
                </a:solidFill>
                <a:latin typeface="幼圆" panose="02010509060101010101" pitchFamily="49" charset="-122"/>
                <a:ea typeface="幼圆" panose="02010509060101010101" pitchFamily="49" charset="-122"/>
              </a:rPr>
              <a:t>请输入文本请输入文本请输入文本</a:t>
            </a:r>
            <a:endParaRPr lang="zh-CN" altLang="zh-CN" dirty="0">
              <a:solidFill>
                <a:srgbClr val="FEFFFF"/>
              </a:solidFill>
              <a:latin typeface="幼圆" panose="02010509060101010101" pitchFamily="49" charset="-122"/>
              <a:ea typeface="幼圆" panose="02010509060101010101" pitchFamily="49" charset="-122"/>
            </a:endParaRPr>
          </a:p>
        </p:txBody>
      </p:sp>
      <p:grpSp>
        <p:nvGrpSpPr>
          <p:cNvPr id="21" name="组合 20"/>
          <p:cNvGrpSpPr/>
          <p:nvPr/>
        </p:nvGrpSpPr>
        <p:grpSpPr>
          <a:xfrm>
            <a:off x="1909763" y="2196476"/>
            <a:ext cx="2116137" cy="2116137"/>
            <a:chOff x="2151063" y="4113958"/>
            <a:chExt cx="1557337" cy="1557337"/>
          </a:xfrm>
        </p:grpSpPr>
        <p:grpSp>
          <p:nvGrpSpPr>
            <p:cNvPr id="22" name="组合 1174"/>
            <p:cNvGrpSpPr/>
            <p:nvPr/>
          </p:nvGrpSpPr>
          <p:grpSpPr bwMode="auto">
            <a:xfrm>
              <a:off x="2151063" y="4113958"/>
              <a:ext cx="1557337" cy="1557337"/>
              <a:chOff x="4636599" y="6645929"/>
              <a:chExt cx="1108102" cy="1108107"/>
            </a:xfrm>
          </p:grpSpPr>
          <p:sp>
            <p:nvSpPr>
              <p:cNvPr id="24" name="Oval 91"/>
              <p:cNvSpPr>
                <a:spLocks noChangeArrowheads="1"/>
              </p:cNvSpPr>
              <p:nvPr/>
            </p:nvSpPr>
            <p:spPr bwMode="auto">
              <a:xfrm>
                <a:off x="4636599" y="6645929"/>
                <a:ext cx="1108102" cy="1108107"/>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34" name="Freeform 92"/>
              <p:cNvSpPr/>
              <p:nvPr/>
            </p:nvSpPr>
            <p:spPr bwMode="auto">
              <a:xfrm>
                <a:off x="4793873" y="7234311"/>
                <a:ext cx="341691" cy="313751"/>
              </a:xfrm>
              <a:custGeom>
                <a:avLst/>
                <a:gdLst>
                  <a:gd name="T0" fmla="*/ 135921 w 181"/>
                  <a:gd name="T1" fmla="*/ 11340 h 166"/>
                  <a:gd name="T2" fmla="*/ 11327 w 181"/>
                  <a:gd name="T3" fmla="*/ 177666 h 166"/>
                  <a:gd name="T4" fmla="*/ 177453 w 181"/>
                  <a:gd name="T5" fmla="*/ 302411 h 166"/>
                  <a:gd name="T6" fmla="*/ 330364 w 181"/>
                  <a:gd name="T7" fmla="*/ 105844 h 166"/>
                  <a:gd name="T8" fmla="*/ 135921 w 181"/>
                  <a:gd name="T9" fmla="*/ 11340 h 1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1" h="166">
                    <a:moveTo>
                      <a:pt x="72" y="6"/>
                    </a:moveTo>
                    <a:cubicBezTo>
                      <a:pt x="30" y="13"/>
                      <a:pt x="0" y="52"/>
                      <a:pt x="6" y="94"/>
                    </a:cubicBezTo>
                    <a:cubicBezTo>
                      <a:pt x="12" y="137"/>
                      <a:pt x="52" y="166"/>
                      <a:pt x="94" y="160"/>
                    </a:cubicBezTo>
                    <a:cubicBezTo>
                      <a:pt x="136" y="154"/>
                      <a:pt x="181" y="99"/>
                      <a:pt x="175" y="56"/>
                    </a:cubicBezTo>
                    <a:cubicBezTo>
                      <a:pt x="169" y="14"/>
                      <a:pt x="115" y="0"/>
                      <a:pt x="72" y="6"/>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5" name="Freeform 93"/>
              <p:cNvSpPr/>
              <p:nvPr/>
            </p:nvSpPr>
            <p:spPr bwMode="auto">
              <a:xfrm>
                <a:off x="4823412" y="7119349"/>
                <a:ext cx="215553" cy="272237"/>
              </a:xfrm>
              <a:custGeom>
                <a:avLst/>
                <a:gdLst>
                  <a:gd name="T0" fmla="*/ 160719 w 114"/>
                  <a:gd name="T1" fmla="*/ 0 h 144"/>
                  <a:gd name="T2" fmla="*/ 17017 w 114"/>
                  <a:gd name="T3" fmla="*/ 196616 h 144"/>
                  <a:gd name="T4" fmla="*/ 17017 w 114"/>
                  <a:gd name="T5" fmla="*/ 260894 h 144"/>
                  <a:gd name="T6" fmla="*/ 17017 w 114"/>
                  <a:gd name="T7" fmla="*/ 260894 h 144"/>
                  <a:gd name="T8" fmla="*/ 68069 w 114"/>
                  <a:gd name="T9" fmla="*/ 253332 h 144"/>
                  <a:gd name="T10" fmla="*/ 181518 w 114"/>
                  <a:gd name="T11" fmla="*/ 98308 h 144"/>
                  <a:gd name="T12" fmla="*/ 160719 w 114"/>
                  <a:gd name="T13" fmla="*/ 0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4" h="144">
                    <a:moveTo>
                      <a:pt x="85" y="0"/>
                    </a:moveTo>
                    <a:cubicBezTo>
                      <a:pt x="9" y="104"/>
                      <a:pt x="9" y="104"/>
                      <a:pt x="9" y="104"/>
                    </a:cubicBezTo>
                    <a:cubicBezTo>
                      <a:pt x="2" y="113"/>
                      <a:pt x="0" y="132"/>
                      <a:pt x="9" y="138"/>
                    </a:cubicBezTo>
                    <a:cubicBezTo>
                      <a:pt x="9" y="138"/>
                      <a:pt x="9" y="138"/>
                      <a:pt x="9" y="138"/>
                    </a:cubicBezTo>
                    <a:cubicBezTo>
                      <a:pt x="17" y="144"/>
                      <a:pt x="30" y="143"/>
                      <a:pt x="36" y="134"/>
                    </a:cubicBezTo>
                    <a:cubicBezTo>
                      <a:pt x="96" y="52"/>
                      <a:pt x="96" y="52"/>
                      <a:pt x="96" y="52"/>
                    </a:cubicBezTo>
                    <a:cubicBezTo>
                      <a:pt x="114" y="28"/>
                      <a:pt x="93" y="4"/>
                      <a:pt x="85" y="0"/>
                    </a:cubicBezTo>
                    <a:close/>
                  </a:path>
                </a:pathLst>
              </a:custGeom>
              <a:solidFill>
                <a:srgbClr val="FAE1C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6" name="Freeform 94"/>
              <p:cNvSpPr/>
              <p:nvPr/>
            </p:nvSpPr>
            <p:spPr bwMode="auto">
              <a:xfrm>
                <a:off x="4959928" y="6728957"/>
                <a:ext cx="467830" cy="658637"/>
              </a:xfrm>
              <a:custGeom>
                <a:avLst/>
                <a:gdLst>
                  <a:gd name="T0" fmla="*/ 98093 w 248"/>
                  <a:gd name="T1" fmla="*/ 0 h 349"/>
                  <a:gd name="T2" fmla="*/ 371623 w 248"/>
                  <a:gd name="T3" fmla="*/ 0 h 349"/>
                  <a:gd name="T4" fmla="*/ 467830 w 248"/>
                  <a:gd name="T5" fmla="*/ 69827 h 349"/>
                  <a:gd name="T6" fmla="*/ 467830 w 248"/>
                  <a:gd name="T7" fmla="*/ 590697 h 349"/>
                  <a:gd name="T8" fmla="*/ 371623 w 248"/>
                  <a:gd name="T9" fmla="*/ 658637 h 349"/>
                  <a:gd name="T10" fmla="*/ 98093 w 248"/>
                  <a:gd name="T11" fmla="*/ 658637 h 349"/>
                  <a:gd name="T12" fmla="*/ 0 w 248"/>
                  <a:gd name="T13" fmla="*/ 590697 h 349"/>
                  <a:gd name="T14" fmla="*/ 0 w 248"/>
                  <a:gd name="T15" fmla="*/ 69827 h 349"/>
                  <a:gd name="T16" fmla="*/ 98093 w 248"/>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8" h="349">
                    <a:moveTo>
                      <a:pt x="52" y="0"/>
                    </a:moveTo>
                    <a:cubicBezTo>
                      <a:pt x="197" y="0"/>
                      <a:pt x="197" y="0"/>
                      <a:pt x="197" y="0"/>
                    </a:cubicBezTo>
                    <a:cubicBezTo>
                      <a:pt x="225" y="0"/>
                      <a:pt x="248" y="16"/>
                      <a:pt x="248" y="37"/>
                    </a:cubicBezTo>
                    <a:cubicBezTo>
                      <a:pt x="248" y="313"/>
                      <a:pt x="248" y="313"/>
                      <a:pt x="248" y="313"/>
                    </a:cubicBezTo>
                    <a:cubicBezTo>
                      <a:pt x="248" y="333"/>
                      <a:pt x="225" y="349"/>
                      <a:pt x="197" y="349"/>
                    </a:cubicBezTo>
                    <a:cubicBezTo>
                      <a:pt x="52" y="349"/>
                      <a:pt x="52" y="349"/>
                      <a:pt x="52" y="349"/>
                    </a:cubicBezTo>
                    <a:cubicBezTo>
                      <a:pt x="23" y="349"/>
                      <a:pt x="0" y="333"/>
                      <a:pt x="0" y="313"/>
                    </a:cubicBezTo>
                    <a:cubicBezTo>
                      <a:pt x="0" y="37"/>
                      <a:pt x="0" y="37"/>
                      <a:pt x="0" y="37"/>
                    </a:cubicBezTo>
                    <a:cubicBezTo>
                      <a:pt x="0" y="16"/>
                      <a:pt x="23" y="0"/>
                      <a:pt x="52" y="0"/>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7" name="Freeform 95"/>
              <p:cNvSpPr/>
              <p:nvPr/>
            </p:nvSpPr>
            <p:spPr bwMode="auto">
              <a:xfrm>
                <a:off x="4989467" y="6783245"/>
                <a:ext cx="410349" cy="543675"/>
              </a:xfrm>
              <a:custGeom>
                <a:avLst/>
                <a:gdLst>
                  <a:gd name="T0" fmla="*/ 0 w 217"/>
                  <a:gd name="T1" fmla="*/ 0 h 288"/>
                  <a:gd name="T2" fmla="*/ 408458 w 217"/>
                  <a:gd name="T3" fmla="*/ 0 h 288"/>
                  <a:gd name="T4" fmla="*/ 410349 w 217"/>
                  <a:gd name="T5" fmla="*/ 1888 h 288"/>
                  <a:gd name="T6" fmla="*/ 410349 w 217"/>
                  <a:gd name="T7" fmla="*/ 543675 h 288"/>
                  <a:gd name="T8" fmla="*/ 408458 w 217"/>
                  <a:gd name="T9" fmla="*/ 543675 h 288"/>
                  <a:gd name="T10" fmla="*/ 0 w 217"/>
                  <a:gd name="T11" fmla="*/ 543675 h 288"/>
                  <a:gd name="T12" fmla="*/ 0 w 217"/>
                  <a:gd name="T13" fmla="*/ 543675 h 288"/>
                  <a:gd name="T14" fmla="*/ 0 w 217"/>
                  <a:gd name="T15" fmla="*/ 1888 h 288"/>
                  <a:gd name="T16" fmla="*/ 0 w 217"/>
                  <a:gd name="T17" fmla="*/ 0 h 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7" h="288">
                    <a:moveTo>
                      <a:pt x="0" y="0"/>
                    </a:moveTo>
                    <a:cubicBezTo>
                      <a:pt x="216" y="0"/>
                      <a:pt x="216" y="0"/>
                      <a:pt x="216" y="0"/>
                    </a:cubicBezTo>
                    <a:cubicBezTo>
                      <a:pt x="217" y="0"/>
                      <a:pt x="217" y="0"/>
                      <a:pt x="217" y="1"/>
                    </a:cubicBezTo>
                    <a:cubicBezTo>
                      <a:pt x="217" y="288"/>
                      <a:pt x="217" y="288"/>
                      <a:pt x="217" y="288"/>
                    </a:cubicBezTo>
                    <a:cubicBezTo>
                      <a:pt x="217" y="288"/>
                      <a:pt x="217" y="288"/>
                      <a:pt x="216" y="288"/>
                    </a:cubicBezTo>
                    <a:cubicBezTo>
                      <a:pt x="0" y="288"/>
                      <a:pt x="0" y="288"/>
                      <a:pt x="0" y="288"/>
                    </a:cubicBezTo>
                    <a:cubicBezTo>
                      <a:pt x="0" y="288"/>
                      <a:pt x="0" y="288"/>
                      <a:pt x="0" y="288"/>
                    </a:cubicBezTo>
                    <a:cubicBezTo>
                      <a:pt x="0" y="1"/>
                      <a:pt x="0" y="1"/>
                      <a:pt x="0" y="1"/>
                    </a:cubicBezTo>
                    <a:cubicBezTo>
                      <a:pt x="0" y="0"/>
                      <a:pt x="0" y="0"/>
                      <a:pt x="0" y="0"/>
                    </a:cubicBezTo>
                    <a:close/>
                  </a:path>
                </a:pathLst>
              </a:custGeom>
              <a:solidFill>
                <a:srgbClr val="FE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p>
            </p:txBody>
          </p:sp>
          <p:sp>
            <p:nvSpPr>
              <p:cNvPr id="38" name="Freeform 96"/>
              <p:cNvSpPr/>
              <p:nvPr/>
            </p:nvSpPr>
            <p:spPr bwMode="auto">
              <a:xfrm>
                <a:off x="5359899" y="7442680"/>
                <a:ext cx="245092" cy="231521"/>
              </a:xfrm>
              <a:custGeom>
                <a:avLst/>
                <a:gdLst>
                  <a:gd name="T0" fmla="*/ 0 w 130"/>
                  <a:gd name="T1" fmla="*/ 37646 h 123"/>
                  <a:gd name="T2" fmla="*/ 82954 w 130"/>
                  <a:gd name="T3" fmla="*/ 231521 h 123"/>
                  <a:gd name="T4" fmla="*/ 113119 w 130"/>
                  <a:gd name="T5" fmla="*/ 231521 h 123"/>
                  <a:gd name="T6" fmla="*/ 245092 w 130"/>
                  <a:gd name="T7" fmla="*/ 124231 h 123"/>
                  <a:gd name="T8" fmla="*/ 194188 w 130"/>
                  <a:gd name="T9" fmla="*/ 0 h 123"/>
                  <a:gd name="T10" fmla="*/ 0 w 130"/>
                  <a:gd name="T11" fmla="*/ 37646 h 1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0" h="123">
                    <a:moveTo>
                      <a:pt x="0" y="20"/>
                    </a:moveTo>
                    <a:cubicBezTo>
                      <a:pt x="44" y="123"/>
                      <a:pt x="44" y="123"/>
                      <a:pt x="44" y="123"/>
                    </a:cubicBezTo>
                    <a:cubicBezTo>
                      <a:pt x="60" y="123"/>
                      <a:pt x="60" y="123"/>
                      <a:pt x="60" y="123"/>
                    </a:cubicBezTo>
                    <a:cubicBezTo>
                      <a:pt x="86" y="108"/>
                      <a:pt x="110" y="89"/>
                      <a:pt x="130" y="66"/>
                    </a:cubicBezTo>
                    <a:cubicBezTo>
                      <a:pt x="103" y="0"/>
                      <a:pt x="103" y="0"/>
                      <a:pt x="103" y="0"/>
                    </a:cubicBezTo>
                    <a:lnTo>
                      <a:pt x="0" y="20"/>
                    </a:ln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9" name="Freeform 97"/>
              <p:cNvSpPr/>
              <p:nvPr/>
            </p:nvSpPr>
            <p:spPr bwMode="auto">
              <a:xfrm>
                <a:off x="5399816" y="7525708"/>
                <a:ext cx="224335" cy="173242"/>
              </a:xfrm>
              <a:custGeom>
                <a:avLst/>
                <a:gdLst>
                  <a:gd name="T0" fmla="*/ 214909 w 119"/>
                  <a:gd name="T1" fmla="*/ 0 h 92"/>
                  <a:gd name="T2" fmla="*/ 224335 w 119"/>
                  <a:gd name="T3" fmla="*/ 20714 h 92"/>
                  <a:gd name="T4" fmla="*/ 32048 w 119"/>
                  <a:gd name="T5" fmla="*/ 173242 h 92"/>
                  <a:gd name="T6" fmla="*/ 0 w 119"/>
                  <a:gd name="T7" fmla="*/ 86621 h 92"/>
                  <a:gd name="T8" fmla="*/ 214909 w 119"/>
                  <a:gd name="T9" fmla="*/ 0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9" h="92">
                    <a:moveTo>
                      <a:pt x="114" y="0"/>
                    </a:moveTo>
                    <a:cubicBezTo>
                      <a:pt x="119" y="11"/>
                      <a:pt x="119" y="11"/>
                      <a:pt x="119" y="11"/>
                    </a:cubicBezTo>
                    <a:cubicBezTo>
                      <a:pt x="91" y="45"/>
                      <a:pt x="57" y="72"/>
                      <a:pt x="17" y="92"/>
                    </a:cubicBezTo>
                    <a:cubicBezTo>
                      <a:pt x="0" y="46"/>
                      <a:pt x="0" y="46"/>
                      <a:pt x="0" y="46"/>
                    </a:cubicBezTo>
                    <a:lnTo>
                      <a:pt x="114" y="0"/>
                    </a:lnTo>
                    <a:close/>
                  </a:path>
                </a:pathLst>
              </a:custGeom>
              <a:solidFill>
                <a:srgbClr val="FFC74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0" name="Freeform 98"/>
              <p:cNvSpPr/>
              <p:nvPr/>
            </p:nvSpPr>
            <p:spPr bwMode="auto">
              <a:xfrm>
                <a:off x="5189852" y="7290994"/>
                <a:ext cx="205973" cy="240303"/>
              </a:xfrm>
              <a:custGeom>
                <a:avLst/>
                <a:gdLst>
                  <a:gd name="T0" fmla="*/ 0 w 109"/>
                  <a:gd name="T1" fmla="*/ 35951 h 127"/>
                  <a:gd name="T2" fmla="*/ 94483 w 109"/>
                  <a:gd name="T3" fmla="*/ 170293 h 127"/>
                  <a:gd name="T4" fmla="*/ 188966 w 109"/>
                  <a:gd name="T5" fmla="*/ 230842 h 127"/>
                  <a:gd name="T6" fmla="*/ 168180 w 109"/>
                  <a:gd name="T7" fmla="*/ 143803 h 127"/>
                  <a:gd name="T8" fmla="*/ 94483 w 109"/>
                  <a:gd name="T9" fmla="*/ 51088 h 127"/>
                  <a:gd name="T10" fmla="*/ 0 w 109"/>
                  <a:gd name="T11" fmla="*/ 35951 h 1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9" h="127">
                    <a:moveTo>
                      <a:pt x="0" y="19"/>
                    </a:moveTo>
                    <a:cubicBezTo>
                      <a:pt x="50" y="90"/>
                      <a:pt x="50" y="90"/>
                      <a:pt x="50" y="90"/>
                    </a:cubicBezTo>
                    <a:cubicBezTo>
                      <a:pt x="56" y="99"/>
                      <a:pt x="90" y="127"/>
                      <a:pt x="100" y="122"/>
                    </a:cubicBezTo>
                    <a:cubicBezTo>
                      <a:pt x="109" y="116"/>
                      <a:pt x="96" y="85"/>
                      <a:pt x="89" y="76"/>
                    </a:cubicBezTo>
                    <a:cubicBezTo>
                      <a:pt x="50" y="27"/>
                      <a:pt x="50" y="27"/>
                      <a:pt x="50" y="27"/>
                    </a:cubicBezTo>
                    <a:cubicBezTo>
                      <a:pt x="28" y="0"/>
                      <a:pt x="9" y="11"/>
                      <a:pt x="0" y="19"/>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 name="Freeform 99"/>
              <p:cNvSpPr/>
              <p:nvPr/>
            </p:nvSpPr>
            <p:spPr bwMode="auto">
              <a:xfrm>
                <a:off x="5125984" y="7015564"/>
                <a:ext cx="462241" cy="562835"/>
              </a:xfrm>
              <a:custGeom>
                <a:avLst/>
                <a:gdLst>
                  <a:gd name="T0" fmla="*/ 92448 w 245"/>
                  <a:gd name="T1" fmla="*/ 43440 h 298"/>
                  <a:gd name="T2" fmla="*/ 169803 w 245"/>
                  <a:gd name="T3" fmla="*/ 217201 h 298"/>
                  <a:gd name="T4" fmla="*/ 241497 w 245"/>
                  <a:gd name="T5" fmla="*/ 211535 h 298"/>
                  <a:gd name="T6" fmla="*/ 307532 w 245"/>
                  <a:gd name="T7" fmla="*/ 194537 h 298"/>
                  <a:gd name="T8" fmla="*/ 377340 w 245"/>
                  <a:gd name="T9" fmla="*/ 192648 h 298"/>
                  <a:gd name="T10" fmla="*/ 443374 w 245"/>
                  <a:gd name="T11" fmla="*/ 339967 h 298"/>
                  <a:gd name="T12" fmla="*/ 454694 w 245"/>
                  <a:gd name="T13" fmla="*/ 474066 h 298"/>
                  <a:gd name="T14" fmla="*/ 275458 w 245"/>
                  <a:gd name="T15" fmla="*/ 536393 h 298"/>
                  <a:gd name="T16" fmla="*/ 209423 w 245"/>
                  <a:gd name="T17" fmla="*/ 483509 h 298"/>
                  <a:gd name="T18" fmla="*/ 22640 w 245"/>
                  <a:gd name="T19" fmla="*/ 73660 h 298"/>
                  <a:gd name="T20" fmla="*/ 92448 w 245"/>
                  <a:gd name="T21" fmla="*/ 43440 h 2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5" h="298">
                    <a:moveTo>
                      <a:pt x="49" y="23"/>
                    </a:moveTo>
                    <a:cubicBezTo>
                      <a:pt x="90" y="115"/>
                      <a:pt x="90" y="115"/>
                      <a:pt x="90" y="115"/>
                    </a:cubicBezTo>
                    <a:cubicBezTo>
                      <a:pt x="93" y="99"/>
                      <a:pt x="118" y="96"/>
                      <a:pt x="128" y="112"/>
                    </a:cubicBezTo>
                    <a:cubicBezTo>
                      <a:pt x="129" y="94"/>
                      <a:pt x="152" y="90"/>
                      <a:pt x="163" y="103"/>
                    </a:cubicBezTo>
                    <a:cubicBezTo>
                      <a:pt x="167" y="87"/>
                      <a:pt x="193" y="85"/>
                      <a:pt x="200" y="102"/>
                    </a:cubicBezTo>
                    <a:cubicBezTo>
                      <a:pt x="235" y="180"/>
                      <a:pt x="235" y="180"/>
                      <a:pt x="235" y="180"/>
                    </a:cubicBezTo>
                    <a:cubicBezTo>
                      <a:pt x="244" y="202"/>
                      <a:pt x="245" y="236"/>
                      <a:pt x="241" y="251"/>
                    </a:cubicBezTo>
                    <a:cubicBezTo>
                      <a:pt x="228" y="297"/>
                      <a:pt x="167" y="298"/>
                      <a:pt x="146" y="284"/>
                    </a:cubicBezTo>
                    <a:cubicBezTo>
                      <a:pt x="130" y="273"/>
                      <a:pt x="117" y="267"/>
                      <a:pt x="111" y="256"/>
                    </a:cubicBezTo>
                    <a:cubicBezTo>
                      <a:pt x="12" y="39"/>
                      <a:pt x="12" y="39"/>
                      <a:pt x="12" y="39"/>
                    </a:cubicBezTo>
                    <a:cubicBezTo>
                      <a:pt x="0" y="12"/>
                      <a:pt x="40" y="0"/>
                      <a:pt x="49" y="23"/>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2" name="Freeform 100"/>
              <p:cNvSpPr>
                <a:spLocks noEditPoints="1"/>
              </p:cNvSpPr>
              <p:nvPr/>
            </p:nvSpPr>
            <p:spPr bwMode="auto">
              <a:xfrm>
                <a:off x="5296031" y="7204772"/>
                <a:ext cx="163661" cy="99794"/>
              </a:xfrm>
              <a:custGeom>
                <a:avLst/>
                <a:gdLst>
                  <a:gd name="T0" fmla="*/ 163661 w 87"/>
                  <a:gd name="T1" fmla="*/ 56487 h 53"/>
                  <a:gd name="T2" fmla="*/ 139206 w 87"/>
                  <a:gd name="T3" fmla="*/ 0 h 53"/>
                  <a:gd name="T4" fmla="*/ 137325 w 87"/>
                  <a:gd name="T5" fmla="*/ 5649 h 53"/>
                  <a:gd name="T6" fmla="*/ 131681 w 87"/>
                  <a:gd name="T7" fmla="*/ 0 h 53"/>
                  <a:gd name="T8" fmla="*/ 163661 w 87"/>
                  <a:gd name="T9" fmla="*/ 56487 h 53"/>
                  <a:gd name="T10" fmla="*/ 0 w 87"/>
                  <a:gd name="T11" fmla="*/ 28244 h 53"/>
                  <a:gd name="T12" fmla="*/ 1881 w 87"/>
                  <a:gd name="T13" fmla="*/ 20712 h 53"/>
                  <a:gd name="T14" fmla="*/ 33861 w 87"/>
                  <a:gd name="T15" fmla="*/ 99794 h 53"/>
                  <a:gd name="T16" fmla="*/ 0 w 87"/>
                  <a:gd name="T17" fmla="*/ 28244 h 53"/>
                  <a:gd name="T18" fmla="*/ 0 w 87"/>
                  <a:gd name="T19" fmla="*/ 28244 h 53"/>
                  <a:gd name="T20" fmla="*/ 62078 w 87"/>
                  <a:gd name="T21" fmla="*/ 11297 h 53"/>
                  <a:gd name="T22" fmla="*/ 71484 w 87"/>
                  <a:gd name="T23" fmla="*/ 22595 h 53"/>
                  <a:gd name="T24" fmla="*/ 71484 w 87"/>
                  <a:gd name="T25" fmla="*/ 16946 h 53"/>
                  <a:gd name="T26" fmla="*/ 99702 w 87"/>
                  <a:gd name="T27" fmla="*/ 80965 h 53"/>
                  <a:gd name="T28" fmla="*/ 62078 w 87"/>
                  <a:gd name="T29" fmla="*/ 11297 h 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7" h="53">
                    <a:moveTo>
                      <a:pt x="87" y="30"/>
                    </a:moveTo>
                    <a:cubicBezTo>
                      <a:pt x="87" y="30"/>
                      <a:pt x="80" y="14"/>
                      <a:pt x="74" y="0"/>
                    </a:cubicBezTo>
                    <a:cubicBezTo>
                      <a:pt x="74" y="1"/>
                      <a:pt x="74" y="2"/>
                      <a:pt x="73" y="3"/>
                    </a:cubicBezTo>
                    <a:cubicBezTo>
                      <a:pt x="72" y="2"/>
                      <a:pt x="71" y="1"/>
                      <a:pt x="70" y="0"/>
                    </a:cubicBezTo>
                    <a:cubicBezTo>
                      <a:pt x="78" y="13"/>
                      <a:pt x="87" y="30"/>
                      <a:pt x="87" y="30"/>
                    </a:cubicBezTo>
                    <a:close/>
                    <a:moveTo>
                      <a:pt x="0" y="15"/>
                    </a:moveTo>
                    <a:cubicBezTo>
                      <a:pt x="0" y="13"/>
                      <a:pt x="1" y="12"/>
                      <a:pt x="1" y="11"/>
                    </a:cubicBezTo>
                    <a:cubicBezTo>
                      <a:pt x="8" y="26"/>
                      <a:pt x="18" y="53"/>
                      <a:pt x="18" y="53"/>
                    </a:cubicBezTo>
                    <a:cubicBezTo>
                      <a:pt x="18" y="53"/>
                      <a:pt x="5" y="27"/>
                      <a:pt x="0" y="15"/>
                    </a:cubicBezTo>
                    <a:cubicBezTo>
                      <a:pt x="0" y="16"/>
                      <a:pt x="0" y="15"/>
                      <a:pt x="0" y="15"/>
                    </a:cubicBezTo>
                    <a:close/>
                    <a:moveTo>
                      <a:pt x="33" y="6"/>
                    </a:moveTo>
                    <a:cubicBezTo>
                      <a:pt x="35" y="8"/>
                      <a:pt x="36" y="10"/>
                      <a:pt x="38" y="12"/>
                    </a:cubicBezTo>
                    <a:cubicBezTo>
                      <a:pt x="38" y="11"/>
                      <a:pt x="38" y="10"/>
                      <a:pt x="38" y="9"/>
                    </a:cubicBezTo>
                    <a:cubicBezTo>
                      <a:pt x="45" y="24"/>
                      <a:pt x="53" y="43"/>
                      <a:pt x="53" y="43"/>
                    </a:cubicBezTo>
                    <a:cubicBezTo>
                      <a:pt x="53" y="43"/>
                      <a:pt x="40" y="20"/>
                      <a:pt x="33" y="6"/>
                    </a:cubicBezTo>
                    <a:close/>
                  </a:path>
                </a:pathLst>
              </a:custGeom>
              <a:solidFill>
                <a:srgbClr val="FAE1C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3" name="Freeform 101"/>
              <p:cNvSpPr/>
              <p:nvPr/>
            </p:nvSpPr>
            <p:spPr bwMode="auto">
              <a:xfrm>
                <a:off x="5236954" y="7310154"/>
                <a:ext cx="60674" cy="106180"/>
              </a:xfrm>
              <a:custGeom>
                <a:avLst/>
                <a:gdLst>
                  <a:gd name="T0" fmla="*/ 15169 w 32"/>
                  <a:gd name="T1" fmla="*/ 5688 h 56"/>
                  <a:gd name="T2" fmla="*/ 60674 w 32"/>
                  <a:gd name="T3" fmla="*/ 106180 h 56"/>
                  <a:gd name="T4" fmla="*/ 0 w 32"/>
                  <a:gd name="T5" fmla="*/ 0 h 56"/>
                  <a:gd name="T6" fmla="*/ 15169 w 32"/>
                  <a:gd name="T7" fmla="*/ 5688 h 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 h="56">
                    <a:moveTo>
                      <a:pt x="8" y="3"/>
                    </a:moveTo>
                    <a:cubicBezTo>
                      <a:pt x="32" y="56"/>
                      <a:pt x="32" y="56"/>
                      <a:pt x="32" y="56"/>
                    </a:cubicBezTo>
                    <a:cubicBezTo>
                      <a:pt x="0" y="0"/>
                      <a:pt x="0" y="0"/>
                      <a:pt x="0" y="0"/>
                    </a:cubicBezTo>
                    <a:cubicBezTo>
                      <a:pt x="2" y="0"/>
                      <a:pt x="5" y="1"/>
                      <a:pt x="8" y="3"/>
                    </a:cubicBezTo>
                    <a:close/>
                  </a:path>
                </a:pathLst>
              </a:custGeom>
              <a:solidFill>
                <a:srgbClr val="FAE1C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102"/>
              <p:cNvSpPr/>
              <p:nvPr/>
            </p:nvSpPr>
            <p:spPr bwMode="auto">
              <a:xfrm>
                <a:off x="4748367" y="7362845"/>
                <a:ext cx="261857" cy="292994"/>
              </a:xfrm>
              <a:custGeom>
                <a:avLst/>
                <a:gdLst>
                  <a:gd name="T0" fmla="*/ 120550 w 328"/>
                  <a:gd name="T1" fmla="*/ 0 h 367"/>
                  <a:gd name="T2" fmla="*/ 0 w 328"/>
                  <a:gd name="T3" fmla="*/ 166057 h 367"/>
                  <a:gd name="T4" fmla="*/ 137315 w 328"/>
                  <a:gd name="T5" fmla="*/ 292994 h 367"/>
                  <a:gd name="T6" fmla="*/ 261857 w 328"/>
                  <a:gd name="T7" fmla="*/ 124542 h 367"/>
                  <a:gd name="T8" fmla="*/ 120550 w 328"/>
                  <a:gd name="T9" fmla="*/ 0 h 3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367">
                    <a:moveTo>
                      <a:pt x="151" y="0"/>
                    </a:moveTo>
                    <a:lnTo>
                      <a:pt x="0" y="208"/>
                    </a:lnTo>
                    <a:lnTo>
                      <a:pt x="172" y="367"/>
                    </a:lnTo>
                    <a:lnTo>
                      <a:pt x="328" y="156"/>
                    </a:lnTo>
                    <a:lnTo>
                      <a:pt x="151" y="0"/>
                    </a:ln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5" name="Freeform 103"/>
              <p:cNvSpPr/>
              <p:nvPr/>
            </p:nvSpPr>
            <p:spPr bwMode="auto">
              <a:xfrm>
                <a:off x="4737190" y="7481799"/>
                <a:ext cx="199586" cy="185217"/>
              </a:xfrm>
              <a:custGeom>
                <a:avLst/>
                <a:gdLst>
                  <a:gd name="T0" fmla="*/ 26360 w 106"/>
                  <a:gd name="T1" fmla="*/ 0 h 98"/>
                  <a:gd name="T2" fmla="*/ 0 w 106"/>
                  <a:gd name="T3" fmla="*/ 34019 h 98"/>
                  <a:gd name="T4" fmla="*/ 158162 w 106"/>
                  <a:gd name="T5" fmla="*/ 185217 h 98"/>
                  <a:gd name="T6" fmla="*/ 199586 w 106"/>
                  <a:gd name="T7" fmla="*/ 126628 h 98"/>
                  <a:gd name="T8" fmla="*/ 26360 w 106"/>
                  <a:gd name="T9" fmla="*/ 0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98">
                    <a:moveTo>
                      <a:pt x="14" y="0"/>
                    </a:moveTo>
                    <a:cubicBezTo>
                      <a:pt x="0" y="18"/>
                      <a:pt x="0" y="18"/>
                      <a:pt x="0" y="18"/>
                    </a:cubicBezTo>
                    <a:cubicBezTo>
                      <a:pt x="22" y="50"/>
                      <a:pt x="51" y="77"/>
                      <a:pt x="84" y="98"/>
                    </a:cubicBezTo>
                    <a:cubicBezTo>
                      <a:pt x="106" y="67"/>
                      <a:pt x="106" y="67"/>
                      <a:pt x="106" y="67"/>
                    </a:cubicBezTo>
                    <a:lnTo>
                      <a:pt x="14" y="0"/>
                    </a:lnTo>
                    <a:close/>
                  </a:path>
                </a:pathLst>
              </a:custGeom>
              <a:solidFill>
                <a:srgbClr val="FFC74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6" name="Freeform 104"/>
              <p:cNvSpPr/>
              <p:nvPr/>
            </p:nvSpPr>
            <p:spPr bwMode="auto">
              <a:xfrm>
                <a:off x="4808243" y="7304566"/>
                <a:ext cx="185216" cy="177233"/>
              </a:xfrm>
              <a:custGeom>
                <a:avLst/>
                <a:gdLst>
                  <a:gd name="T0" fmla="*/ 41579 w 98"/>
                  <a:gd name="T1" fmla="*/ 15084 h 94"/>
                  <a:gd name="T2" fmla="*/ 28349 w 98"/>
                  <a:gd name="T3" fmla="*/ 115013 h 94"/>
                  <a:gd name="T4" fmla="*/ 143637 w 98"/>
                  <a:gd name="T5" fmla="*/ 162149 h 94"/>
                  <a:gd name="T6" fmla="*/ 158757 w 98"/>
                  <a:gd name="T7" fmla="*/ 62220 h 94"/>
                  <a:gd name="T8" fmla="*/ 41579 w 98"/>
                  <a:gd name="T9" fmla="*/ 15084 h 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8" h="94">
                    <a:moveTo>
                      <a:pt x="22" y="8"/>
                    </a:moveTo>
                    <a:cubicBezTo>
                      <a:pt x="3" y="15"/>
                      <a:pt x="0" y="39"/>
                      <a:pt x="15" y="61"/>
                    </a:cubicBezTo>
                    <a:cubicBezTo>
                      <a:pt x="29" y="82"/>
                      <a:pt x="57" y="94"/>
                      <a:pt x="76" y="86"/>
                    </a:cubicBezTo>
                    <a:cubicBezTo>
                      <a:pt x="95" y="79"/>
                      <a:pt x="98" y="55"/>
                      <a:pt x="84" y="33"/>
                    </a:cubicBezTo>
                    <a:cubicBezTo>
                      <a:pt x="69" y="11"/>
                      <a:pt x="42" y="0"/>
                      <a:pt x="22" y="8"/>
                    </a:cubicBezTo>
                    <a:close/>
                  </a:path>
                </a:pathLst>
              </a:custGeom>
              <a:solidFill>
                <a:srgbClr val="FAE1C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7" name="Freeform 105"/>
              <p:cNvSpPr/>
              <p:nvPr/>
            </p:nvSpPr>
            <p:spPr bwMode="auto">
              <a:xfrm>
                <a:off x="4801058" y="7321331"/>
                <a:ext cx="181224" cy="179628"/>
              </a:xfrm>
              <a:custGeom>
                <a:avLst/>
                <a:gdLst>
                  <a:gd name="T0" fmla="*/ 43418 w 96"/>
                  <a:gd name="T1" fmla="*/ 17017 h 95"/>
                  <a:gd name="T2" fmla="*/ 26429 w 96"/>
                  <a:gd name="T3" fmla="*/ 122903 h 95"/>
                  <a:gd name="T4" fmla="*/ 137806 w 96"/>
                  <a:gd name="T5" fmla="*/ 160720 h 95"/>
                  <a:gd name="T6" fmla="*/ 154796 w 96"/>
                  <a:gd name="T7" fmla="*/ 56725 h 95"/>
                  <a:gd name="T8" fmla="*/ 43418 w 96"/>
                  <a:gd name="T9" fmla="*/ 17017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6" h="95">
                    <a:moveTo>
                      <a:pt x="23" y="9"/>
                    </a:moveTo>
                    <a:cubicBezTo>
                      <a:pt x="4" y="19"/>
                      <a:pt x="0" y="44"/>
                      <a:pt x="14" y="65"/>
                    </a:cubicBezTo>
                    <a:cubicBezTo>
                      <a:pt x="28" y="85"/>
                      <a:pt x="54" y="95"/>
                      <a:pt x="73" y="85"/>
                    </a:cubicBezTo>
                    <a:cubicBezTo>
                      <a:pt x="92" y="75"/>
                      <a:pt x="96" y="51"/>
                      <a:pt x="82" y="30"/>
                    </a:cubicBezTo>
                    <a:cubicBezTo>
                      <a:pt x="68" y="9"/>
                      <a:pt x="42" y="0"/>
                      <a:pt x="23" y="9"/>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8" name="Freeform 106"/>
              <p:cNvSpPr/>
              <p:nvPr/>
            </p:nvSpPr>
            <p:spPr bwMode="auto">
              <a:xfrm>
                <a:off x="4810638" y="7116156"/>
                <a:ext cx="214755" cy="273035"/>
              </a:xfrm>
              <a:custGeom>
                <a:avLst/>
                <a:gdLst>
                  <a:gd name="T0" fmla="*/ 160124 w 114"/>
                  <a:gd name="T1" fmla="*/ 0 h 145"/>
                  <a:gd name="T2" fmla="*/ 16954 w 114"/>
                  <a:gd name="T3" fmla="*/ 195832 h 145"/>
                  <a:gd name="T4" fmla="*/ 16954 w 114"/>
                  <a:gd name="T5" fmla="*/ 259854 h 145"/>
                  <a:gd name="T6" fmla="*/ 16954 w 114"/>
                  <a:gd name="T7" fmla="*/ 259854 h 145"/>
                  <a:gd name="T8" fmla="*/ 67817 w 114"/>
                  <a:gd name="T9" fmla="*/ 252322 h 145"/>
                  <a:gd name="T10" fmla="*/ 180846 w 114"/>
                  <a:gd name="T11" fmla="*/ 97916 h 145"/>
                  <a:gd name="T12" fmla="*/ 160124 w 114"/>
                  <a:gd name="T13" fmla="*/ 0 h 14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4" h="145">
                    <a:moveTo>
                      <a:pt x="85" y="0"/>
                    </a:moveTo>
                    <a:cubicBezTo>
                      <a:pt x="9" y="104"/>
                      <a:pt x="9" y="104"/>
                      <a:pt x="9" y="104"/>
                    </a:cubicBezTo>
                    <a:cubicBezTo>
                      <a:pt x="2" y="113"/>
                      <a:pt x="0" y="132"/>
                      <a:pt x="9" y="138"/>
                    </a:cubicBezTo>
                    <a:cubicBezTo>
                      <a:pt x="9" y="138"/>
                      <a:pt x="9" y="138"/>
                      <a:pt x="9" y="138"/>
                    </a:cubicBezTo>
                    <a:cubicBezTo>
                      <a:pt x="17" y="145"/>
                      <a:pt x="30" y="143"/>
                      <a:pt x="36" y="134"/>
                    </a:cubicBezTo>
                    <a:cubicBezTo>
                      <a:pt x="96" y="52"/>
                      <a:pt x="96" y="52"/>
                      <a:pt x="96" y="52"/>
                    </a:cubicBezTo>
                    <a:cubicBezTo>
                      <a:pt x="114" y="28"/>
                      <a:pt x="93" y="4"/>
                      <a:pt x="85" y="0"/>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23" name="KSO_Shape"/>
            <p:cNvSpPr/>
            <p:nvPr/>
          </p:nvSpPr>
          <p:spPr bwMode="auto">
            <a:xfrm flipH="1">
              <a:off x="2715431" y="4423587"/>
              <a:ext cx="406400" cy="372533"/>
            </a:xfrm>
            <a:custGeom>
              <a:avLst/>
              <a:gdLst>
                <a:gd name="T0" fmla="*/ 2147483646 w 269"/>
                <a:gd name="T1" fmla="*/ 0 h 247"/>
                <a:gd name="T2" fmla="*/ 2147483646 w 269"/>
                <a:gd name="T3" fmla="*/ 0 h 247"/>
                <a:gd name="T4" fmla="*/ 2147483646 w 269"/>
                <a:gd name="T5" fmla="*/ 2147483646 h 247"/>
                <a:gd name="T6" fmla="*/ 2147483646 w 269"/>
                <a:gd name="T7" fmla="*/ 2147483646 h 247"/>
                <a:gd name="T8" fmla="*/ 2147483646 w 269"/>
                <a:gd name="T9" fmla="*/ 2147483646 h 247"/>
                <a:gd name="T10" fmla="*/ 2147483646 w 269"/>
                <a:gd name="T11" fmla="*/ 2147483646 h 247"/>
                <a:gd name="T12" fmla="*/ 2147483646 w 269"/>
                <a:gd name="T13" fmla="*/ 2147483646 h 247"/>
                <a:gd name="T14" fmla="*/ 2147483646 w 269"/>
                <a:gd name="T15" fmla="*/ 2147483646 h 247"/>
                <a:gd name="T16" fmla="*/ 2147483646 w 269"/>
                <a:gd name="T17" fmla="*/ 2147483646 h 247"/>
                <a:gd name="T18" fmla="*/ 2147483646 w 269"/>
                <a:gd name="T19" fmla="*/ 2147483646 h 247"/>
                <a:gd name="T20" fmla="*/ 2147483646 w 269"/>
                <a:gd name="T21" fmla="*/ 2147483646 h 247"/>
                <a:gd name="T22" fmla="*/ 2147483646 w 269"/>
                <a:gd name="T23" fmla="*/ 2147483646 h 247"/>
                <a:gd name="T24" fmla="*/ 2147483646 w 269"/>
                <a:gd name="T25" fmla="*/ 2147483646 h 247"/>
                <a:gd name="T26" fmla="*/ 2147483646 w 269"/>
                <a:gd name="T27" fmla="*/ 2147483646 h 247"/>
                <a:gd name="T28" fmla="*/ 2147483646 w 269"/>
                <a:gd name="T29" fmla="*/ 2147483646 h 247"/>
                <a:gd name="T30" fmla="*/ 2147483646 w 269"/>
                <a:gd name="T31" fmla="*/ 2147483646 h 247"/>
                <a:gd name="T32" fmla="*/ 2147483646 w 269"/>
                <a:gd name="T33" fmla="*/ 2147483646 h 247"/>
                <a:gd name="T34" fmla="*/ 2147483646 w 269"/>
                <a:gd name="T35" fmla="*/ 2147483646 h 247"/>
                <a:gd name="T36" fmla="*/ 2147483646 w 269"/>
                <a:gd name="T37" fmla="*/ 2147483646 h 247"/>
                <a:gd name="T38" fmla="*/ 2147483646 w 269"/>
                <a:gd name="T39" fmla="*/ 2147483646 h 247"/>
                <a:gd name="T40" fmla="*/ 2147483646 w 269"/>
                <a:gd name="T41" fmla="*/ 2147483646 h 247"/>
                <a:gd name="T42" fmla="*/ 2147483646 w 269"/>
                <a:gd name="T43" fmla="*/ 2147483646 h 247"/>
                <a:gd name="T44" fmla="*/ 2147483646 w 269"/>
                <a:gd name="T45" fmla="*/ 2147483646 h 247"/>
                <a:gd name="T46" fmla="*/ 2147483646 w 269"/>
                <a:gd name="T47" fmla="*/ 2147483646 h 247"/>
                <a:gd name="T48" fmla="*/ 2147483646 w 269"/>
                <a:gd name="T49" fmla="*/ 2147483646 h 247"/>
                <a:gd name="T50" fmla="*/ 2147483646 w 269"/>
                <a:gd name="T51" fmla="*/ 2147483646 h 247"/>
                <a:gd name="T52" fmla="*/ 2147483646 w 269"/>
                <a:gd name="T53" fmla="*/ 2147483646 h 247"/>
                <a:gd name="T54" fmla="*/ 2147483646 w 269"/>
                <a:gd name="T55" fmla="*/ 2147483646 h 247"/>
                <a:gd name="T56" fmla="*/ 2147483646 w 269"/>
                <a:gd name="T57" fmla="*/ 2147483646 h 247"/>
                <a:gd name="T58" fmla="*/ 2147483646 w 269"/>
                <a:gd name="T59" fmla="*/ 2147483646 h 247"/>
                <a:gd name="T60" fmla="*/ 2147483646 w 269"/>
                <a:gd name="T61" fmla="*/ 2147483646 h 247"/>
                <a:gd name="T62" fmla="*/ 2147483646 w 269"/>
                <a:gd name="T63" fmla="*/ 2147483646 h 247"/>
                <a:gd name="T64" fmla="*/ 2147483646 w 269"/>
                <a:gd name="T65" fmla="*/ 2147483646 h 247"/>
                <a:gd name="T66" fmla="*/ 2147483646 w 269"/>
                <a:gd name="T67" fmla="*/ 2147483646 h 247"/>
                <a:gd name="T68" fmla="*/ 2147483646 w 269"/>
                <a:gd name="T69" fmla="*/ 2147483646 h 247"/>
                <a:gd name="T70" fmla="*/ 2147483646 w 269"/>
                <a:gd name="T71" fmla="*/ 2147483646 h 247"/>
                <a:gd name="T72" fmla="*/ 2147483646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sp>
        <p:nvSpPr>
          <p:cNvPr id="49" name="圆角矩形 46"/>
          <p:cNvSpPr/>
          <p:nvPr/>
        </p:nvSpPr>
        <p:spPr>
          <a:xfrm>
            <a:off x="6350794" y="1630910"/>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请输入第一章的大标题</a:t>
            </a:r>
          </a:p>
        </p:txBody>
      </p:sp>
      <p:sp>
        <p:nvSpPr>
          <p:cNvPr id="9219" name="文本占位符 2"/>
          <p:cNvSpPr>
            <a:spLocks noGrp="1"/>
          </p:cNvSpPr>
          <p:nvPr>
            <p:ph type="body" idx="1"/>
          </p:nvPr>
        </p:nvSpPr>
        <p:spPr/>
        <p:txBody>
          <a:bodyPr/>
          <a:lstStyle/>
          <a:p>
            <a:r>
              <a:rPr lang="zh-CN" altLang="en-US" dirty="0"/>
              <a:t>请输入第一章的小标题</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请输入您的大标题</a:t>
            </a:r>
          </a:p>
        </p:txBody>
      </p:sp>
      <p:sp>
        <p:nvSpPr>
          <p:cNvPr id="11" name="椭圆 10"/>
          <p:cNvSpPr/>
          <p:nvPr/>
        </p:nvSpPr>
        <p:spPr>
          <a:xfrm>
            <a:off x="9084841" y="4176400"/>
            <a:ext cx="1942625" cy="1942625"/>
          </a:xfrm>
          <a:prstGeom prst="ellipse">
            <a:avLst/>
          </a:prstGeom>
          <a:solidFill>
            <a:schemeClr val="accent1"/>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2" name="椭圆 11"/>
          <p:cNvSpPr/>
          <p:nvPr/>
        </p:nvSpPr>
        <p:spPr>
          <a:xfrm>
            <a:off x="7594616" y="4176400"/>
            <a:ext cx="1942625" cy="1942625"/>
          </a:xfrm>
          <a:prstGeom prst="ellipse">
            <a:avLst/>
          </a:prstGeom>
          <a:solidFill>
            <a:schemeClr val="accent1"/>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3" name="椭圆 12"/>
          <p:cNvSpPr/>
          <p:nvPr/>
        </p:nvSpPr>
        <p:spPr>
          <a:xfrm>
            <a:off x="6104391" y="4176400"/>
            <a:ext cx="1942625" cy="1942625"/>
          </a:xfrm>
          <a:prstGeom prst="ellipse">
            <a:avLst/>
          </a:prstGeom>
          <a:solidFill>
            <a:schemeClr val="accent1"/>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6" name="椭圆 15"/>
          <p:cNvSpPr/>
          <p:nvPr/>
        </p:nvSpPr>
        <p:spPr>
          <a:xfrm>
            <a:off x="6469576"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chemeClr val="tx1"/>
                </a:solidFill>
                <a:latin typeface="+mn-ea"/>
              </a:rPr>
              <a:t>文本</a:t>
            </a:r>
          </a:p>
        </p:txBody>
      </p:sp>
      <p:sp>
        <p:nvSpPr>
          <p:cNvPr id="17" name="椭圆 16"/>
          <p:cNvSpPr/>
          <p:nvPr/>
        </p:nvSpPr>
        <p:spPr>
          <a:xfrm>
            <a:off x="7959800"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chemeClr val="tx1"/>
                </a:solidFill>
                <a:latin typeface="+mn-ea"/>
              </a:rPr>
              <a:t>文本</a:t>
            </a:r>
          </a:p>
        </p:txBody>
      </p:sp>
      <p:sp>
        <p:nvSpPr>
          <p:cNvPr id="18" name="椭圆 17"/>
          <p:cNvSpPr/>
          <p:nvPr/>
        </p:nvSpPr>
        <p:spPr>
          <a:xfrm>
            <a:off x="9450025"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chemeClr val="tx1"/>
                </a:solidFill>
                <a:latin typeface="+mn-ea"/>
              </a:rPr>
              <a:t>文本</a:t>
            </a:r>
          </a:p>
        </p:txBody>
      </p:sp>
      <p:sp>
        <p:nvSpPr>
          <p:cNvPr id="19" name="矩形 18"/>
          <p:cNvSpPr/>
          <p:nvPr/>
        </p:nvSpPr>
        <p:spPr>
          <a:xfrm>
            <a:off x="6081420" y="1814165"/>
            <a:ext cx="4932789"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
        <p:nvSpPr>
          <p:cNvPr id="20" name="KSO_Shape"/>
          <p:cNvSpPr/>
          <p:nvPr/>
        </p:nvSpPr>
        <p:spPr bwMode="auto">
          <a:xfrm>
            <a:off x="1725191" y="1958232"/>
            <a:ext cx="2508866" cy="1956916"/>
          </a:xfrm>
          <a:custGeom>
            <a:avLst/>
            <a:gdLst/>
            <a:ahLst/>
            <a:cxnLst/>
            <a:rect l="0" t="0" r="r" b="b"/>
            <a:pathLst>
              <a:path w="1978026" h="1543050">
                <a:moveTo>
                  <a:pt x="617079" y="488950"/>
                </a:moveTo>
                <a:lnTo>
                  <a:pt x="622366" y="496097"/>
                </a:lnTo>
                <a:lnTo>
                  <a:pt x="627653" y="502980"/>
                </a:lnTo>
                <a:lnTo>
                  <a:pt x="633468" y="509598"/>
                </a:lnTo>
                <a:lnTo>
                  <a:pt x="639548" y="515422"/>
                </a:lnTo>
                <a:lnTo>
                  <a:pt x="646157" y="521246"/>
                </a:lnTo>
                <a:lnTo>
                  <a:pt x="653030" y="526540"/>
                </a:lnTo>
                <a:lnTo>
                  <a:pt x="660431" y="531569"/>
                </a:lnTo>
                <a:lnTo>
                  <a:pt x="667833" y="536070"/>
                </a:lnTo>
                <a:lnTo>
                  <a:pt x="675763" y="540040"/>
                </a:lnTo>
                <a:lnTo>
                  <a:pt x="683694" y="543482"/>
                </a:lnTo>
                <a:lnTo>
                  <a:pt x="691888" y="546394"/>
                </a:lnTo>
                <a:lnTo>
                  <a:pt x="700612" y="549041"/>
                </a:lnTo>
                <a:lnTo>
                  <a:pt x="709071" y="551158"/>
                </a:lnTo>
                <a:lnTo>
                  <a:pt x="718059" y="552482"/>
                </a:lnTo>
                <a:lnTo>
                  <a:pt x="727311" y="553541"/>
                </a:lnTo>
                <a:lnTo>
                  <a:pt x="736563" y="553806"/>
                </a:lnTo>
                <a:lnTo>
                  <a:pt x="745815" y="553541"/>
                </a:lnTo>
                <a:lnTo>
                  <a:pt x="755067" y="552482"/>
                </a:lnTo>
                <a:lnTo>
                  <a:pt x="764055" y="551158"/>
                </a:lnTo>
                <a:lnTo>
                  <a:pt x="772778" y="549041"/>
                </a:lnTo>
                <a:lnTo>
                  <a:pt x="781237" y="546394"/>
                </a:lnTo>
                <a:lnTo>
                  <a:pt x="789432" y="543482"/>
                </a:lnTo>
                <a:lnTo>
                  <a:pt x="797626" y="540040"/>
                </a:lnTo>
                <a:lnTo>
                  <a:pt x="805292" y="536070"/>
                </a:lnTo>
                <a:lnTo>
                  <a:pt x="812958" y="531569"/>
                </a:lnTo>
                <a:lnTo>
                  <a:pt x="820096" y="526540"/>
                </a:lnTo>
                <a:lnTo>
                  <a:pt x="826969" y="521246"/>
                </a:lnTo>
                <a:lnTo>
                  <a:pt x="833577" y="515422"/>
                </a:lnTo>
                <a:lnTo>
                  <a:pt x="839657" y="509598"/>
                </a:lnTo>
                <a:lnTo>
                  <a:pt x="845473" y="502980"/>
                </a:lnTo>
                <a:lnTo>
                  <a:pt x="851024" y="496097"/>
                </a:lnTo>
                <a:lnTo>
                  <a:pt x="855782" y="488950"/>
                </a:lnTo>
                <a:lnTo>
                  <a:pt x="861598" y="497156"/>
                </a:lnTo>
                <a:lnTo>
                  <a:pt x="867678" y="504568"/>
                </a:lnTo>
                <a:lnTo>
                  <a:pt x="874286" y="511716"/>
                </a:lnTo>
                <a:lnTo>
                  <a:pt x="881424" y="518334"/>
                </a:lnTo>
                <a:lnTo>
                  <a:pt x="889090" y="524422"/>
                </a:lnTo>
                <a:lnTo>
                  <a:pt x="897020" y="529981"/>
                </a:lnTo>
                <a:lnTo>
                  <a:pt x="905215" y="535275"/>
                </a:lnTo>
                <a:lnTo>
                  <a:pt x="914202" y="539776"/>
                </a:lnTo>
                <a:lnTo>
                  <a:pt x="911823" y="549570"/>
                </a:lnTo>
                <a:lnTo>
                  <a:pt x="910502" y="560159"/>
                </a:lnTo>
                <a:lnTo>
                  <a:pt x="909180" y="570483"/>
                </a:lnTo>
                <a:lnTo>
                  <a:pt x="908915" y="581071"/>
                </a:lnTo>
                <a:lnTo>
                  <a:pt x="909180" y="590072"/>
                </a:lnTo>
                <a:lnTo>
                  <a:pt x="909973" y="599337"/>
                </a:lnTo>
                <a:lnTo>
                  <a:pt x="911030" y="608337"/>
                </a:lnTo>
                <a:lnTo>
                  <a:pt x="912616" y="617073"/>
                </a:lnTo>
                <a:lnTo>
                  <a:pt x="914731" y="625808"/>
                </a:lnTo>
                <a:lnTo>
                  <a:pt x="917110" y="634015"/>
                </a:lnTo>
                <a:lnTo>
                  <a:pt x="920018" y="642486"/>
                </a:lnTo>
                <a:lnTo>
                  <a:pt x="923190" y="650692"/>
                </a:lnTo>
                <a:lnTo>
                  <a:pt x="926627" y="658369"/>
                </a:lnTo>
                <a:lnTo>
                  <a:pt x="930592" y="666310"/>
                </a:lnTo>
                <a:lnTo>
                  <a:pt x="935086" y="673722"/>
                </a:lnTo>
                <a:lnTo>
                  <a:pt x="939579" y="680869"/>
                </a:lnTo>
                <a:lnTo>
                  <a:pt x="944602" y="688017"/>
                </a:lnTo>
                <a:lnTo>
                  <a:pt x="949625" y="694635"/>
                </a:lnTo>
                <a:lnTo>
                  <a:pt x="955440" y="701253"/>
                </a:lnTo>
                <a:lnTo>
                  <a:pt x="961256" y="707341"/>
                </a:lnTo>
                <a:lnTo>
                  <a:pt x="967600" y="713429"/>
                </a:lnTo>
                <a:lnTo>
                  <a:pt x="973945" y="718724"/>
                </a:lnTo>
                <a:lnTo>
                  <a:pt x="980818" y="724018"/>
                </a:lnTo>
                <a:lnTo>
                  <a:pt x="987690" y="729312"/>
                </a:lnTo>
                <a:lnTo>
                  <a:pt x="995092" y="733813"/>
                </a:lnTo>
                <a:lnTo>
                  <a:pt x="1002494" y="738048"/>
                </a:lnTo>
                <a:lnTo>
                  <a:pt x="1010160" y="742019"/>
                </a:lnTo>
                <a:lnTo>
                  <a:pt x="1018090" y="745460"/>
                </a:lnTo>
                <a:lnTo>
                  <a:pt x="1026285" y="748901"/>
                </a:lnTo>
                <a:lnTo>
                  <a:pt x="1034215" y="751549"/>
                </a:lnTo>
                <a:lnTo>
                  <a:pt x="1042939" y="754196"/>
                </a:lnTo>
                <a:lnTo>
                  <a:pt x="1051398" y="756049"/>
                </a:lnTo>
                <a:lnTo>
                  <a:pt x="1060385" y="757637"/>
                </a:lnTo>
                <a:lnTo>
                  <a:pt x="1069109" y="758696"/>
                </a:lnTo>
                <a:lnTo>
                  <a:pt x="1078096" y="759225"/>
                </a:lnTo>
                <a:lnTo>
                  <a:pt x="1087348" y="759490"/>
                </a:lnTo>
                <a:lnTo>
                  <a:pt x="1281113" y="759490"/>
                </a:lnTo>
                <a:lnTo>
                  <a:pt x="1280056" y="772196"/>
                </a:lnTo>
                <a:lnTo>
                  <a:pt x="1278205" y="785697"/>
                </a:lnTo>
                <a:lnTo>
                  <a:pt x="1276355" y="799727"/>
                </a:lnTo>
                <a:lnTo>
                  <a:pt x="1273447" y="814551"/>
                </a:lnTo>
                <a:lnTo>
                  <a:pt x="1270011" y="829905"/>
                </a:lnTo>
                <a:lnTo>
                  <a:pt x="1267632" y="837317"/>
                </a:lnTo>
                <a:lnTo>
                  <a:pt x="1265252" y="845258"/>
                </a:lnTo>
                <a:lnTo>
                  <a:pt x="1262873" y="852935"/>
                </a:lnTo>
                <a:lnTo>
                  <a:pt x="1259966" y="861141"/>
                </a:lnTo>
                <a:lnTo>
                  <a:pt x="1257322" y="868818"/>
                </a:lnTo>
                <a:lnTo>
                  <a:pt x="1254150" y="877024"/>
                </a:lnTo>
                <a:lnTo>
                  <a:pt x="1250449" y="884701"/>
                </a:lnTo>
                <a:lnTo>
                  <a:pt x="1246748" y="892642"/>
                </a:lnTo>
                <a:lnTo>
                  <a:pt x="1243048" y="900849"/>
                </a:lnTo>
                <a:lnTo>
                  <a:pt x="1238818" y="908525"/>
                </a:lnTo>
                <a:lnTo>
                  <a:pt x="1234060" y="916467"/>
                </a:lnTo>
                <a:lnTo>
                  <a:pt x="1229566" y="924144"/>
                </a:lnTo>
                <a:lnTo>
                  <a:pt x="1224279" y="931820"/>
                </a:lnTo>
                <a:lnTo>
                  <a:pt x="1218728" y="939497"/>
                </a:lnTo>
                <a:lnTo>
                  <a:pt x="1212912" y="946909"/>
                </a:lnTo>
                <a:lnTo>
                  <a:pt x="1207097" y="954321"/>
                </a:lnTo>
                <a:lnTo>
                  <a:pt x="1200488" y="961469"/>
                </a:lnTo>
                <a:lnTo>
                  <a:pt x="1193615" y="968616"/>
                </a:lnTo>
                <a:lnTo>
                  <a:pt x="1186478" y="975499"/>
                </a:lnTo>
                <a:lnTo>
                  <a:pt x="1179076" y="982381"/>
                </a:lnTo>
                <a:lnTo>
                  <a:pt x="1171146" y="988999"/>
                </a:lnTo>
                <a:lnTo>
                  <a:pt x="1162687" y="995352"/>
                </a:lnTo>
                <a:lnTo>
                  <a:pt x="1266574" y="1543050"/>
                </a:lnTo>
                <a:lnTo>
                  <a:pt x="417763" y="1543050"/>
                </a:lnTo>
                <a:lnTo>
                  <a:pt x="521122" y="995352"/>
                </a:lnTo>
                <a:lnTo>
                  <a:pt x="514513" y="990323"/>
                </a:lnTo>
                <a:lnTo>
                  <a:pt x="508433" y="985558"/>
                </a:lnTo>
                <a:lnTo>
                  <a:pt x="502353" y="980263"/>
                </a:lnTo>
                <a:lnTo>
                  <a:pt x="496538" y="974704"/>
                </a:lnTo>
                <a:lnTo>
                  <a:pt x="491251" y="969675"/>
                </a:lnTo>
                <a:lnTo>
                  <a:pt x="485700" y="964116"/>
                </a:lnTo>
                <a:lnTo>
                  <a:pt x="480677" y="958557"/>
                </a:lnTo>
                <a:lnTo>
                  <a:pt x="475919" y="952733"/>
                </a:lnTo>
                <a:lnTo>
                  <a:pt x="470896" y="946909"/>
                </a:lnTo>
                <a:lnTo>
                  <a:pt x="466667" y="941085"/>
                </a:lnTo>
                <a:lnTo>
                  <a:pt x="462173" y="935526"/>
                </a:lnTo>
                <a:lnTo>
                  <a:pt x="457943" y="929438"/>
                </a:lnTo>
                <a:lnTo>
                  <a:pt x="454242" y="923614"/>
                </a:lnTo>
                <a:lnTo>
                  <a:pt x="450542" y="917526"/>
                </a:lnTo>
                <a:lnTo>
                  <a:pt x="443404" y="905349"/>
                </a:lnTo>
                <a:lnTo>
                  <a:pt x="437060" y="892907"/>
                </a:lnTo>
                <a:lnTo>
                  <a:pt x="431509" y="880730"/>
                </a:lnTo>
                <a:lnTo>
                  <a:pt x="426486" y="868288"/>
                </a:lnTo>
                <a:lnTo>
                  <a:pt x="421992" y="855847"/>
                </a:lnTo>
                <a:lnTo>
                  <a:pt x="418027" y="843670"/>
                </a:lnTo>
                <a:lnTo>
                  <a:pt x="414591" y="832022"/>
                </a:lnTo>
                <a:lnTo>
                  <a:pt x="411683" y="820110"/>
                </a:lnTo>
                <a:lnTo>
                  <a:pt x="409568" y="808463"/>
                </a:lnTo>
                <a:lnTo>
                  <a:pt x="407454" y="797080"/>
                </a:lnTo>
                <a:lnTo>
                  <a:pt x="405603" y="786226"/>
                </a:lnTo>
                <a:lnTo>
                  <a:pt x="404281" y="775638"/>
                </a:lnTo>
                <a:lnTo>
                  <a:pt x="403488" y="765314"/>
                </a:lnTo>
                <a:lnTo>
                  <a:pt x="402431" y="755784"/>
                </a:lnTo>
                <a:lnTo>
                  <a:pt x="401902" y="746784"/>
                </a:lnTo>
                <a:lnTo>
                  <a:pt x="401638" y="730901"/>
                </a:lnTo>
                <a:lnTo>
                  <a:pt x="401638" y="717665"/>
                </a:lnTo>
                <a:lnTo>
                  <a:pt x="402167" y="707606"/>
                </a:lnTo>
                <a:lnTo>
                  <a:pt x="402695" y="699135"/>
                </a:lnTo>
                <a:lnTo>
                  <a:pt x="402695" y="517275"/>
                </a:lnTo>
                <a:lnTo>
                  <a:pt x="407718" y="521246"/>
                </a:lnTo>
                <a:lnTo>
                  <a:pt x="412740" y="525481"/>
                </a:lnTo>
                <a:lnTo>
                  <a:pt x="417763" y="529187"/>
                </a:lnTo>
                <a:lnTo>
                  <a:pt x="423314" y="532628"/>
                </a:lnTo>
                <a:lnTo>
                  <a:pt x="428865" y="535805"/>
                </a:lnTo>
                <a:lnTo>
                  <a:pt x="434417" y="538717"/>
                </a:lnTo>
                <a:lnTo>
                  <a:pt x="439968" y="541629"/>
                </a:lnTo>
                <a:lnTo>
                  <a:pt x="446048" y="544276"/>
                </a:lnTo>
                <a:lnTo>
                  <a:pt x="452128" y="546129"/>
                </a:lnTo>
                <a:lnTo>
                  <a:pt x="458208" y="548247"/>
                </a:lnTo>
                <a:lnTo>
                  <a:pt x="464552" y="549835"/>
                </a:lnTo>
                <a:lnTo>
                  <a:pt x="471161" y="551423"/>
                </a:lnTo>
                <a:lnTo>
                  <a:pt x="477505" y="552217"/>
                </a:lnTo>
                <a:lnTo>
                  <a:pt x="484113" y="553011"/>
                </a:lnTo>
                <a:lnTo>
                  <a:pt x="490986" y="553806"/>
                </a:lnTo>
                <a:lnTo>
                  <a:pt x="497859" y="553806"/>
                </a:lnTo>
                <a:lnTo>
                  <a:pt x="507111" y="553541"/>
                </a:lnTo>
                <a:lnTo>
                  <a:pt x="516363" y="552482"/>
                </a:lnTo>
                <a:lnTo>
                  <a:pt x="525351" y="551158"/>
                </a:lnTo>
                <a:lnTo>
                  <a:pt x="533810" y="549041"/>
                </a:lnTo>
                <a:lnTo>
                  <a:pt x="542534" y="546394"/>
                </a:lnTo>
                <a:lnTo>
                  <a:pt x="550728" y="543482"/>
                </a:lnTo>
                <a:lnTo>
                  <a:pt x="558659" y="540040"/>
                </a:lnTo>
                <a:lnTo>
                  <a:pt x="566589" y="536070"/>
                </a:lnTo>
                <a:lnTo>
                  <a:pt x="573991" y="531569"/>
                </a:lnTo>
                <a:lnTo>
                  <a:pt x="581392" y="526540"/>
                </a:lnTo>
                <a:lnTo>
                  <a:pt x="588265" y="521246"/>
                </a:lnTo>
                <a:lnTo>
                  <a:pt x="594874" y="515422"/>
                </a:lnTo>
                <a:lnTo>
                  <a:pt x="600954" y="509598"/>
                </a:lnTo>
                <a:lnTo>
                  <a:pt x="606769" y="502980"/>
                </a:lnTo>
                <a:lnTo>
                  <a:pt x="612056" y="496097"/>
                </a:lnTo>
                <a:lnTo>
                  <a:pt x="617079" y="488950"/>
                </a:lnTo>
                <a:close/>
                <a:moveTo>
                  <a:pt x="1087362" y="449263"/>
                </a:moveTo>
                <a:lnTo>
                  <a:pt x="1284628" y="449263"/>
                </a:lnTo>
                <a:lnTo>
                  <a:pt x="1291239" y="449528"/>
                </a:lnTo>
                <a:lnTo>
                  <a:pt x="1298378" y="449793"/>
                </a:lnTo>
                <a:lnTo>
                  <a:pt x="1304725" y="450852"/>
                </a:lnTo>
                <a:lnTo>
                  <a:pt x="1311335" y="451912"/>
                </a:lnTo>
                <a:lnTo>
                  <a:pt x="1317682" y="453766"/>
                </a:lnTo>
                <a:lnTo>
                  <a:pt x="1323764" y="455355"/>
                </a:lnTo>
                <a:lnTo>
                  <a:pt x="1329846" y="457473"/>
                </a:lnTo>
                <a:lnTo>
                  <a:pt x="1335927" y="459857"/>
                </a:lnTo>
                <a:lnTo>
                  <a:pt x="1341745" y="462241"/>
                </a:lnTo>
                <a:lnTo>
                  <a:pt x="1347298" y="465154"/>
                </a:lnTo>
                <a:lnTo>
                  <a:pt x="1352851" y="468332"/>
                </a:lnTo>
                <a:lnTo>
                  <a:pt x="1358140" y="472040"/>
                </a:lnTo>
                <a:lnTo>
                  <a:pt x="1363164" y="475748"/>
                </a:lnTo>
                <a:lnTo>
                  <a:pt x="1368452" y="479456"/>
                </a:lnTo>
                <a:lnTo>
                  <a:pt x="1373212" y="483694"/>
                </a:lnTo>
                <a:lnTo>
                  <a:pt x="1377708" y="488196"/>
                </a:lnTo>
                <a:lnTo>
                  <a:pt x="1381938" y="492698"/>
                </a:lnTo>
                <a:lnTo>
                  <a:pt x="1386169" y="497466"/>
                </a:lnTo>
                <a:lnTo>
                  <a:pt x="1390136" y="502233"/>
                </a:lnTo>
                <a:lnTo>
                  <a:pt x="1393573" y="507530"/>
                </a:lnTo>
                <a:lnTo>
                  <a:pt x="1397011" y="513092"/>
                </a:lnTo>
                <a:lnTo>
                  <a:pt x="1400184" y="518389"/>
                </a:lnTo>
                <a:lnTo>
                  <a:pt x="1403093" y="523951"/>
                </a:lnTo>
                <a:lnTo>
                  <a:pt x="1406002" y="530042"/>
                </a:lnTo>
                <a:lnTo>
                  <a:pt x="1408382" y="535869"/>
                </a:lnTo>
                <a:lnTo>
                  <a:pt x="1410233" y="541960"/>
                </a:lnTo>
                <a:lnTo>
                  <a:pt x="1412084" y="548317"/>
                </a:lnTo>
                <a:lnTo>
                  <a:pt x="1413406" y="554673"/>
                </a:lnTo>
                <a:lnTo>
                  <a:pt x="1414728" y="561030"/>
                </a:lnTo>
                <a:lnTo>
                  <a:pt x="1415521" y="567651"/>
                </a:lnTo>
                <a:lnTo>
                  <a:pt x="1416050" y="574272"/>
                </a:lnTo>
                <a:lnTo>
                  <a:pt x="1416050" y="581158"/>
                </a:lnTo>
                <a:lnTo>
                  <a:pt x="1416050" y="588044"/>
                </a:lnTo>
                <a:lnTo>
                  <a:pt x="1415521" y="594665"/>
                </a:lnTo>
                <a:lnTo>
                  <a:pt x="1414728" y="601287"/>
                </a:lnTo>
                <a:lnTo>
                  <a:pt x="1413406" y="607643"/>
                </a:lnTo>
                <a:lnTo>
                  <a:pt x="1412084" y="613999"/>
                </a:lnTo>
                <a:lnTo>
                  <a:pt x="1410233" y="620356"/>
                </a:lnTo>
                <a:lnTo>
                  <a:pt x="1408382" y="626447"/>
                </a:lnTo>
                <a:lnTo>
                  <a:pt x="1406002" y="632539"/>
                </a:lnTo>
                <a:lnTo>
                  <a:pt x="1403093" y="638365"/>
                </a:lnTo>
                <a:lnTo>
                  <a:pt x="1400184" y="643662"/>
                </a:lnTo>
                <a:lnTo>
                  <a:pt x="1397011" y="649489"/>
                </a:lnTo>
                <a:lnTo>
                  <a:pt x="1393573" y="654786"/>
                </a:lnTo>
                <a:lnTo>
                  <a:pt x="1390136" y="660083"/>
                </a:lnTo>
                <a:lnTo>
                  <a:pt x="1386169" y="664850"/>
                </a:lnTo>
                <a:lnTo>
                  <a:pt x="1381938" y="669883"/>
                </a:lnTo>
                <a:lnTo>
                  <a:pt x="1377708" y="674120"/>
                </a:lnTo>
                <a:lnTo>
                  <a:pt x="1373212" y="678887"/>
                </a:lnTo>
                <a:lnTo>
                  <a:pt x="1368452" y="682860"/>
                </a:lnTo>
                <a:lnTo>
                  <a:pt x="1363164" y="686568"/>
                </a:lnTo>
                <a:lnTo>
                  <a:pt x="1358140" y="690276"/>
                </a:lnTo>
                <a:lnTo>
                  <a:pt x="1352851" y="693719"/>
                </a:lnTo>
                <a:lnTo>
                  <a:pt x="1347298" y="696897"/>
                </a:lnTo>
                <a:lnTo>
                  <a:pt x="1341745" y="699811"/>
                </a:lnTo>
                <a:lnTo>
                  <a:pt x="1335927" y="702459"/>
                </a:lnTo>
                <a:lnTo>
                  <a:pt x="1329846" y="704843"/>
                </a:lnTo>
                <a:lnTo>
                  <a:pt x="1323764" y="706961"/>
                </a:lnTo>
                <a:lnTo>
                  <a:pt x="1317682" y="708815"/>
                </a:lnTo>
                <a:lnTo>
                  <a:pt x="1311335" y="710404"/>
                </a:lnTo>
                <a:lnTo>
                  <a:pt x="1304725" y="711464"/>
                </a:lnTo>
                <a:lnTo>
                  <a:pt x="1298378" y="712258"/>
                </a:lnTo>
                <a:lnTo>
                  <a:pt x="1291239" y="712523"/>
                </a:lnTo>
                <a:lnTo>
                  <a:pt x="1284628" y="712788"/>
                </a:lnTo>
                <a:lnTo>
                  <a:pt x="1087362" y="712788"/>
                </a:lnTo>
                <a:lnTo>
                  <a:pt x="1080487" y="712523"/>
                </a:lnTo>
                <a:lnTo>
                  <a:pt x="1073876" y="712258"/>
                </a:lnTo>
                <a:lnTo>
                  <a:pt x="1067530" y="711464"/>
                </a:lnTo>
                <a:lnTo>
                  <a:pt x="1060919" y="710404"/>
                </a:lnTo>
                <a:lnTo>
                  <a:pt x="1054572" y="708815"/>
                </a:lnTo>
                <a:lnTo>
                  <a:pt x="1048491" y="706961"/>
                </a:lnTo>
                <a:lnTo>
                  <a:pt x="1042144" y="704843"/>
                </a:lnTo>
                <a:lnTo>
                  <a:pt x="1036327" y="702459"/>
                </a:lnTo>
                <a:lnTo>
                  <a:pt x="1030509" y="699811"/>
                </a:lnTo>
                <a:lnTo>
                  <a:pt x="1024692" y="696897"/>
                </a:lnTo>
                <a:lnTo>
                  <a:pt x="1019403" y="693719"/>
                </a:lnTo>
                <a:lnTo>
                  <a:pt x="1013850" y="690276"/>
                </a:lnTo>
                <a:lnTo>
                  <a:pt x="1008561" y="686568"/>
                </a:lnTo>
                <a:lnTo>
                  <a:pt x="1003802" y="682860"/>
                </a:lnTo>
                <a:lnTo>
                  <a:pt x="999042" y="678887"/>
                </a:lnTo>
                <a:lnTo>
                  <a:pt x="994547" y="674120"/>
                </a:lnTo>
                <a:lnTo>
                  <a:pt x="990051" y="669883"/>
                </a:lnTo>
                <a:lnTo>
                  <a:pt x="986085" y="664850"/>
                </a:lnTo>
                <a:lnTo>
                  <a:pt x="982118" y="660083"/>
                </a:lnTo>
                <a:lnTo>
                  <a:pt x="978152" y="654786"/>
                </a:lnTo>
                <a:lnTo>
                  <a:pt x="974714" y="649489"/>
                </a:lnTo>
                <a:lnTo>
                  <a:pt x="971541" y="643662"/>
                </a:lnTo>
                <a:lnTo>
                  <a:pt x="968632" y="638365"/>
                </a:lnTo>
                <a:lnTo>
                  <a:pt x="966252" y="632539"/>
                </a:lnTo>
                <a:lnTo>
                  <a:pt x="963872" y="626447"/>
                </a:lnTo>
                <a:lnTo>
                  <a:pt x="961757" y="620356"/>
                </a:lnTo>
                <a:lnTo>
                  <a:pt x="960170" y="613999"/>
                </a:lnTo>
                <a:lnTo>
                  <a:pt x="958584" y="607643"/>
                </a:lnTo>
                <a:lnTo>
                  <a:pt x="957526" y="601287"/>
                </a:lnTo>
                <a:lnTo>
                  <a:pt x="956468" y="594665"/>
                </a:lnTo>
                <a:lnTo>
                  <a:pt x="955940" y="588044"/>
                </a:lnTo>
                <a:lnTo>
                  <a:pt x="955675" y="581158"/>
                </a:lnTo>
                <a:lnTo>
                  <a:pt x="955940" y="574272"/>
                </a:lnTo>
                <a:lnTo>
                  <a:pt x="956468" y="567651"/>
                </a:lnTo>
                <a:lnTo>
                  <a:pt x="957526" y="561030"/>
                </a:lnTo>
                <a:lnTo>
                  <a:pt x="958584" y="554673"/>
                </a:lnTo>
                <a:lnTo>
                  <a:pt x="960170" y="548317"/>
                </a:lnTo>
                <a:lnTo>
                  <a:pt x="961757" y="541960"/>
                </a:lnTo>
                <a:lnTo>
                  <a:pt x="963872" y="535869"/>
                </a:lnTo>
                <a:lnTo>
                  <a:pt x="966252" y="530042"/>
                </a:lnTo>
                <a:lnTo>
                  <a:pt x="968632" y="523951"/>
                </a:lnTo>
                <a:lnTo>
                  <a:pt x="971541" y="518389"/>
                </a:lnTo>
                <a:lnTo>
                  <a:pt x="974714" y="513092"/>
                </a:lnTo>
                <a:lnTo>
                  <a:pt x="978152" y="507530"/>
                </a:lnTo>
                <a:lnTo>
                  <a:pt x="982118" y="502233"/>
                </a:lnTo>
                <a:lnTo>
                  <a:pt x="986085" y="497466"/>
                </a:lnTo>
                <a:lnTo>
                  <a:pt x="990051" y="492698"/>
                </a:lnTo>
                <a:lnTo>
                  <a:pt x="994547" y="488196"/>
                </a:lnTo>
                <a:lnTo>
                  <a:pt x="999042" y="483694"/>
                </a:lnTo>
                <a:lnTo>
                  <a:pt x="1003802" y="479456"/>
                </a:lnTo>
                <a:lnTo>
                  <a:pt x="1008561" y="475748"/>
                </a:lnTo>
                <a:lnTo>
                  <a:pt x="1013850" y="472040"/>
                </a:lnTo>
                <a:lnTo>
                  <a:pt x="1019403" y="468332"/>
                </a:lnTo>
                <a:lnTo>
                  <a:pt x="1024692" y="465154"/>
                </a:lnTo>
                <a:lnTo>
                  <a:pt x="1030509" y="462241"/>
                </a:lnTo>
                <a:lnTo>
                  <a:pt x="1036327" y="459857"/>
                </a:lnTo>
                <a:lnTo>
                  <a:pt x="1042144" y="457473"/>
                </a:lnTo>
                <a:lnTo>
                  <a:pt x="1048491" y="455355"/>
                </a:lnTo>
                <a:lnTo>
                  <a:pt x="1054572" y="453766"/>
                </a:lnTo>
                <a:lnTo>
                  <a:pt x="1060919" y="451912"/>
                </a:lnTo>
                <a:lnTo>
                  <a:pt x="1067530" y="450852"/>
                </a:lnTo>
                <a:lnTo>
                  <a:pt x="1073876" y="449793"/>
                </a:lnTo>
                <a:lnTo>
                  <a:pt x="1080487" y="449528"/>
                </a:lnTo>
                <a:lnTo>
                  <a:pt x="1087362" y="449263"/>
                </a:lnTo>
                <a:close/>
                <a:moveTo>
                  <a:pt x="1514740" y="425450"/>
                </a:moveTo>
                <a:lnTo>
                  <a:pt x="1519238" y="425450"/>
                </a:lnTo>
                <a:lnTo>
                  <a:pt x="1525058" y="425450"/>
                </a:lnTo>
                <a:lnTo>
                  <a:pt x="1532467" y="425981"/>
                </a:lnTo>
                <a:lnTo>
                  <a:pt x="1541727" y="426779"/>
                </a:lnTo>
                <a:lnTo>
                  <a:pt x="1552575" y="428107"/>
                </a:lnTo>
                <a:lnTo>
                  <a:pt x="1564217" y="429968"/>
                </a:lnTo>
                <a:lnTo>
                  <a:pt x="1577182" y="432625"/>
                </a:lnTo>
                <a:lnTo>
                  <a:pt x="1590675" y="435814"/>
                </a:lnTo>
                <a:lnTo>
                  <a:pt x="1597554" y="437940"/>
                </a:lnTo>
                <a:lnTo>
                  <a:pt x="1604434" y="439801"/>
                </a:lnTo>
                <a:lnTo>
                  <a:pt x="1611842" y="442458"/>
                </a:lnTo>
                <a:lnTo>
                  <a:pt x="1618986" y="445116"/>
                </a:lnTo>
                <a:lnTo>
                  <a:pt x="1625865" y="448305"/>
                </a:lnTo>
                <a:lnTo>
                  <a:pt x="1633009" y="451494"/>
                </a:lnTo>
                <a:lnTo>
                  <a:pt x="1640417" y="454949"/>
                </a:lnTo>
                <a:lnTo>
                  <a:pt x="1647296" y="458670"/>
                </a:lnTo>
                <a:lnTo>
                  <a:pt x="1654175" y="463188"/>
                </a:lnTo>
                <a:lnTo>
                  <a:pt x="1661055" y="467706"/>
                </a:lnTo>
                <a:lnTo>
                  <a:pt x="1667934" y="472489"/>
                </a:lnTo>
                <a:lnTo>
                  <a:pt x="1674284" y="477804"/>
                </a:lnTo>
                <a:lnTo>
                  <a:pt x="1680634" y="483385"/>
                </a:lnTo>
                <a:lnTo>
                  <a:pt x="1686190" y="489498"/>
                </a:lnTo>
                <a:lnTo>
                  <a:pt x="1692011" y="495610"/>
                </a:lnTo>
                <a:lnTo>
                  <a:pt x="1697303" y="502254"/>
                </a:lnTo>
                <a:lnTo>
                  <a:pt x="1702330" y="508898"/>
                </a:lnTo>
                <a:lnTo>
                  <a:pt x="1706828" y="516073"/>
                </a:lnTo>
                <a:lnTo>
                  <a:pt x="1710796" y="523249"/>
                </a:lnTo>
                <a:lnTo>
                  <a:pt x="1714501" y="530158"/>
                </a:lnTo>
                <a:lnTo>
                  <a:pt x="1718205" y="537334"/>
                </a:lnTo>
                <a:lnTo>
                  <a:pt x="1721380" y="545041"/>
                </a:lnTo>
                <a:lnTo>
                  <a:pt x="1724290" y="552216"/>
                </a:lnTo>
                <a:lnTo>
                  <a:pt x="1726671" y="559392"/>
                </a:lnTo>
                <a:lnTo>
                  <a:pt x="1729053" y="566833"/>
                </a:lnTo>
                <a:lnTo>
                  <a:pt x="1731169" y="574274"/>
                </a:lnTo>
                <a:lnTo>
                  <a:pt x="1733021" y="581184"/>
                </a:lnTo>
                <a:lnTo>
                  <a:pt x="1734609" y="588625"/>
                </a:lnTo>
                <a:lnTo>
                  <a:pt x="1737255" y="602179"/>
                </a:lnTo>
                <a:lnTo>
                  <a:pt x="1739107" y="615201"/>
                </a:lnTo>
                <a:lnTo>
                  <a:pt x="1740430" y="627160"/>
                </a:lnTo>
                <a:lnTo>
                  <a:pt x="1740959" y="637790"/>
                </a:lnTo>
                <a:lnTo>
                  <a:pt x="1741224" y="647092"/>
                </a:lnTo>
                <a:lnTo>
                  <a:pt x="1741488" y="654799"/>
                </a:lnTo>
                <a:lnTo>
                  <a:pt x="1741224" y="660645"/>
                </a:lnTo>
                <a:lnTo>
                  <a:pt x="1741224" y="665163"/>
                </a:lnTo>
                <a:lnTo>
                  <a:pt x="1736196" y="665163"/>
                </a:lnTo>
                <a:lnTo>
                  <a:pt x="1730640" y="665163"/>
                </a:lnTo>
                <a:lnTo>
                  <a:pt x="1722967" y="664632"/>
                </a:lnTo>
                <a:lnTo>
                  <a:pt x="1713707" y="663834"/>
                </a:lnTo>
                <a:lnTo>
                  <a:pt x="1703123" y="662506"/>
                </a:lnTo>
                <a:lnTo>
                  <a:pt x="1691217" y="660645"/>
                </a:lnTo>
                <a:lnTo>
                  <a:pt x="1678517" y="658253"/>
                </a:lnTo>
                <a:lnTo>
                  <a:pt x="1665023" y="654799"/>
                </a:lnTo>
                <a:lnTo>
                  <a:pt x="1657880" y="652673"/>
                </a:lnTo>
                <a:lnTo>
                  <a:pt x="1651000" y="650546"/>
                </a:lnTo>
                <a:lnTo>
                  <a:pt x="1643857" y="648155"/>
                </a:lnTo>
                <a:lnTo>
                  <a:pt x="1636713" y="645497"/>
                </a:lnTo>
                <a:lnTo>
                  <a:pt x="1629569" y="642574"/>
                </a:lnTo>
                <a:lnTo>
                  <a:pt x="1622425" y="639119"/>
                </a:lnTo>
                <a:lnTo>
                  <a:pt x="1615282" y="635664"/>
                </a:lnTo>
                <a:lnTo>
                  <a:pt x="1608402" y="631678"/>
                </a:lnTo>
                <a:lnTo>
                  <a:pt x="1601259" y="627426"/>
                </a:lnTo>
                <a:lnTo>
                  <a:pt x="1594379" y="623173"/>
                </a:lnTo>
                <a:lnTo>
                  <a:pt x="1587765" y="618124"/>
                </a:lnTo>
                <a:lnTo>
                  <a:pt x="1581415" y="612809"/>
                </a:lnTo>
                <a:lnTo>
                  <a:pt x="1575065" y="607228"/>
                </a:lnTo>
                <a:lnTo>
                  <a:pt x="1568979" y="601381"/>
                </a:lnTo>
                <a:lnTo>
                  <a:pt x="1563423" y="595003"/>
                </a:lnTo>
                <a:lnTo>
                  <a:pt x="1558396" y="588359"/>
                </a:lnTo>
                <a:lnTo>
                  <a:pt x="1553369" y="581450"/>
                </a:lnTo>
                <a:lnTo>
                  <a:pt x="1548606" y="574540"/>
                </a:lnTo>
                <a:lnTo>
                  <a:pt x="1544638" y="567630"/>
                </a:lnTo>
                <a:lnTo>
                  <a:pt x="1540934" y="560455"/>
                </a:lnTo>
                <a:lnTo>
                  <a:pt x="1537494" y="553014"/>
                </a:lnTo>
                <a:lnTo>
                  <a:pt x="1534319" y="545838"/>
                </a:lnTo>
                <a:lnTo>
                  <a:pt x="1531408" y="538397"/>
                </a:lnTo>
                <a:lnTo>
                  <a:pt x="1528763" y="530956"/>
                </a:lnTo>
                <a:lnTo>
                  <a:pt x="1526381" y="523780"/>
                </a:lnTo>
                <a:lnTo>
                  <a:pt x="1524529" y="516605"/>
                </a:lnTo>
                <a:lnTo>
                  <a:pt x="1522413" y="509164"/>
                </a:lnTo>
                <a:lnTo>
                  <a:pt x="1521090" y="501988"/>
                </a:lnTo>
                <a:lnTo>
                  <a:pt x="1518444" y="488435"/>
                </a:lnTo>
                <a:lnTo>
                  <a:pt x="1516592" y="475412"/>
                </a:lnTo>
                <a:lnTo>
                  <a:pt x="1515269" y="463453"/>
                </a:lnTo>
                <a:lnTo>
                  <a:pt x="1514740" y="452557"/>
                </a:lnTo>
                <a:lnTo>
                  <a:pt x="1514475" y="443256"/>
                </a:lnTo>
                <a:lnTo>
                  <a:pt x="1514475" y="435814"/>
                </a:lnTo>
                <a:lnTo>
                  <a:pt x="1514475" y="429968"/>
                </a:lnTo>
                <a:lnTo>
                  <a:pt x="1514740" y="425450"/>
                </a:lnTo>
                <a:close/>
                <a:moveTo>
                  <a:pt x="1751277" y="388938"/>
                </a:moveTo>
                <a:lnTo>
                  <a:pt x="1756299" y="389203"/>
                </a:lnTo>
                <a:lnTo>
                  <a:pt x="1761848" y="389203"/>
                </a:lnTo>
                <a:lnTo>
                  <a:pt x="1769512" y="389734"/>
                </a:lnTo>
                <a:lnTo>
                  <a:pt x="1778498" y="390796"/>
                </a:lnTo>
                <a:lnTo>
                  <a:pt x="1789069" y="391858"/>
                </a:lnTo>
                <a:lnTo>
                  <a:pt x="1800961" y="393982"/>
                </a:lnTo>
                <a:lnTo>
                  <a:pt x="1813647" y="396105"/>
                </a:lnTo>
                <a:lnTo>
                  <a:pt x="1827389" y="399556"/>
                </a:lnTo>
                <a:lnTo>
                  <a:pt x="1834260" y="401680"/>
                </a:lnTo>
                <a:lnTo>
                  <a:pt x="1841395" y="403804"/>
                </a:lnTo>
                <a:lnTo>
                  <a:pt x="1848267" y="406458"/>
                </a:lnTo>
                <a:lnTo>
                  <a:pt x="1855666" y="408848"/>
                </a:lnTo>
                <a:lnTo>
                  <a:pt x="1862802" y="411768"/>
                </a:lnTo>
                <a:lnTo>
                  <a:pt x="1869937" y="415219"/>
                </a:lnTo>
                <a:lnTo>
                  <a:pt x="1876808" y="418935"/>
                </a:lnTo>
                <a:lnTo>
                  <a:pt x="1884208" y="422652"/>
                </a:lnTo>
                <a:lnTo>
                  <a:pt x="1891079" y="426899"/>
                </a:lnTo>
                <a:lnTo>
                  <a:pt x="1897686" y="431146"/>
                </a:lnTo>
                <a:lnTo>
                  <a:pt x="1904293" y="436190"/>
                </a:lnTo>
                <a:lnTo>
                  <a:pt x="1910900" y="441500"/>
                </a:lnTo>
                <a:lnTo>
                  <a:pt x="1916978" y="447340"/>
                </a:lnTo>
                <a:lnTo>
                  <a:pt x="1923057" y="452915"/>
                </a:lnTo>
                <a:lnTo>
                  <a:pt x="1928607" y="459286"/>
                </a:lnTo>
                <a:lnTo>
                  <a:pt x="1934156" y="466188"/>
                </a:lnTo>
                <a:lnTo>
                  <a:pt x="1938913" y="472824"/>
                </a:lnTo>
                <a:lnTo>
                  <a:pt x="1943406" y="479726"/>
                </a:lnTo>
                <a:lnTo>
                  <a:pt x="1947370" y="486628"/>
                </a:lnTo>
                <a:lnTo>
                  <a:pt x="1951334" y="493796"/>
                </a:lnTo>
                <a:lnTo>
                  <a:pt x="1954770" y="501229"/>
                </a:lnTo>
                <a:lnTo>
                  <a:pt x="1957941" y="508396"/>
                </a:lnTo>
                <a:lnTo>
                  <a:pt x="1960848" y="515829"/>
                </a:lnTo>
                <a:lnTo>
                  <a:pt x="1963491" y="523262"/>
                </a:lnTo>
                <a:lnTo>
                  <a:pt x="1965869" y="530430"/>
                </a:lnTo>
                <a:lnTo>
                  <a:pt x="1967984" y="537597"/>
                </a:lnTo>
                <a:lnTo>
                  <a:pt x="1969569" y="545030"/>
                </a:lnTo>
                <a:lnTo>
                  <a:pt x="1971419" y="551932"/>
                </a:lnTo>
                <a:lnTo>
                  <a:pt x="1973798" y="565736"/>
                </a:lnTo>
                <a:lnTo>
                  <a:pt x="1975648" y="578479"/>
                </a:lnTo>
                <a:lnTo>
                  <a:pt x="1976705" y="590690"/>
                </a:lnTo>
                <a:lnTo>
                  <a:pt x="1977762" y="601308"/>
                </a:lnTo>
                <a:lnTo>
                  <a:pt x="1978026" y="610600"/>
                </a:lnTo>
                <a:lnTo>
                  <a:pt x="1978026" y="618298"/>
                </a:lnTo>
                <a:lnTo>
                  <a:pt x="1978026" y="623873"/>
                </a:lnTo>
                <a:lnTo>
                  <a:pt x="1977762" y="628651"/>
                </a:lnTo>
                <a:lnTo>
                  <a:pt x="1972741" y="628651"/>
                </a:lnTo>
                <a:lnTo>
                  <a:pt x="1966927" y="628386"/>
                </a:lnTo>
                <a:lnTo>
                  <a:pt x="1959527" y="628120"/>
                </a:lnTo>
                <a:lnTo>
                  <a:pt x="1950277" y="627324"/>
                </a:lnTo>
                <a:lnTo>
                  <a:pt x="1939970" y="625731"/>
                </a:lnTo>
                <a:lnTo>
                  <a:pt x="1928078" y="624138"/>
                </a:lnTo>
                <a:lnTo>
                  <a:pt x="1915393" y="621484"/>
                </a:lnTo>
                <a:lnTo>
                  <a:pt x="1901650" y="618298"/>
                </a:lnTo>
                <a:lnTo>
                  <a:pt x="1894779" y="616174"/>
                </a:lnTo>
                <a:lnTo>
                  <a:pt x="1887644" y="614051"/>
                </a:lnTo>
                <a:lnTo>
                  <a:pt x="1880773" y="611662"/>
                </a:lnTo>
                <a:lnTo>
                  <a:pt x="1873373" y="609007"/>
                </a:lnTo>
                <a:lnTo>
                  <a:pt x="1866237" y="605821"/>
                </a:lnTo>
                <a:lnTo>
                  <a:pt x="1859102" y="602636"/>
                </a:lnTo>
                <a:lnTo>
                  <a:pt x="1851967" y="599185"/>
                </a:lnTo>
                <a:lnTo>
                  <a:pt x="1844831" y="595203"/>
                </a:lnTo>
                <a:lnTo>
                  <a:pt x="1837960" y="590955"/>
                </a:lnTo>
                <a:lnTo>
                  <a:pt x="1831353" y="586443"/>
                </a:lnTo>
                <a:lnTo>
                  <a:pt x="1824746" y="581399"/>
                </a:lnTo>
                <a:lnTo>
                  <a:pt x="1818139" y="576355"/>
                </a:lnTo>
                <a:lnTo>
                  <a:pt x="1812061" y="570780"/>
                </a:lnTo>
                <a:lnTo>
                  <a:pt x="1805983" y="564675"/>
                </a:lnTo>
                <a:lnTo>
                  <a:pt x="1800168" y="558303"/>
                </a:lnTo>
                <a:lnTo>
                  <a:pt x="1794883" y="551932"/>
                </a:lnTo>
                <a:lnTo>
                  <a:pt x="1790126" y="545296"/>
                </a:lnTo>
                <a:lnTo>
                  <a:pt x="1785633" y="538394"/>
                </a:lnTo>
                <a:lnTo>
                  <a:pt x="1781405" y="530961"/>
                </a:lnTo>
                <a:lnTo>
                  <a:pt x="1777705" y="524059"/>
                </a:lnTo>
                <a:lnTo>
                  <a:pt x="1774269" y="516891"/>
                </a:lnTo>
                <a:lnTo>
                  <a:pt x="1771098" y="509193"/>
                </a:lnTo>
                <a:lnTo>
                  <a:pt x="1768191" y="502025"/>
                </a:lnTo>
                <a:lnTo>
                  <a:pt x="1765548" y="494858"/>
                </a:lnTo>
                <a:lnTo>
                  <a:pt x="1763170" y="487159"/>
                </a:lnTo>
                <a:lnTo>
                  <a:pt x="1761056" y="479992"/>
                </a:lnTo>
                <a:lnTo>
                  <a:pt x="1759470" y="472824"/>
                </a:lnTo>
                <a:lnTo>
                  <a:pt x="1757620" y="465657"/>
                </a:lnTo>
                <a:lnTo>
                  <a:pt x="1754977" y="452118"/>
                </a:lnTo>
                <a:lnTo>
                  <a:pt x="1753392" y="439110"/>
                </a:lnTo>
                <a:lnTo>
                  <a:pt x="1752335" y="427165"/>
                </a:lnTo>
                <a:lnTo>
                  <a:pt x="1751277" y="416546"/>
                </a:lnTo>
                <a:lnTo>
                  <a:pt x="1751013" y="407255"/>
                </a:lnTo>
                <a:lnTo>
                  <a:pt x="1751013" y="399556"/>
                </a:lnTo>
                <a:lnTo>
                  <a:pt x="1751013" y="393982"/>
                </a:lnTo>
                <a:lnTo>
                  <a:pt x="1751277" y="388938"/>
                </a:lnTo>
                <a:close/>
                <a:moveTo>
                  <a:pt x="1336675" y="350838"/>
                </a:moveTo>
                <a:lnTo>
                  <a:pt x="1356533" y="350838"/>
                </a:lnTo>
                <a:lnTo>
                  <a:pt x="1701800" y="350838"/>
                </a:lnTo>
                <a:lnTo>
                  <a:pt x="1701800" y="398463"/>
                </a:lnTo>
                <a:lnTo>
                  <a:pt x="1356533" y="398463"/>
                </a:lnTo>
                <a:lnTo>
                  <a:pt x="1336675" y="398463"/>
                </a:lnTo>
                <a:lnTo>
                  <a:pt x="1336675" y="350838"/>
                </a:lnTo>
                <a:close/>
                <a:moveTo>
                  <a:pt x="0" y="350838"/>
                </a:moveTo>
                <a:lnTo>
                  <a:pt x="342900" y="350838"/>
                </a:lnTo>
                <a:lnTo>
                  <a:pt x="342900" y="398463"/>
                </a:lnTo>
                <a:lnTo>
                  <a:pt x="0" y="398463"/>
                </a:lnTo>
                <a:lnTo>
                  <a:pt x="0" y="350838"/>
                </a:lnTo>
                <a:close/>
                <a:moveTo>
                  <a:pt x="1972741" y="120650"/>
                </a:moveTo>
                <a:lnTo>
                  <a:pt x="1977762" y="120650"/>
                </a:lnTo>
                <a:lnTo>
                  <a:pt x="1978026" y="125688"/>
                </a:lnTo>
                <a:lnTo>
                  <a:pt x="1978026" y="131257"/>
                </a:lnTo>
                <a:lnTo>
                  <a:pt x="1978026" y="138947"/>
                </a:lnTo>
                <a:lnTo>
                  <a:pt x="1977762" y="148227"/>
                </a:lnTo>
                <a:lnTo>
                  <a:pt x="1976705" y="158834"/>
                </a:lnTo>
                <a:lnTo>
                  <a:pt x="1975648" y="170767"/>
                </a:lnTo>
                <a:lnTo>
                  <a:pt x="1973798" y="183495"/>
                </a:lnTo>
                <a:lnTo>
                  <a:pt x="1971419" y="197549"/>
                </a:lnTo>
                <a:lnTo>
                  <a:pt x="1969569" y="204443"/>
                </a:lnTo>
                <a:lnTo>
                  <a:pt x="1967984" y="211603"/>
                </a:lnTo>
                <a:lnTo>
                  <a:pt x="1965869" y="219028"/>
                </a:lnTo>
                <a:lnTo>
                  <a:pt x="1963491" y="226187"/>
                </a:lnTo>
                <a:lnTo>
                  <a:pt x="1960848" y="233612"/>
                </a:lnTo>
                <a:lnTo>
                  <a:pt x="1957941" y="241037"/>
                </a:lnTo>
                <a:lnTo>
                  <a:pt x="1954770" y="248196"/>
                </a:lnTo>
                <a:lnTo>
                  <a:pt x="1951334" y="255356"/>
                </a:lnTo>
                <a:lnTo>
                  <a:pt x="1947370" y="262781"/>
                </a:lnTo>
                <a:lnTo>
                  <a:pt x="1943406" y="269675"/>
                </a:lnTo>
                <a:lnTo>
                  <a:pt x="1938913" y="276569"/>
                </a:lnTo>
                <a:lnTo>
                  <a:pt x="1934156" y="283464"/>
                </a:lnTo>
                <a:lnTo>
                  <a:pt x="1928607" y="289828"/>
                </a:lnTo>
                <a:lnTo>
                  <a:pt x="1923057" y="296192"/>
                </a:lnTo>
                <a:lnTo>
                  <a:pt x="1916978" y="302291"/>
                </a:lnTo>
                <a:lnTo>
                  <a:pt x="1910900" y="307859"/>
                </a:lnTo>
                <a:lnTo>
                  <a:pt x="1904293" y="313163"/>
                </a:lnTo>
                <a:lnTo>
                  <a:pt x="1897686" y="317936"/>
                </a:lnTo>
                <a:lnTo>
                  <a:pt x="1891079" y="322709"/>
                </a:lnTo>
                <a:lnTo>
                  <a:pt x="1884208" y="326686"/>
                </a:lnTo>
                <a:lnTo>
                  <a:pt x="1876808" y="330399"/>
                </a:lnTo>
                <a:lnTo>
                  <a:pt x="1869937" y="334111"/>
                </a:lnTo>
                <a:lnTo>
                  <a:pt x="1862802" y="337293"/>
                </a:lnTo>
                <a:lnTo>
                  <a:pt x="1855666" y="340210"/>
                </a:lnTo>
                <a:lnTo>
                  <a:pt x="1848267" y="343127"/>
                </a:lnTo>
                <a:lnTo>
                  <a:pt x="1841395" y="345513"/>
                </a:lnTo>
                <a:lnTo>
                  <a:pt x="1834260" y="347900"/>
                </a:lnTo>
                <a:lnTo>
                  <a:pt x="1827389" y="349491"/>
                </a:lnTo>
                <a:lnTo>
                  <a:pt x="1813647" y="352938"/>
                </a:lnTo>
                <a:lnTo>
                  <a:pt x="1800961" y="355590"/>
                </a:lnTo>
                <a:lnTo>
                  <a:pt x="1789069" y="357446"/>
                </a:lnTo>
                <a:lnTo>
                  <a:pt x="1778498" y="358507"/>
                </a:lnTo>
                <a:lnTo>
                  <a:pt x="1769512" y="359302"/>
                </a:lnTo>
                <a:lnTo>
                  <a:pt x="1761848" y="360098"/>
                </a:lnTo>
                <a:lnTo>
                  <a:pt x="1756299" y="360363"/>
                </a:lnTo>
                <a:lnTo>
                  <a:pt x="1751277" y="360363"/>
                </a:lnTo>
                <a:lnTo>
                  <a:pt x="1751013" y="355325"/>
                </a:lnTo>
                <a:lnTo>
                  <a:pt x="1751013" y="349491"/>
                </a:lnTo>
                <a:lnTo>
                  <a:pt x="1751013" y="342066"/>
                </a:lnTo>
                <a:lnTo>
                  <a:pt x="1751277" y="332785"/>
                </a:lnTo>
                <a:lnTo>
                  <a:pt x="1752335" y="321913"/>
                </a:lnTo>
                <a:lnTo>
                  <a:pt x="1753392" y="310246"/>
                </a:lnTo>
                <a:lnTo>
                  <a:pt x="1754977" y="297253"/>
                </a:lnTo>
                <a:lnTo>
                  <a:pt x="1757620" y="283464"/>
                </a:lnTo>
                <a:lnTo>
                  <a:pt x="1759470" y="276569"/>
                </a:lnTo>
                <a:lnTo>
                  <a:pt x="1761056" y="269410"/>
                </a:lnTo>
                <a:lnTo>
                  <a:pt x="1763170" y="261985"/>
                </a:lnTo>
                <a:lnTo>
                  <a:pt x="1765548" y="254826"/>
                </a:lnTo>
                <a:lnTo>
                  <a:pt x="1768191" y="247401"/>
                </a:lnTo>
                <a:lnTo>
                  <a:pt x="1771098" y="239976"/>
                </a:lnTo>
                <a:lnTo>
                  <a:pt x="1774269" y="232816"/>
                </a:lnTo>
                <a:lnTo>
                  <a:pt x="1777705" y="225657"/>
                </a:lnTo>
                <a:lnTo>
                  <a:pt x="1781405" y="218232"/>
                </a:lnTo>
                <a:lnTo>
                  <a:pt x="1785633" y="211338"/>
                </a:lnTo>
                <a:lnTo>
                  <a:pt x="1790126" y="204443"/>
                </a:lnTo>
                <a:lnTo>
                  <a:pt x="1794883" y="197549"/>
                </a:lnTo>
                <a:lnTo>
                  <a:pt x="1800168" y="191185"/>
                </a:lnTo>
                <a:lnTo>
                  <a:pt x="1805983" y="184821"/>
                </a:lnTo>
                <a:lnTo>
                  <a:pt x="1812061" y="178722"/>
                </a:lnTo>
                <a:lnTo>
                  <a:pt x="1818139" y="173153"/>
                </a:lnTo>
                <a:lnTo>
                  <a:pt x="1824746" y="167850"/>
                </a:lnTo>
                <a:lnTo>
                  <a:pt x="1831353" y="163077"/>
                </a:lnTo>
                <a:lnTo>
                  <a:pt x="1837960" y="158304"/>
                </a:lnTo>
                <a:lnTo>
                  <a:pt x="1844831" y="154326"/>
                </a:lnTo>
                <a:lnTo>
                  <a:pt x="1851967" y="150349"/>
                </a:lnTo>
                <a:lnTo>
                  <a:pt x="1859102" y="146902"/>
                </a:lnTo>
                <a:lnTo>
                  <a:pt x="1866237" y="143720"/>
                </a:lnTo>
                <a:lnTo>
                  <a:pt x="1873373" y="140803"/>
                </a:lnTo>
                <a:lnTo>
                  <a:pt x="1880773" y="137886"/>
                </a:lnTo>
                <a:lnTo>
                  <a:pt x="1887644" y="135499"/>
                </a:lnTo>
                <a:lnTo>
                  <a:pt x="1894779" y="133113"/>
                </a:lnTo>
                <a:lnTo>
                  <a:pt x="1901650" y="131257"/>
                </a:lnTo>
                <a:lnTo>
                  <a:pt x="1915393" y="128075"/>
                </a:lnTo>
                <a:lnTo>
                  <a:pt x="1928078" y="125423"/>
                </a:lnTo>
                <a:lnTo>
                  <a:pt x="1939970" y="123567"/>
                </a:lnTo>
                <a:lnTo>
                  <a:pt x="1950277" y="122241"/>
                </a:lnTo>
                <a:lnTo>
                  <a:pt x="1959527" y="121180"/>
                </a:lnTo>
                <a:lnTo>
                  <a:pt x="1966927" y="120915"/>
                </a:lnTo>
                <a:lnTo>
                  <a:pt x="1972741" y="120650"/>
                </a:lnTo>
                <a:close/>
                <a:moveTo>
                  <a:pt x="492780" y="103188"/>
                </a:moveTo>
                <a:lnTo>
                  <a:pt x="497814" y="103188"/>
                </a:lnTo>
                <a:lnTo>
                  <a:pt x="502583" y="103188"/>
                </a:lnTo>
                <a:lnTo>
                  <a:pt x="507617" y="103452"/>
                </a:lnTo>
                <a:lnTo>
                  <a:pt x="512122" y="104246"/>
                </a:lnTo>
                <a:lnTo>
                  <a:pt x="517156" y="105039"/>
                </a:lnTo>
                <a:lnTo>
                  <a:pt x="521660" y="106096"/>
                </a:lnTo>
                <a:lnTo>
                  <a:pt x="526429" y="107683"/>
                </a:lnTo>
                <a:lnTo>
                  <a:pt x="530668" y="109005"/>
                </a:lnTo>
                <a:lnTo>
                  <a:pt x="535172" y="110856"/>
                </a:lnTo>
                <a:lnTo>
                  <a:pt x="539411" y="112442"/>
                </a:lnTo>
                <a:lnTo>
                  <a:pt x="543386" y="114822"/>
                </a:lnTo>
                <a:lnTo>
                  <a:pt x="547625" y="117202"/>
                </a:lnTo>
                <a:lnTo>
                  <a:pt x="551599" y="119317"/>
                </a:lnTo>
                <a:lnTo>
                  <a:pt x="555308" y="122225"/>
                </a:lnTo>
                <a:lnTo>
                  <a:pt x="558753" y="125134"/>
                </a:lnTo>
                <a:lnTo>
                  <a:pt x="562197" y="128042"/>
                </a:lnTo>
                <a:lnTo>
                  <a:pt x="565906" y="131215"/>
                </a:lnTo>
                <a:lnTo>
                  <a:pt x="569086" y="134653"/>
                </a:lnTo>
                <a:lnTo>
                  <a:pt x="571735" y="138090"/>
                </a:lnTo>
                <a:lnTo>
                  <a:pt x="574650" y="141792"/>
                </a:lnTo>
                <a:lnTo>
                  <a:pt x="577299" y="145494"/>
                </a:lnTo>
                <a:lnTo>
                  <a:pt x="579949" y="149460"/>
                </a:lnTo>
                <a:lnTo>
                  <a:pt x="582333" y="153426"/>
                </a:lnTo>
                <a:lnTo>
                  <a:pt x="584188" y="157657"/>
                </a:lnTo>
                <a:lnTo>
                  <a:pt x="586307" y="161887"/>
                </a:lnTo>
                <a:lnTo>
                  <a:pt x="588162" y="166118"/>
                </a:lnTo>
                <a:lnTo>
                  <a:pt x="589487" y="170613"/>
                </a:lnTo>
                <a:lnTo>
                  <a:pt x="591076" y="175108"/>
                </a:lnTo>
                <a:lnTo>
                  <a:pt x="592136" y="179867"/>
                </a:lnTo>
                <a:lnTo>
                  <a:pt x="592666" y="184626"/>
                </a:lnTo>
                <a:lnTo>
                  <a:pt x="593461" y="189386"/>
                </a:lnTo>
                <a:lnTo>
                  <a:pt x="593726" y="194145"/>
                </a:lnTo>
                <a:lnTo>
                  <a:pt x="593726" y="199169"/>
                </a:lnTo>
                <a:lnTo>
                  <a:pt x="593726" y="412020"/>
                </a:lnTo>
                <a:lnTo>
                  <a:pt x="593726" y="417044"/>
                </a:lnTo>
                <a:lnTo>
                  <a:pt x="593461" y="421803"/>
                </a:lnTo>
                <a:lnTo>
                  <a:pt x="592666" y="426562"/>
                </a:lnTo>
                <a:lnTo>
                  <a:pt x="592136" y="431322"/>
                </a:lnTo>
                <a:lnTo>
                  <a:pt x="591076" y="436081"/>
                </a:lnTo>
                <a:lnTo>
                  <a:pt x="589487" y="440312"/>
                </a:lnTo>
                <a:lnTo>
                  <a:pt x="588162" y="445071"/>
                </a:lnTo>
                <a:lnTo>
                  <a:pt x="586307" y="449302"/>
                </a:lnTo>
                <a:lnTo>
                  <a:pt x="584188" y="453533"/>
                </a:lnTo>
                <a:lnTo>
                  <a:pt x="582333" y="457763"/>
                </a:lnTo>
                <a:lnTo>
                  <a:pt x="579949" y="461729"/>
                </a:lnTo>
                <a:lnTo>
                  <a:pt x="577299" y="465431"/>
                </a:lnTo>
                <a:lnTo>
                  <a:pt x="574650" y="469133"/>
                </a:lnTo>
                <a:lnTo>
                  <a:pt x="571735" y="473099"/>
                </a:lnTo>
                <a:lnTo>
                  <a:pt x="569086" y="476536"/>
                </a:lnTo>
                <a:lnTo>
                  <a:pt x="565906" y="479974"/>
                </a:lnTo>
                <a:lnTo>
                  <a:pt x="562197" y="483147"/>
                </a:lnTo>
                <a:lnTo>
                  <a:pt x="558753" y="486055"/>
                </a:lnTo>
                <a:lnTo>
                  <a:pt x="555308" y="488964"/>
                </a:lnTo>
                <a:lnTo>
                  <a:pt x="551599" y="491343"/>
                </a:lnTo>
                <a:lnTo>
                  <a:pt x="547625" y="493987"/>
                </a:lnTo>
                <a:lnTo>
                  <a:pt x="543386" y="496367"/>
                </a:lnTo>
                <a:lnTo>
                  <a:pt x="539411" y="498482"/>
                </a:lnTo>
                <a:lnTo>
                  <a:pt x="535172" y="500333"/>
                </a:lnTo>
                <a:lnTo>
                  <a:pt x="530668" y="502184"/>
                </a:lnTo>
                <a:lnTo>
                  <a:pt x="526429" y="503506"/>
                </a:lnTo>
                <a:lnTo>
                  <a:pt x="521660" y="504828"/>
                </a:lnTo>
                <a:lnTo>
                  <a:pt x="517156" y="505886"/>
                </a:lnTo>
                <a:lnTo>
                  <a:pt x="512122" y="506679"/>
                </a:lnTo>
                <a:lnTo>
                  <a:pt x="507617" y="507472"/>
                </a:lnTo>
                <a:lnTo>
                  <a:pt x="502583" y="508001"/>
                </a:lnTo>
                <a:lnTo>
                  <a:pt x="497814" y="508001"/>
                </a:lnTo>
                <a:lnTo>
                  <a:pt x="492780" y="508001"/>
                </a:lnTo>
                <a:lnTo>
                  <a:pt x="488011" y="507472"/>
                </a:lnTo>
                <a:lnTo>
                  <a:pt x="482977" y="506679"/>
                </a:lnTo>
                <a:lnTo>
                  <a:pt x="478473" y="505886"/>
                </a:lnTo>
                <a:lnTo>
                  <a:pt x="473704" y="504828"/>
                </a:lnTo>
                <a:lnTo>
                  <a:pt x="469200" y="503506"/>
                </a:lnTo>
                <a:lnTo>
                  <a:pt x="464696" y="502184"/>
                </a:lnTo>
                <a:lnTo>
                  <a:pt x="460457" y="500333"/>
                </a:lnTo>
                <a:lnTo>
                  <a:pt x="456217" y="498482"/>
                </a:lnTo>
                <a:lnTo>
                  <a:pt x="451978" y="496367"/>
                </a:lnTo>
                <a:lnTo>
                  <a:pt x="448004" y="493987"/>
                </a:lnTo>
                <a:lnTo>
                  <a:pt x="444030" y="491343"/>
                </a:lnTo>
                <a:lnTo>
                  <a:pt x="440056" y="488964"/>
                </a:lnTo>
                <a:lnTo>
                  <a:pt x="436611" y="486055"/>
                </a:lnTo>
                <a:lnTo>
                  <a:pt x="433167" y="483147"/>
                </a:lnTo>
                <a:lnTo>
                  <a:pt x="429723" y="479974"/>
                </a:lnTo>
                <a:lnTo>
                  <a:pt x="426543" y="476536"/>
                </a:lnTo>
                <a:lnTo>
                  <a:pt x="423629" y="473099"/>
                </a:lnTo>
                <a:lnTo>
                  <a:pt x="420714" y="469133"/>
                </a:lnTo>
                <a:lnTo>
                  <a:pt x="417800" y="465431"/>
                </a:lnTo>
                <a:lnTo>
                  <a:pt x="415680" y="461729"/>
                </a:lnTo>
                <a:lnTo>
                  <a:pt x="413296" y="457763"/>
                </a:lnTo>
                <a:lnTo>
                  <a:pt x="410911" y="453533"/>
                </a:lnTo>
                <a:lnTo>
                  <a:pt x="409321" y="449302"/>
                </a:lnTo>
                <a:lnTo>
                  <a:pt x="407467" y="445071"/>
                </a:lnTo>
                <a:lnTo>
                  <a:pt x="406142" y="440312"/>
                </a:lnTo>
                <a:lnTo>
                  <a:pt x="404552" y="436081"/>
                </a:lnTo>
                <a:lnTo>
                  <a:pt x="403493" y="431322"/>
                </a:lnTo>
                <a:lnTo>
                  <a:pt x="402433" y="426562"/>
                </a:lnTo>
                <a:lnTo>
                  <a:pt x="401903" y="421803"/>
                </a:lnTo>
                <a:lnTo>
                  <a:pt x="401638" y="417044"/>
                </a:lnTo>
                <a:lnTo>
                  <a:pt x="401638" y="412020"/>
                </a:lnTo>
                <a:lnTo>
                  <a:pt x="401638" y="199169"/>
                </a:lnTo>
                <a:lnTo>
                  <a:pt x="401638" y="194145"/>
                </a:lnTo>
                <a:lnTo>
                  <a:pt x="401903" y="189386"/>
                </a:lnTo>
                <a:lnTo>
                  <a:pt x="402433" y="184626"/>
                </a:lnTo>
                <a:lnTo>
                  <a:pt x="403493" y="179867"/>
                </a:lnTo>
                <a:lnTo>
                  <a:pt x="404552" y="175108"/>
                </a:lnTo>
                <a:lnTo>
                  <a:pt x="406142" y="170613"/>
                </a:lnTo>
                <a:lnTo>
                  <a:pt x="407467" y="166118"/>
                </a:lnTo>
                <a:lnTo>
                  <a:pt x="409321" y="161887"/>
                </a:lnTo>
                <a:lnTo>
                  <a:pt x="410911" y="157657"/>
                </a:lnTo>
                <a:lnTo>
                  <a:pt x="413296" y="153426"/>
                </a:lnTo>
                <a:lnTo>
                  <a:pt x="415680" y="149460"/>
                </a:lnTo>
                <a:lnTo>
                  <a:pt x="417800" y="145494"/>
                </a:lnTo>
                <a:lnTo>
                  <a:pt x="420714" y="141792"/>
                </a:lnTo>
                <a:lnTo>
                  <a:pt x="423629" y="138090"/>
                </a:lnTo>
                <a:lnTo>
                  <a:pt x="426543" y="134653"/>
                </a:lnTo>
                <a:lnTo>
                  <a:pt x="429723" y="131215"/>
                </a:lnTo>
                <a:lnTo>
                  <a:pt x="433167" y="128042"/>
                </a:lnTo>
                <a:lnTo>
                  <a:pt x="436611" y="125134"/>
                </a:lnTo>
                <a:lnTo>
                  <a:pt x="440056" y="122225"/>
                </a:lnTo>
                <a:lnTo>
                  <a:pt x="444030" y="119317"/>
                </a:lnTo>
                <a:lnTo>
                  <a:pt x="448004" y="117202"/>
                </a:lnTo>
                <a:lnTo>
                  <a:pt x="451978" y="114822"/>
                </a:lnTo>
                <a:lnTo>
                  <a:pt x="456217" y="112442"/>
                </a:lnTo>
                <a:lnTo>
                  <a:pt x="460457" y="110856"/>
                </a:lnTo>
                <a:lnTo>
                  <a:pt x="464696" y="109005"/>
                </a:lnTo>
                <a:lnTo>
                  <a:pt x="469200" y="107683"/>
                </a:lnTo>
                <a:lnTo>
                  <a:pt x="473704" y="106096"/>
                </a:lnTo>
                <a:lnTo>
                  <a:pt x="478473" y="105039"/>
                </a:lnTo>
                <a:lnTo>
                  <a:pt x="482977" y="104246"/>
                </a:lnTo>
                <a:lnTo>
                  <a:pt x="488011" y="103452"/>
                </a:lnTo>
                <a:lnTo>
                  <a:pt x="492780" y="103188"/>
                </a:lnTo>
                <a:close/>
                <a:moveTo>
                  <a:pt x="1736196" y="84138"/>
                </a:moveTo>
                <a:lnTo>
                  <a:pt x="1741224" y="84138"/>
                </a:lnTo>
                <a:lnTo>
                  <a:pt x="1741224" y="88916"/>
                </a:lnTo>
                <a:lnTo>
                  <a:pt x="1741488" y="94491"/>
                </a:lnTo>
                <a:lnTo>
                  <a:pt x="1741224" y="102189"/>
                </a:lnTo>
                <a:lnTo>
                  <a:pt x="1740959" y="111481"/>
                </a:lnTo>
                <a:lnTo>
                  <a:pt x="1740430" y="122099"/>
                </a:lnTo>
                <a:lnTo>
                  <a:pt x="1739107" y="134310"/>
                </a:lnTo>
                <a:lnTo>
                  <a:pt x="1737255" y="147053"/>
                </a:lnTo>
                <a:lnTo>
                  <a:pt x="1734609" y="160857"/>
                </a:lnTo>
                <a:lnTo>
                  <a:pt x="1733021" y="167759"/>
                </a:lnTo>
                <a:lnTo>
                  <a:pt x="1731169" y="175192"/>
                </a:lnTo>
                <a:lnTo>
                  <a:pt x="1729053" y="182359"/>
                </a:lnTo>
                <a:lnTo>
                  <a:pt x="1726671" y="189527"/>
                </a:lnTo>
                <a:lnTo>
                  <a:pt x="1724290" y="197225"/>
                </a:lnTo>
                <a:lnTo>
                  <a:pt x="1721380" y="204393"/>
                </a:lnTo>
                <a:lnTo>
                  <a:pt x="1718205" y="211560"/>
                </a:lnTo>
                <a:lnTo>
                  <a:pt x="1714501" y="218993"/>
                </a:lnTo>
                <a:lnTo>
                  <a:pt x="1710796" y="226161"/>
                </a:lnTo>
                <a:lnTo>
                  <a:pt x="1706828" y="233063"/>
                </a:lnTo>
                <a:lnTo>
                  <a:pt x="1702330" y="239965"/>
                </a:lnTo>
                <a:lnTo>
                  <a:pt x="1697303" y="246601"/>
                </a:lnTo>
                <a:lnTo>
                  <a:pt x="1692011" y="253503"/>
                </a:lnTo>
                <a:lnTo>
                  <a:pt x="1686190" y="259874"/>
                </a:lnTo>
                <a:lnTo>
                  <a:pt x="1680634" y="265449"/>
                </a:lnTo>
                <a:lnTo>
                  <a:pt x="1674284" y="271289"/>
                </a:lnTo>
                <a:lnTo>
                  <a:pt x="1667934" y="276598"/>
                </a:lnTo>
                <a:lnTo>
                  <a:pt x="1661055" y="281642"/>
                </a:lnTo>
                <a:lnTo>
                  <a:pt x="1654175" y="285890"/>
                </a:lnTo>
                <a:lnTo>
                  <a:pt x="1647296" y="290137"/>
                </a:lnTo>
                <a:lnTo>
                  <a:pt x="1640417" y="294119"/>
                </a:lnTo>
                <a:lnTo>
                  <a:pt x="1633009" y="297836"/>
                </a:lnTo>
                <a:lnTo>
                  <a:pt x="1625865" y="301021"/>
                </a:lnTo>
                <a:lnTo>
                  <a:pt x="1618986" y="303941"/>
                </a:lnTo>
                <a:lnTo>
                  <a:pt x="1611842" y="306330"/>
                </a:lnTo>
                <a:lnTo>
                  <a:pt x="1604434" y="308985"/>
                </a:lnTo>
                <a:lnTo>
                  <a:pt x="1597554" y="311374"/>
                </a:lnTo>
                <a:lnTo>
                  <a:pt x="1590675" y="313232"/>
                </a:lnTo>
                <a:lnTo>
                  <a:pt x="1577182" y="316683"/>
                </a:lnTo>
                <a:lnTo>
                  <a:pt x="1564217" y="318807"/>
                </a:lnTo>
                <a:lnTo>
                  <a:pt x="1552575" y="320931"/>
                </a:lnTo>
                <a:lnTo>
                  <a:pt x="1541727" y="321993"/>
                </a:lnTo>
                <a:lnTo>
                  <a:pt x="1532467" y="323054"/>
                </a:lnTo>
                <a:lnTo>
                  <a:pt x="1525058" y="323585"/>
                </a:lnTo>
                <a:lnTo>
                  <a:pt x="1519238" y="323585"/>
                </a:lnTo>
                <a:lnTo>
                  <a:pt x="1514740" y="323851"/>
                </a:lnTo>
                <a:lnTo>
                  <a:pt x="1514475" y="318807"/>
                </a:lnTo>
                <a:lnTo>
                  <a:pt x="1514475" y="313232"/>
                </a:lnTo>
                <a:lnTo>
                  <a:pt x="1514475" y="305534"/>
                </a:lnTo>
                <a:lnTo>
                  <a:pt x="1514740" y="296243"/>
                </a:lnTo>
                <a:lnTo>
                  <a:pt x="1515269" y="285624"/>
                </a:lnTo>
                <a:lnTo>
                  <a:pt x="1516592" y="273678"/>
                </a:lnTo>
                <a:lnTo>
                  <a:pt x="1518444" y="260671"/>
                </a:lnTo>
                <a:lnTo>
                  <a:pt x="1521090" y="247132"/>
                </a:lnTo>
                <a:lnTo>
                  <a:pt x="1522413" y="239965"/>
                </a:lnTo>
                <a:lnTo>
                  <a:pt x="1524529" y="232797"/>
                </a:lnTo>
                <a:lnTo>
                  <a:pt x="1526381" y="225630"/>
                </a:lnTo>
                <a:lnTo>
                  <a:pt x="1528763" y="217931"/>
                </a:lnTo>
                <a:lnTo>
                  <a:pt x="1531408" y="210764"/>
                </a:lnTo>
                <a:lnTo>
                  <a:pt x="1534319" y="203596"/>
                </a:lnTo>
                <a:lnTo>
                  <a:pt x="1537494" y="195898"/>
                </a:lnTo>
                <a:lnTo>
                  <a:pt x="1540934" y="188730"/>
                </a:lnTo>
                <a:lnTo>
                  <a:pt x="1544638" y="181828"/>
                </a:lnTo>
                <a:lnTo>
                  <a:pt x="1548606" y="174395"/>
                </a:lnTo>
                <a:lnTo>
                  <a:pt x="1553369" y="167493"/>
                </a:lnTo>
                <a:lnTo>
                  <a:pt x="1558396" y="160857"/>
                </a:lnTo>
                <a:lnTo>
                  <a:pt x="1563423" y="154486"/>
                </a:lnTo>
                <a:lnTo>
                  <a:pt x="1568979" y="148114"/>
                </a:lnTo>
                <a:lnTo>
                  <a:pt x="1575065" y="142009"/>
                </a:lnTo>
                <a:lnTo>
                  <a:pt x="1581415" y="136434"/>
                </a:lnTo>
                <a:lnTo>
                  <a:pt x="1587765" y="131390"/>
                </a:lnTo>
                <a:lnTo>
                  <a:pt x="1594379" y="126346"/>
                </a:lnTo>
                <a:lnTo>
                  <a:pt x="1601259" y="121834"/>
                </a:lnTo>
                <a:lnTo>
                  <a:pt x="1608402" y="117586"/>
                </a:lnTo>
                <a:lnTo>
                  <a:pt x="1615282" y="113604"/>
                </a:lnTo>
                <a:lnTo>
                  <a:pt x="1622425" y="110153"/>
                </a:lnTo>
                <a:lnTo>
                  <a:pt x="1629569" y="106968"/>
                </a:lnTo>
                <a:lnTo>
                  <a:pt x="1636713" y="103782"/>
                </a:lnTo>
                <a:lnTo>
                  <a:pt x="1643857" y="101127"/>
                </a:lnTo>
                <a:lnTo>
                  <a:pt x="1651000" y="98738"/>
                </a:lnTo>
                <a:lnTo>
                  <a:pt x="1657880" y="96615"/>
                </a:lnTo>
                <a:lnTo>
                  <a:pt x="1665023" y="94491"/>
                </a:lnTo>
                <a:lnTo>
                  <a:pt x="1678517" y="91305"/>
                </a:lnTo>
                <a:lnTo>
                  <a:pt x="1691217" y="88651"/>
                </a:lnTo>
                <a:lnTo>
                  <a:pt x="1703123" y="87058"/>
                </a:lnTo>
                <a:lnTo>
                  <a:pt x="1713707" y="85465"/>
                </a:lnTo>
                <a:lnTo>
                  <a:pt x="1722967" y="84669"/>
                </a:lnTo>
                <a:lnTo>
                  <a:pt x="1730640" y="84403"/>
                </a:lnTo>
                <a:lnTo>
                  <a:pt x="1736196" y="84138"/>
                </a:lnTo>
                <a:close/>
                <a:moveTo>
                  <a:pt x="1213909" y="0"/>
                </a:moveTo>
                <a:lnTo>
                  <a:pt x="1218671" y="528"/>
                </a:lnTo>
                <a:lnTo>
                  <a:pt x="1223698" y="793"/>
                </a:lnTo>
                <a:lnTo>
                  <a:pt x="1228196" y="1321"/>
                </a:lnTo>
                <a:lnTo>
                  <a:pt x="1233223" y="2114"/>
                </a:lnTo>
                <a:lnTo>
                  <a:pt x="1237721" y="3171"/>
                </a:lnTo>
                <a:lnTo>
                  <a:pt x="1242219" y="4492"/>
                </a:lnTo>
                <a:lnTo>
                  <a:pt x="1246717" y="5813"/>
                </a:lnTo>
                <a:lnTo>
                  <a:pt x="1251215" y="7663"/>
                </a:lnTo>
                <a:lnTo>
                  <a:pt x="1255448" y="9777"/>
                </a:lnTo>
                <a:lnTo>
                  <a:pt x="1259417" y="11626"/>
                </a:lnTo>
                <a:lnTo>
                  <a:pt x="1263651" y="14005"/>
                </a:lnTo>
                <a:lnTo>
                  <a:pt x="1267355" y="16647"/>
                </a:lnTo>
                <a:lnTo>
                  <a:pt x="1271059" y="19289"/>
                </a:lnTo>
                <a:lnTo>
                  <a:pt x="1274763" y="21932"/>
                </a:lnTo>
                <a:lnTo>
                  <a:pt x="1278203" y="25367"/>
                </a:lnTo>
                <a:lnTo>
                  <a:pt x="1281642" y="28538"/>
                </a:lnTo>
                <a:lnTo>
                  <a:pt x="1285082" y="31708"/>
                </a:lnTo>
                <a:lnTo>
                  <a:pt x="1287728" y="35144"/>
                </a:lnTo>
                <a:lnTo>
                  <a:pt x="1290638" y="38843"/>
                </a:lnTo>
                <a:lnTo>
                  <a:pt x="1293284" y="42542"/>
                </a:lnTo>
                <a:lnTo>
                  <a:pt x="1295930" y="46242"/>
                </a:lnTo>
                <a:lnTo>
                  <a:pt x="1298311" y="50469"/>
                </a:lnTo>
                <a:lnTo>
                  <a:pt x="1300163" y="54697"/>
                </a:lnTo>
                <a:lnTo>
                  <a:pt x="1302280" y="58661"/>
                </a:lnTo>
                <a:lnTo>
                  <a:pt x="1304132" y="63153"/>
                </a:lnTo>
                <a:lnTo>
                  <a:pt x="1305455" y="67645"/>
                </a:lnTo>
                <a:lnTo>
                  <a:pt x="1307042" y="72401"/>
                </a:lnTo>
                <a:lnTo>
                  <a:pt x="1307836" y="76893"/>
                </a:lnTo>
                <a:lnTo>
                  <a:pt x="1308630" y="81649"/>
                </a:lnTo>
                <a:lnTo>
                  <a:pt x="1309159" y="86406"/>
                </a:lnTo>
                <a:lnTo>
                  <a:pt x="1309688" y="91162"/>
                </a:lnTo>
                <a:lnTo>
                  <a:pt x="1309688" y="95918"/>
                </a:lnTo>
                <a:lnTo>
                  <a:pt x="1309688" y="404813"/>
                </a:lnTo>
                <a:lnTo>
                  <a:pt x="1303338" y="404020"/>
                </a:lnTo>
                <a:lnTo>
                  <a:pt x="1297253" y="403492"/>
                </a:lnTo>
                <a:lnTo>
                  <a:pt x="1290638" y="402699"/>
                </a:lnTo>
                <a:lnTo>
                  <a:pt x="1284288" y="402699"/>
                </a:lnTo>
                <a:lnTo>
                  <a:pt x="1117600" y="402699"/>
                </a:lnTo>
                <a:lnTo>
                  <a:pt x="1117600" y="95918"/>
                </a:lnTo>
                <a:lnTo>
                  <a:pt x="1117865" y="91162"/>
                </a:lnTo>
                <a:lnTo>
                  <a:pt x="1118129" y="86406"/>
                </a:lnTo>
                <a:lnTo>
                  <a:pt x="1118658" y="81649"/>
                </a:lnTo>
                <a:lnTo>
                  <a:pt x="1119717" y="76893"/>
                </a:lnTo>
                <a:lnTo>
                  <a:pt x="1120775" y="72401"/>
                </a:lnTo>
                <a:lnTo>
                  <a:pt x="1121833" y="67645"/>
                </a:lnTo>
                <a:lnTo>
                  <a:pt x="1123686" y="63153"/>
                </a:lnTo>
                <a:lnTo>
                  <a:pt x="1125008" y="58661"/>
                </a:lnTo>
                <a:lnTo>
                  <a:pt x="1127125" y="54697"/>
                </a:lnTo>
                <a:lnTo>
                  <a:pt x="1129242" y="50469"/>
                </a:lnTo>
                <a:lnTo>
                  <a:pt x="1131623" y="46242"/>
                </a:lnTo>
                <a:lnTo>
                  <a:pt x="1134004" y="42542"/>
                </a:lnTo>
                <a:lnTo>
                  <a:pt x="1136650" y="38843"/>
                </a:lnTo>
                <a:lnTo>
                  <a:pt x="1139561" y="35144"/>
                </a:lnTo>
                <a:lnTo>
                  <a:pt x="1142736" y="31708"/>
                </a:lnTo>
                <a:lnTo>
                  <a:pt x="1145911" y="28538"/>
                </a:lnTo>
                <a:lnTo>
                  <a:pt x="1149086" y="25367"/>
                </a:lnTo>
                <a:lnTo>
                  <a:pt x="1152525" y="21932"/>
                </a:lnTo>
                <a:lnTo>
                  <a:pt x="1156229" y="19289"/>
                </a:lnTo>
                <a:lnTo>
                  <a:pt x="1160198" y="16647"/>
                </a:lnTo>
                <a:lnTo>
                  <a:pt x="1163902" y="14005"/>
                </a:lnTo>
                <a:lnTo>
                  <a:pt x="1167871" y="11626"/>
                </a:lnTo>
                <a:lnTo>
                  <a:pt x="1172369" y="9777"/>
                </a:lnTo>
                <a:lnTo>
                  <a:pt x="1176338" y="7663"/>
                </a:lnTo>
                <a:lnTo>
                  <a:pt x="1180571" y="5813"/>
                </a:lnTo>
                <a:lnTo>
                  <a:pt x="1185334" y="4492"/>
                </a:lnTo>
                <a:lnTo>
                  <a:pt x="1189832" y="3171"/>
                </a:lnTo>
                <a:lnTo>
                  <a:pt x="1194594" y="2114"/>
                </a:lnTo>
                <a:lnTo>
                  <a:pt x="1199092" y="1321"/>
                </a:lnTo>
                <a:lnTo>
                  <a:pt x="1204119" y="793"/>
                </a:lnTo>
                <a:lnTo>
                  <a:pt x="1208882" y="528"/>
                </a:lnTo>
                <a:lnTo>
                  <a:pt x="1213909" y="0"/>
                </a:lnTo>
                <a:close/>
                <a:moveTo>
                  <a:pt x="975519" y="0"/>
                </a:moveTo>
                <a:lnTo>
                  <a:pt x="980546" y="529"/>
                </a:lnTo>
                <a:lnTo>
                  <a:pt x="985573" y="794"/>
                </a:lnTo>
                <a:lnTo>
                  <a:pt x="990071" y="1323"/>
                </a:lnTo>
                <a:lnTo>
                  <a:pt x="995098" y="2118"/>
                </a:lnTo>
                <a:lnTo>
                  <a:pt x="999596" y="3177"/>
                </a:lnTo>
                <a:lnTo>
                  <a:pt x="1004094" y="4500"/>
                </a:lnTo>
                <a:lnTo>
                  <a:pt x="1008592" y="5824"/>
                </a:lnTo>
                <a:lnTo>
                  <a:pt x="1012825" y="7677"/>
                </a:lnTo>
                <a:lnTo>
                  <a:pt x="1017323" y="9795"/>
                </a:lnTo>
                <a:lnTo>
                  <a:pt x="1021292" y="11648"/>
                </a:lnTo>
                <a:lnTo>
                  <a:pt x="1025261" y="14030"/>
                </a:lnTo>
                <a:lnTo>
                  <a:pt x="1029230" y="16678"/>
                </a:lnTo>
                <a:lnTo>
                  <a:pt x="1032934" y="19325"/>
                </a:lnTo>
                <a:lnTo>
                  <a:pt x="1036638" y="21972"/>
                </a:lnTo>
                <a:lnTo>
                  <a:pt x="1040078" y="25413"/>
                </a:lnTo>
                <a:lnTo>
                  <a:pt x="1043517" y="28590"/>
                </a:lnTo>
                <a:lnTo>
                  <a:pt x="1046692" y="31767"/>
                </a:lnTo>
                <a:lnTo>
                  <a:pt x="1049603" y="35208"/>
                </a:lnTo>
                <a:lnTo>
                  <a:pt x="1052513" y="38914"/>
                </a:lnTo>
                <a:lnTo>
                  <a:pt x="1055159" y="42621"/>
                </a:lnTo>
                <a:lnTo>
                  <a:pt x="1057805" y="46327"/>
                </a:lnTo>
                <a:lnTo>
                  <a:pt x="1059921" y="50562"/>
                </a:lnTo>
                <a:lnTo>
                  <a:pt x="1062038" y="54798"/>
                </a:lnTo>
                <a:lnTo>
                  <a:pt x="1064155" y="58769"/>
                </a:lnTo>
                <a:lnTo>
                  <a:pt x="1065742" y="63269"/>
                </a:lnTo>
                <a:lnTo>
                  <a:pt x="1067330" y="67769"/>
                </a:lnTo>
                <a:lnTo>
                  <a:pt x="1068653" y="72534"/>
                </a:lnTo>
                <a:lnTo>
                  <a:pt x="1069446" y="77035"/>
                </a:lnTo>
                <a:lnTo>
                  <a:pt x="1070505" y="81800"/>
                </a:lnTo>
                <a:lnTo>
                  <a:pt x="1071034" y="86565"/>
                </a:lnTo>
                <a:lnTo>
                  <a:pt x="1071563" y="91330"/>
                </a:lnTo>
                <a:lnTo>
                  <a:pt x="1071563" y="96095"/>
                </a:lnTo>
                <a:lnTo>
                  <a:pt x="1071563" y="404499"/>
                </a:lnTo>
                <a:lnTo>
                  <a:pt x="1065742" y="405028"/>
                </a:lnTo>
                <a:lnTo>
                  <a:pt x="1060451" y="405823"/>
                </a:lnTo>
                <a:lnTo>
                  <a:pt x="1054894" y="406617"/>
                </a:lnTo>
                <a:lnTo>
                  <a:pt x="1049338" y="407940"/>
                </a:lnTo>
                <a:lnTo>
                  <a:pt x="1043782" y="408999"/>
                </a:lnTo>
                <a:lnTo>
                  <a:pt x="1038490" y="410588"/>
                </a:lnTo>
                <a:lnTo>
                  <a:pt x="1033198" y="412176"/>
                </a:lnTo>
                <a:lnTo>
                  <a:pt x="1027907" y="414029"/>
                </a:lnTo>
                <a:lnTo>
                  <a:pt x="1017588" y="418000"/>
                </a:lnTo>
                <a:lnTo>
                  <a:pt x="1007798" y="422500"/>
                </a:lnTo>
                <a:lnTo>
                  <a:pt x="998273" y="427795"/>
                </a:lnTo>
                <a:lnTo>
                  <a:pt x="989013" y="433619"/>
                </a:lnTo>
                <a:lnTo>
                  <a:pt x="980017" y="439707"/>
                </a:lnTo>
                <a:lnTo>
                  <a:pt x="971550" y="446590"/>
                </a:lnTo>
                <a:lnTo>
                  <a:pt x="963877" y="453738"/>
                </a:lnTo>
                <a:lnTo>
                  <a:pt x="956204" y="461680"/>
                </a:lnTo>
                <a:lnTo>
                  <a:pt x="949060" y="469622"/>
                </a:lnTo>
                <a:lnTo>
                  <a:pt x="942446" y="478357"/>
                </a:lnTo>
                <a:lnTo>
                  <a:pt x="936360" y="487358"/>
                </a:lnTo>
                <a:lnTo>
                  <a:pt x="930804" y="496888"/>
                </a:lnTo>
                <a:lnTo>
                  <a:pt x="925248" y="493447"/>
                </a:lnTo>
                <a:lnTo>
                  <a:pt x="919956" y="490005"/>
                </a:lnTo>
                <a:lnTo>
                  <a:pt x="914929" y="486299"/>
                </a:lnTo>
                <a:lnTo>
                  <a:pt x="910167" y="481799"/>
                </a:lnTo>
                <a:lnTo>
                  <a:pt x="905404" y="477299"/>
                </a:lnTo>
                <a:lnTo>
                  <a:pt x="901435" y="472533"/>
                </a:lnTo>
                <a:lnTo>
                  <a:pt x="897202" y="467504"/>
                </a:lnTo>
                <a:lnTo>
                  <a:pt x="893762" y="462209"/>
                </a:lnTo>
                <a:lnTo>
                  <a:pt x="890587" y="456385"/>
                </a:lnTo>
                <a:lnTo>
                  <a:pt x="887677" y="450561"/>
                </a:lnTo>
                <a:lnTo>
                  <a:pt x="885296" y="444472"/>
                </a:lnTo>
                <a:lnTo>
                  <a:pt x="883179" y="438648"/>
                </a:lnTo>
                <a:lnTo>
                  <a:pt x="881592" y="431766"/>
                </a:lnTo>
                <a:lnTo>
                  <a:pt x="880533" y="425412"/>
                </a:lnTo>
                <a:lnTo>
                  <a:pt x="879739" y="418529"/>
                </a:lnTo>
                <a:lnTo>
                  <a:pt x="879475" y="411911"/>
                </a:lnTo>
                <a:lnTo>
                  <a:pt x="879475" y="96095"/>
                </a:lnTo>
                <a:lnTo>
                  <a:pt x="879739" y="91330"/>
                </a:lnTo>
                <a:lnTo>
                  <a:pt x="880004" y="86565"/>
                </a:lnTo>
                <a:lnTo>
                  <a:pt x="880533" y="81800"/>
                </a:lnTo>
                <a:lnTo>
                  <a:pt x="881327" y="77035"/>
                </a:lnTo>
                <a:lnTo>
                  <a:pt x="882650" y="72534"/>
                </a:lnTo>
                <a:lnTo>
                  <a:pt x="883708" y="67769"/>
                </a:lnTo>
                <a:lnTo>
                  <a:pt x="885560" y="63269"/>
                </a:lnTo>
                <a:lnTo>
                  <a:pt x="887148" y="58769"/>
                </a:lnTo>
                <a:lnTo>
                  <a:pt x="889000" y="54798"/>
                </a:lnTo>
                <a:lnTo>
                  <a:pt x="891381" y="50562"/>
                </a:lnTo>
                <a:lnTo>
                  <a:pt x="893498" y="46327"/>
                </a:lnTo>
                <a:lnTo>
                  <a:pt x="895879" y="42621"/>
                </a:lnTo>
                <a:lnTo>
                  <a:pt x="898790" y="38914"/>
                </a:lnTo>
                <a:lnTo>
                  <a:pt x="901435" y="35208"/>
                </a:lnTo>
                <a:lnTo>
                  <a:pt x="904610" y="31767"/>
                </a:lnTo>
                <a:lnTo>
                  <a:pt x="907785" y="28590"/>
                </a:lnTo>
                <a:lnTo>
                  <a:pt x="910960" y="25413"/>
                </a:lnTo>
                <a:lnTo>
                  <a:pt x="914400" y="21972"/>
                </a:lnTo>
                <a:lnTo>
                  <a:pt x="918104" y="19325"/>
                </a:lnTo>
                <a:lnTo>
                  <a:pt x="921808" y="16678"/>
                </a:lnTo>
                <a:lnTo>
                  <a:pt x="926042" y="14030"/>
                </a:lnTo>
                <a:lnTo>
                  <a:pt x="929746" y="11648"/>
                </a:lnTo>
                <a:lnTo>
                  <a:pt x="933979" y="9795"/>
                </a:lnTo>
                <a:lnTo>
                  <a:pt x="937948" y="7677"/>
                </a:lnTo>
                <a:lnTo>
                  <a:pt x="942710" y="5824"/>
                </a:lnTo>
                <a:lnTo>
                  <a:pt x="946944" y="4500"/>
                </a:lnTo>
                <a:lnTo>
                  <a:pt x="951706" y="3177"/>
                </a:lnTo>
                <a:lnTo>
                  <a:pt x="956204" y="2118"/>
                </a:lnTo>
                <a:lnTo>
                  <a:pt x="960967" y="1323"/>
                </a:lnTo>
                <a:lnTo>
                  <a:pt x="965730" y="794"/>
                </a:lnTo>
                <a:lnTo>
                  <a:pt x="970757" y="529"/>
                </a:lnTo>
                <a:lnTo>
                  <a:pt x="975519" y="0"/>
                </a:lnTo>
                <a:close/>
                <a:moveTo>
                  <a:pt x="735674" y="0"/>
                </a:moveTo>
                <a:lnTo>
                  <a:pt x="740708" y="529"/>
                </a:lnTo>
                <a:lnTo>
                  <a:pt x="745478" y="794"/>
                </a:lnTo>
                <a:lnTo>
                  <a:pt x="750512" y="1323"/>
                </a:lnTo>
                <a:lnTo>
                  <a:pt x="755016" y="2118"/>
                </a:lnTo>
                <a:lnTo>
                  <a:pt x="759785" y="3177"/>
                </a:lnTo>
                <a:lnTo>
                  <a:pt x="764289" y="4500"/>
                </a:lnTo>
                <a:lnTo>
                  <a:pt x="768793" y="5824"/>
                </a:lnTo>
                <a:lnTo>
                  <a:pt x="773032" y="7677"/>
                </a:lnTo>
                <a:lnTo>
                  <a:pt x="777271" y="9795"/>
                </a:lnTo>
                <a:lnTo>
                  <a:pt x="781511" y="11648"/>
                </a:lnTo>
                <a:lnTo>
                  <a:pt x="785485" y="14030"/>
                </a:lnTo>
                <a:lnTo>
                  <a:pt x="789459" y="16677"/>
                </a:lnTo>
                <a:lnTo>
                  <a:pt x="793433" y="19325"/>
                </a:lnTo>
                <a:lnTo>
                  <a:pt x="796878" y="21972"/>
                </a:lnTo>
                <a:lnTo>
                  <a:pt x="800322" y="25413"/>
                </a:lnTo>
                <a:lnTo>
                  <a:pt x="803766" y="28590"/>
                </a:lnTo>
                <a:lnTo>
                  <a:pt x="806946" y="31766"/>
                </a:lnTo>
                <a:lnTo>
                  <a:pt x="809860" y="35208"/>
                </a:lnTo>
                <a:lnTo>
                  <a:pt x="812775" y="38914"/>
                </a:lnTo>
                <a:lnTo>
                  <a:pt x="815424" y="42620"/>
                </a:lnTo>
                <a:lnTo>
                  <a:pt x="817809" y="46326"/>
                </a:lnTo>
                <a:lnTo>
                  <a:pt x="820193" y="50562"/>
                </a:lnTo>
                <a:lnTo>
                  <a:pt x="822313" y="54797"/>
                </a:lnTo>
                <a:lnTo>
                  <a:pt x="824167" y="58768"/>
                </a:lnTo>
                <a:lnTo>
                  <a:pt x="826022" y="63268"/>
                </a:lnTo>
                <a:lnTo>
                  <a:pt x="827347" y="67769"/>
                </a:lnTo>
                <a:lnTo>
                  <a:pt x="828936" y="72533"/>
                </a:lnTo>
                <a:lnTo>
                  <a:pt x="829731" y="77034"/>
                </a:lnTo>
                <a:lnTo>
                  <a:pt x="830526" y="81799"/>
                </a:lnTo>
                <a:lnTo>
                  <a:pt x="831586" y="86564"/>
                </a:lnTo>
                <a:lnTo>
                  <a:pt x="831851" y="91329"/>
                </a:lnTo>
                <a:lnTo>
                  <a:pt x="831851" y="96094"/>
                </a:lnTo>
                <a:lnTo>
                  <a:pt x="831851" y="411906"/>
                </a:lnTo>
                <a:lnTo>
                  <a:pt x="831851" y="416936"/>
                </a:lnTo>
                <a:lnTo>
                  <a:pt x="831586" y="421701"/>
                </a:lnTo>
                <a:lnTo>
                  <a:pt x="830526" y="426466"/>
                </a:lnTo>
                <a:lnTo>
                  <a:pt x="829731" y="431231"/>
                </a:lnTo>
                <a:lnTo>
                  <a:pt x="828936" y="435996"/>
                </a:lnTo>
                <a:lnTo>
                  <a:pt x="827347" y="440231"/>
                </a:lnTo>
                <a:lnTo>
                  <a:pt x="826022" y="444996"/>
                </a:lnTo>
                <a:lnTo>
                  <a:pt x="824167" y="449232"/>
                </a:lnTo>
                <a:lnTo>
                  <a:pt x="822313" y="453468"/>
                </a:lnTo>
                <a:lnTo>
                  <a:pt x="820193" y="457703"/>
                </a:lnTo>
                <a:lnTo>
                  <a:pt x="817809" y="461674"/>
                </a:lnTo>
                <a:lnTo>
                  <a:pt x="815424" y="465380"/>
                </a:lnTo>
                <a:lnTo>
                  <a:pt x="812775" y="469086"/>
                </a:lnTo>
                <a:lnTo>
                  <a:pt x="809860" y="473057"/>
                </a:lnTo>
                <a:lnTo>
                  <a:pt x="806946" y="476498"/>
                </a:lnTo>
                <a:lnTo>
                  <a:pt x="803766" y="479940"/>
                </a:lnTo>
                <a:lnTo>
                  <a:pt x="800322" y="483116"/>
                </a:lnTo>
                <a:lnTo>
                  <a:pt x="796878" y="486028"/>
                </a:lnTo>
                <a:lnTo>
                  <a:pt x="793433" y="488940"/>
                </a:lnTo>
                <a:lnTo>
                  <a:pt x="789459" y="491323"/>
                </a:lnTo>
                <a:lnTo>
                  <a:pt x="785485" y="493970"/>
                </a:lnTo>
                <a:lnTo>
                  <a:pt x="781511" y="496352"/>
                </a:lnTo>
                <a:lnTo>
                  <a:pt x="777271" y="498470"/>
                </a:lnTo>
                <a:lnTo>
                  <a:pt x="773032" y="500323"/>
                </a:lnTo>
                <a:lnTo>
                  <a:pt x="768793" y="502176"/>
                </a:lnTo>
                <a:lnTo>
                  <a:pt x="764289" y="503500"/>
                </a:lnTo>
                <a:lnTo>
                  <a:pt x="759785" y="504823"/>
                </a:lnTo>
                <a:lnTo>
                  <a:pt x="755016" y="505882"/>
                </a:lnTo>
                <a:lnTo>
                  <a:pt x="750512" y="506677"/>
                </a:lnTo>
                <a:lnTo>
                  <a:pt x="745478" y="507471"/>
                </a:lnTo>
                <a:lnTo>
                  <a:pt x="740708" y="508000"/>
                </a:lnTo>
                <a:lnTo>
                  <a:pt x="735674" y="508000"/>
                </a:lnTo>
                <a:lnTo>
                  <a:pt x="730905" y="508000"/>
                </a:lnTo>
                <a:lnTo>
                  <a:pt x="725871" y="507471"/>
                </a:lnTo>
                <a:lnTo>
                  <a:pt x="721367" y="506677"/>
                </a:lnTo>
                <a:lnTo>
                  <a:pt x="716333" y="505882"/>
                </a:lnTo>
                <a:lnTo>
                  <a:pt x="711564" y="504823"/>
                </a:lnTo>
                <a:lnTo>
                  <a:pt x="707060" y="503500"/>
                </a:lnTo>
                <a:lnTo>
                  <a:pt x="702821" y="502176"/>
                </a:lnTo>
                <a:lnTo>
                  <a:pt x="698317" y="500323"/>
                </a:lnTo>
                <a:lnTo>
                  <a:pt x="694077" y="498470"/>
                </a:lnTo>
                <a:lnTo>
                  <a:pt x="690103" y="496352"/>
                </a:lnTo>
                <a:lnTo>
                  <a:pt x="685864" y="493970"/>
                </a:lnTo>
                <a:lnTo>
                  <a:pt x="681890" y="491323"/>
                </a:lnTo>
                <a:lnTo>
                  <a:pt x="678180" y="488940"/>
                </a:lnTo>
                <a:lnTo>
                  <a:pt x="674736" y="486028"/>
                </a:lnTo>
                <a:lnTo>
                  <a:pt x="671292" y="483116"/>
                </a:lnTo>
                <a:lnTo>
                  <a:pt x="667583" y="479940"/>
                </a:lnTo>
                <a:lnTo>
                  <a:pt x="664403" y="476498"/>
                </a:lnTo>
                <a:lnTo>
                  <a:pt x="661754" y="473057"/>
                </a:lnTo>
                <a:lnTo>
                  <a:pt x="658839" y="469086"/>
                </a:lnTo>
                <a:lnTo>
                  <a:pt x="655925" y="465380"/>
                </a:lnTo>
                <a:lnTo>
                  <a:pt x="653540" y="461674"/>
                </a:lnTo>
                <a:lnTo>
                  <a:pt x="651156" y="457703"/>
                </a:lnTo>
                <a:lnTo>
                  <a:pt x="648771" y="453468"/>
                </a:lnTo>
                <a:lnTo>
                  <a:pt x="647181" y="449232"/>
                </a:lnTo>
                <a:lnTo>
                  <a:pt x="645327" y="444996"/>
                </a:lnTo>
                <a:lnTo>
                  <a:pt x="643737" y="440231"/>
                </a:lnTo>
                <a:lnTo>
                  <a:pt x="642412" y="435996"/>
                </a:lnTo>
                <a:lnTo>
                  <a:pt x="641353" y="431231"/>
                </a:lnTo>
                <a:lnTo>
                  <a:pt x="640558" y="426466"/>
                </a:lnTo>
                <a:lnTo>
                  <a:pt x="640028" y="421701"/>
                </a:lnTo>
                <a:lnTo>
                  <a:pt x="639763" y="416936"/>
                </a:lnTo>
                <a:lnTo>
                  <a:pt x="639763" y="411906"/>
                </a:lnTo>
                <a:lnTo>
                  <a:pt x="639763" y="198805"/>
                </a:lnTo>
                <a:lnTo>
                  <a:pt x="639763" y="96094"/>
                </a:lnTo>
                <a:lnTo>
                  <a:pt x="639763" y="91329"/>
                </a:lnTo>
                <a:lnTo>
                  <a:pt x="640028" y="86564"/>
                </a:lnTo>
                <a:lnTo>
                  <a:pt x="640558" y="81799"/>
                </a:lnTo>
                <a:lnTo>
                  <a:pt x="641353" y="77034"/>
                </a:lnTo>
                <a:lnTo>
                  <a:pt x="642412" y="72533"/>
                </a:lnTo>
                <a:lnTo>
                  <a:pt x="643737" y="67769"/>
                </a:lnTo>
                <a:lnTo>
                  <a:pt x="645327" y="63268"/>
                </a:lnTo>
                <a:lnTo>
                  <a:pt x="647181" y="58768"/>
                </a:lnTo>
                <a:lnTo>
                  <a:pt x="648771" y="54797"/>
                </a:lnTo>
                <a:lnTo>
                  <a:pt x="651156" y="50562"/>
                </a:lnTo>
                <a:lnTo>
                  <a:pt x="653540" y="46326"/>
                </a:lnTo>
                <a:lnTo>
                  <a:pt x="655925" y="42620"/>
                </a:lnTo>
                <a:lnTo>
                  <a:pt x="658839" y="38914"/>
                </a:lnTo>
                <a:lnTo>
                  <a:pt x="661754" y="35208"/>
                </a:lnTo>
                <a:lnTo>
                  <a:pt x="664403" y="31766"/>
                </a:lnTo>
                <a:lnTo>
                  <a:pt x="667583" y="28590"/>
                </a:lnTo>
                <a:lnTo>
                  <a:pt x="671292" y="25413"/>
                </a:lnTo>
                <a:lnTo>
                  <a:pt x="674736" y="21972"/>
                </a:lnTo>
                <a:lnTo>
                  <a:pt x="678180" y="19325"/>
                </a:lnTo>
                <a:lnTo>
                  <a:pt x="681890" y="16677"/>
                </a:lnTo>
                <a:lnTo>
                  <a:pt x="685864" y="14030"/>
                </a:lnTo>
                <a:lnTo>
                  <a:pt x="690103" y="11648"/>
                </a:lnTo>
                <a:lnTo>
                  <a:pt x="694077" y="9795"/>
                </a:lnTo>
                <a:lnTo>
                  <a:pt x="698317" y="7677"/>
                </a:lnTo>
                <a:lnTo>
                  <a:pt x="702821" y="5824"/>
                </a:lnTo>
                <a:lnTo>
                  <a:pt x="707060" y="4500"/>
                </a:lnTo>
                <a:lnTo>
                  <a:pt x="711564" y="3177"/>
                </a:lnTo>
                <a:lnTo>
                  <a:pt x="716333" y="2118"/>
                </a:lnTo>
                <a:lnTo>
                  <a:pt x="721367" y="1323"/>
                </a:lnTo>
                <a:lnTo>
                  <a:pt x="725871" y="794"/>
                </a:lnTo>
                <a:lnTo>
                  <a:pt x="730905" y="529"/>
                </a:lnTo>
                <a:lnTo>
                  <a:pt x="735674"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cxnSp>
        <p:nvCxnSpPr>
          <p:cNvPr id="21" name="直接连接符 20"/>
          <p:cNvCxnSpPr/>
          <p:nvPr/>
        </p:nvCxnSpPr>
        <p:spPr>
          <a:xfrm>
            <a:off x="792163" y="3991437"/>
            <a:ext cx="4374923"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792163" y="4136577"/>
            <a:ext cx="4374924"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请输入您的大标题</a:t>
            </a:r>
          </a:p>
        </p:txBody>
      </p:sp>
      <p:sp>
        <p:nvSpPr>
          <p:cNvPr id="14" name="Rectangle 15" descr="12"/>
          <p:cNvSpPr>
            <a:spLocks noChangeArrowheads="1"/>
          </p:cNvSpPr>
          <p:nvPr/>
        </p:nvSpPr>
        <p:spPr bwMode="auto">
          <a:xfrm>
            <a:off x="5222825" y="4023466"/>
            <a:ext cx="3150280" cy="1948050"/>
          </a:xfrm>
          <a:prstGeom prst="roundRect">
            <a:avLst/>
          </a:prstGeom>
          <a:solidFill>
            <a:schemeClr val="accent1"/>
          </a:solidFill>
          <a:ln w="38100">
            <a:solidFill>
              <a:schemeClr val="accent1"/>
            </a:solidFill>
          </a:ln>
          <a:effectLst/>
        </p:spPr>
        <p:txBody>
          <a:bodyPr anchor="b"/>
          <a:lstStyle/>
          <a:p>
            <a:pPr algn="ctr"/>
            <a:r>
              <a:rPr lang="en-US" altLang="zh-CN" sz="4400" dirty="0">
                <a:solidFill>
                  <a:srgbClr val="FFFFFF"/>
                </a:solidFill>
                <a:latin typeface="+mj-ea"/>
                <a:ea typeface="+mj-ea"/>
              </a:rPr>
              <a:t>58%</a:t>
            </a:r>
            <a:endParaRPr lang="zh-CN" altLang="en-US" sz="4400" dirty="0">
              <a:solidFill>
                <a:srgbClr val="FFFFFF"/>
              </a:solidFill>
              <a:latin typeface="+mj-ea"/>
              <a:ea typeface="+mj-ea"/>
            </a:endParaRPr>
          </a:p>
        </p:txBody>
      </p:sp>
      <p:sp>
        <p:nvSpPr>
          <p:cNvPr id="20" name="Rectangle 15" descr="12"/>
          <p:cNvSpPr>
            <a:spLocks noChangeArrowheads="1"/>
          </p:cNvSpPr>
          <p:nvPr/>
        </p:nvSpPr>
        <p:spPr bwMode="auto">
          <a:xfrm>
            <a:off x="8671863" y="4023466"/>
            <a:ext cx="3150280" cy="1948050"/>
          </a:xfrm>
          <a:prstGeom prst="roundRect">
            <a:avLst/>
          </a:prstGeom>
          <a:solidFill>
            <a:schemeClr val="accent1"/>
          </a:solidFill>
          <a:ln w="38100">
            <a:solidFill>
              <a:schemeClr val="accent1"/>
            </a:solidFill>
          </a:ln>
          <a:effectLst/>
        </p:spPr>
        <p:txBody>
          <a:bodyPr anchor="b"/>
          <a:lstStyle/>
          <a:p>
            <a:pPr algn="ctr"/>
            <a:r>
              <a:rPr lang="en-US" altLang="zh-CN" sz="4400" dirty="0">
                <a:solidFill>
                  <a:srgbClr val="FFFFFF"/>
                </a:solidFill>
                <a:latin typeface="+mj-ea"/>
                <a:ea typeface="+mj-ea"/>
              </a:rPr>
              <a:t>42%</a:t>
            </a:r>
            <a:endParaRPr lang="zh-CN" altLang="en-US" sz="4400" dirty="0">
              <a:solidFill>
                <a:srgbClr val="FFFFFF"/>
              </a:solidFill>
              <a:latin typeface="+mj-ea"/>
              <a:ea typeface="+mj-ea"/>
            </a:endParaRPr>
          </a:p>
        </p:txBody>
      </p:sp>
      <p:sp>
        <p:nvSpPr>
          <p:cNvPr id="7" name="KSO_Shape"/>
          <p:cNvSpPr/>
          <p:nvPr/>
        </p:nvSpPr>
        <p:spPr bwMode="auto">
          <a:xfrm>
            <a:off x="5352605" y="4150081"/>
            <a:ext cx="561499" cy="646640"/>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9" name="KSO_Shape"/>
          <p:cNvSpPr/>
          <p:nvPr/>
        </p:nvSpPr>
        <p:spPr bwMode="auto">
          <a:xfrm>
            <a:off x="8831140" y="4182230"/>
            <a:ext cx="825951" cy="591932"/>
          </a:xfrm>
          <a:custGeom>
            <a:avLst/>
            <a:gdLst>
              <a:gd name="T0" fmla="*/ 134077 w 5868"/>
              <a:gd name="T1" fmla="*/ 590892 h 4208"/>
              <a:gd name="T2" fmla="*/ 192837 w 5868"/>
              <a:gd name="T3" fmla="*/ 596084 h 4208"/>
              <a:gd name="T4" fmla="*/ 512935 w 5868"/>
              <a:gd name="T5" fmla="*/ 497764 h 4208"/>
              <a:gd name="T6" fmla="*/ 530465 w 5868"/>
              <a:gd name="T7" fmla="*/ 456230 h 4208"/>
              <a:gd name="T8" fmla="*/ 704473 w 5868"/>
              <a:gd name="T9" fmla="*/ 239797 h 4208"/>
              <a:gd name="T10" fmla="*/ 980744 w 5868"/>
              <a:gd name="T11" fmla="*/ 212215 h 4208"/>
              <a:gd name="T12" fmla="*/ 1253119 w 5868"/>
              <a:gd name="T13" fmla="*/ 253750 h 4208"/>
              <a:gd name="T14" fmla="*/ 1374859 w 5868"/>
              <a:gd name="T15" fmla="*/ 461746 h 4208"/>
              <a:gd name="T16" fmla="*/ 1400831 w 5868"/>
              <a:gd name="T17" fmla="*/ 505228 h 4208"/>
              <a:gd name="T18" fmla="*/ 1725798 w 5868"/>
              <a:gd name="T19" fmla="*/ 598031 h 4208"/>
              <a:gd name="T20" fmla="*/ 1779363 w 5868"/>
              <a:gd name="T21" fmla="*/ 585052 h 4208"/>
              <a:gd name="T22" fmla="*/ 1901104 w 5868"/>
              <a:gd name="T23" fmla="*/ 336494 h 4208"/>
              <a:gd name="T24" fmla="*/ 1897533 w 5868"/>
              <a:gd name="T25" fmla="*/ 289443 h 4208"/>
              <a:gd name="T26" fmla="*/ 1777740 w 5868"/>
              <a:gd name="T27" fmla="*/ 214162 h 4208"/>
              <a:gd name="T28" fmla="*/ 1493029 w 5868"/>
              <a:gd name="T29" fmla="*/ 92155 h 4208"/>
              <a:gd name="T30" fmla="*/ 1208318 w 5868"/>
              <a:gd name="T31" fmla="*/ 20767 h 4208"/>
              <a:gd name="T32" fmla="*/ 924256 w 5868"/>
              <a:gd name="T33" fmla="*/ 649 h 4208"/>
              <a:gd name="T34" fmla="*/ 639545 w 5868"/>
              <a:gd name="T35" fmla="*/ 30826 h 4208"/>
              <a:gd name="T36" fmla="*/ 355158 w 5868"/>
              <a:gd name="T37" fmla="*/ 112273 h 4208"/>
              <a:gd name="T38" fmla="*/ 70123 w 5868"/>
              <a:gd name="T39" fmla="*/ 244664 h 4208"/>
              <a:gd name="T40" fmla="*/ 3246 w 5868"/>
              <a:gd name="T41" fmla="*/ 297880 h 4208"/>
              <a:gd name="T42" fmla="*/ 10713 w 5868"/>
              <a:gd name="T43" fmla="*/ 355314 h 4208"/>
              <a:gd name="T44" fmla="*/ 772973 w 5868"/>
              <a:gd name="T45" fmla="*/ 339414 h 4208"/>
              <a:gd name="T46" fmla="*/ 960941 w 5868"/>
              <a:gd name="T47" fmla="*/ 320919 h 4208"/>
              <a:gd name="T48" fmla="*/ 1130729 w 5868"/>
              <a:gd name="T49" fmla="*/ 336169 h 4208"/>
              <a:gd name="T50" fmla="*/ 1259936 w 5868"/>
              <a:gd name="T51" fmla="*/ 525021 h 4208"/>
              <a:gd name="T52" fmla="*/ 1298244 w 5868"/>
              <a:gd name="T53" fmla="*/ 601925 h 4208"/>
              <a:gd name="T54" fmla="*/ 1598862 w 5868"/>
              <a:gd name="T55" fmla="*/ 671041 h 4208"/>
              <a:gd name="T56" fmla="*/ 1662168 w 5868"/>
              <a:gd name="T57" fmla="*/ 717767 h 4208"/>
              <a:gd name="T58" fmla="*/ 253546 w 5868"/>
              <a:gd name="T59" fmla="*/ 1210015 h 4208"/>
              <a:gd name="T60" fmla="*/ 273024 w 5868"/>
              <a:gd name="T61" fmla="*/ 698947 h 4208"/>
              <a:gd name="T62" fmla="*/ 576240 w 5868"/>
              <a:gd name="T63" fmla="*/ 620745 h 4208"/>
              <a:gd name="T64" fmla="*/ 641493 w 5868"/>
              <a:gd name="T65" fmla="*/ 585376 h 4208"/>
              <a:gd name="T66" fmla="*/ 662595 w 5868"/>
              <a:gd name="T67" fmla="*/ 367969 h 4208"/>
              <a:gd name="T68" fmla="*/ 1077163 w 5868"/>
              <a:gd name="T69" fmla="*/ 564933 h 4208"/>
              <a:gd name="T70" fmla="*/ 1178776 w 5868"/>
              <a:gd name="T71" fmla="*/ 636970 h 4208"/>
              <a:gd name="T72" fmla="*/ 1245003 w 5868"/>
              <a:gd name="T73" fmla="*/ 759302 h 4208"/>
              <a:gd name="T74" fmla="*/ 1252145 w 5868"/>
              <a:gd name="T75" fmla="*/ 867032 h 4208"/>
              <a:gd name="T76" fmla="*/ 1229095 w 5868"/>
              <a:gd name="T77" fmla="*/ 949452 h 4208"/>
              <a:gd name="T78" fmla="*/ 1125210 w 5868"/>
              <a:gd name="T79" fmla="*/ 852430 h 4208"/>
              <a:gd name="T80" fmla="*/ 1117094 w 5868"/>
              <a:gd name="T81" fmla="*/ 775851 h 4208"/>
              <a:gd name="T82" fmla="*/ 1079435 w 5868"/>
              <a:gd name="T83" fmla="*/ 716794 h 4208"/>
              <a:gd name="T84" fmla="*/ 1012883 w 5868"/>
              <a:gd name="T85" fmla="*/ 676882 h 4208"/>
              <a:gd name="T86" fmla="*/ 940164 w 5868"/>
              <a:gd name="T87" fmla="*/ 671365 h 4208"/>
              <a:gd name="T88" fmla="*/ 867768 w 5868"/>
              <a:gd name="T89" fmla="*/ 701867 h 4208"/>
              <a:gd name="T90" fmla="*/ 821994 w 5868"/>
              <a:gd name="T91" fmla="*/ 754434 h 4208"/>
              <a:gd name="T92" fmla="*/ 802515 w 5868"/>
              <a:gd name="T93" fmla="*/ 831662 h 4208"/>
              <a:gd name="T94" fmla="*/ 818423 w 5868"/>
              <a:gd name="T95" fmla="*/ 901752 h 4208"/>
              <a:gd name="T96" fmla="*/ 861600 w 5868"/>
              <a:gd name="T97" fmla="*/ 956590 h 4208"/>
              <a:gd name="T98" fmla="*/ 932048 w 5868"/>
              <a:gd name="T99" fmla="*/ 990337 h 4208"/>
              <a:gd name="T100" fmla="*/ 999573 w 5868"/>
              <a:gd name="T101" fmla="*/ 990013 h 4208"/>
              <a:gd name="T102" fmla="*/ 1060606 w 5868"/>
              <a:gd name="T103" fmla="*/ 962107 h 4208"/>
              <a:gd name="T104" fmla="*/ 1081058 w 5868"/>
              <a:gd name="T105" fmla="*/ 1096445 h 4208"/>
              <a:gd name="T106" fmla="*/ 964512 w 5868"/>
              <a:gd name="T107" fmla="*/ 1120781 h 4208"/>
              <a:gd name="T108" fmla="*/ 826863 w 5868"/>
              <a:gd name="T109" fmla="*/ 1085736 h 4208"/>
              <a:gd name="T110" fmla="*/ 732717 w 5868"/>
              <a:gd name="T111" fmla="*/ 1004614 h 4208"/>
              <a:gd name="T112" fmla="*/ 678827 w 5868"/>
              <a:gd name="T113" fmla="*/ 875793 h 4208"/>
              <a:gd name="T114" fmla="*/ 688241 w 5868"/>
              <a:gd name="T115" fmla="*/ 745673 h 4208"/>
              <a:gd name="T116" fmla="*/ 760312 w 5868"/>
              <a:gd name="T117" fmla="*/ 627235 h 4208"/>
              <a:gd name="T118" fmla="*/ 865171 w 5868"/>
              <a:gd name="T119" fmla="*/ 560066 h 4208"/>
              <a:gd name="T120" fmla="*/ 1577111 w 5868"/>
              <a:gd name="T121" fmla="*/ 1240842 h 4208"/>
              <a:gd name="T122" fmla="*/ 345419 w 5868"/>
              <a:gd name="T123" fmla="*/ 1240842 h 42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868" h="4208">
                <a:moveTo>
                  <a:pt x="49" y="1128"/>
                </a:moveTo>
                <a:lnTo>
                  <a:pt x="49" y="1128"/>
                </a:lnTo>
                <a:lnTo>
                  <a:pt x="345" y="1748"/>
                </a:lnTo>
                <a:lnTo>
                  <a:pt x="354" y="1764"/>
                </a:lnTo>
                <a:lnTo>
                  <a:pt x="364" y="1778"/>
                </a:lnTo>
                <a:lnTo>
                  <a:pt x="375" y="1790"/>
                </a:lnTo>
                <a:lnTo>
                  <a:pt x="387" y="1803"/>
                </a:lnTo>
                <a:lnTo>
                  <a:pt x="400" y="1813"/>
                </a:lnTo>
                <a:lnTo>
                  <a:pt x="413" y="1821"/>
                </a:lnTo>
                <a:lnTo>
                  <a:pt x="428" y="1828"/>
                </a:lnTo>
                <a:lnTo>
                  <a:pt x="443" y="1834"/>
                </a:lnTo>
                <a:lnTo>
                  <a:pt x="460" y="1838"/>
                </a:lnTo>
                <a:lnTo>
                  <a:pt x="477" y="1842"/>
                </a:lnTo>
                <a:lnTo>
                  <a:pt x="495" y="1844"/>
                </a:lnTo>
                <a:lnTo>
                  <a:pt x="512" y="1845"/>
                </a:lnTo>
                <a:lnTo>
                  <a:pt x="531" y="1845"/>
                </a:lnTo>
                <a:lnTo>
                  <a:pt x="551" y="1843"/>
                </a:lnTo>
                <a:lnTo>
                  <a:pt x="573" y="1841"/>
                </a:lnTo>
                <a:lnTo>
                  <a:pt x="594" y="1837"/>
                </a:lnTo>
                <a:lnTo>
                  <a:pt x="1457" y="1607"/>
                </a:lnTo>
                <a:lnTo>
                  <a:pt x="1479" y="1599"/>
                </a:lnTo>
                <a:lnTo>
                  <a:pt x="1500" y="1589"/>
                </a:lnTo>
                <a:lnTo>
                  <a:pt x="1519" y="1579"/>
                </a:lnTo>
                <a:lnTo>
                  <a:pt x="1537" y="1569"/>
                </a:lnTo>
                <a:lnTo>
                  <a:pt x="1552" y="1557"/>
                </a:lnTo>
                <a:lnTo>
                  <a:pt x="1567" y="1546"/>
                </a:lnTo>
                <a:lnTo>
                  <a:pt x="1580" y="1534"/>
                </a:lnTo>
                <a:lnTo>
                  <a:pt x="1591" y="1522"/>
                </a:lnTo>
                <a:lnTo>
                  <a:pt x="1601" y="1510"/>
                </a:lnTo>
                <a:lnTo>
                  <a:pt x="1610" y="1496"/>
                </a:lnTo>
                <a:lnTo>
                  <a:pt x="1617" y="1482"/>
                </a:lnTo>
                <a:lnTo>
                  <a:pt x="1624" y="1467"/>
                </a:lnTo>
                <a:lnTo>
                  <a:pt x="1628" y="1453"/>
                </a:lnTo>
                <a:lnTo>
                  <a:pt x="1632" y="1438"/>
                </a:lnTo>
                <a:lnTo>
                  <a:pt x="1633" y="1423"/>
                </a:lnTo>
                <a:lnTo>
                  <a:pt x="1634" y="1406"/>
                </a:lnTo>
                <a:lnTo>
                  <a:pt x="1627" y="927"/>
                </a:lnTo>
                <a:lnTo>
                  <a:pt x="1664" y="910"/>
                </a:lnTo>
                <a:lnTo>
                  <a:pt x="1701" y="894"/>
                </a:lnTo>
                <a:lnTo>
                  <a:pt x="1775" y="863"/>
                </a:lnTo>
                <a:lnTo>
                  <a:pt x="1851" y="834"/>
                </a:lnTo>
                <a:lnTo>
                  <a:pt x="1929" y="807"/>
                </a:lnTo>
                <a:lnTo>
                  <a:pt x="2008" y="782"/>
                </a:lnTo>
                <a:lnTo>
                  <a:pt x="2089" y="759"/>
                </a:lnTo>
                <a:lnTo>
                  <a:pt x="2170" y="739"/>
                </a:lnTo>
                <a:lnTo>
                  <a:pt x="2252" y="720"/>
                </a:lnTo>
                <a:lnTo>
                  <a:pt x="2335" y="705"/>
                </a:lnTo>
                <a:lnTo>
                  <a:pt x="2420" y="690"/>
                </a:lnTo>
                <a:lnTo>
                  <a:pt x="2504" y="679"/>
                </a:lnTo>
                <a:lnTo>
                  <a:pt x="2589" y="669"/>
                </a:lnTo>
                <a:lnTo>
                  <a:pt x="2675" y="661"/>
                </a:lnTo>
                <a:lnTo>
                  <a:pt x="2761" y="657"/>
                </a:lnTo>
                <a:lnTo>
                  <a:pt x="2848" y="654"/>
                </a:lnTo>
                <a:lnTo>
                  <a:pt x="2934" y="652"/>
                </a:lnTo>
                <a:lnTo>
                  <a:pt x="3021" y="654"/>
                </a:lnTo>
                <a:lnTo>
                  <a:pt x="3106" y="657"/>
                </a:lnTo>
                <a:lnTo>
                  <a:pt x="3192" y="661"/>
                </a:lnTo>
                <a:lnTo>
                  <a:pt x="3278" y="669"/>
                </a:lnTo>
                <a:lnTo>
                  <a:pt x="3364" y="679"/>
                </a:lnTo>
                <a:lnTo>
                  <a:pt x="3449" y="690"/>
                </a:lnTo>
                <a:lnTo>
                  <a:pt x="3532" y="705"/>
                </a:lnTo>
                <a:lnTo>
                  <a:pt x="3616" y="720"/>
                </a:lnTo>
                <a:lnTo>
                  <a:pt x="3698" y="739"/>
                </a:lnTo>
                <a:lnTo>
                  <a:pt x="3780" y="759"/>
                </a:lnTo>
                <a:lnTo>
                  <a:pt x="3860" y="782"/>
                </a:lnTo>
                <a:lnTo>
                  <a:pt x="3939" y="807"/>
                </a:lnTo>
                <a:lnTo>
                  <a:pt x="4017" y="834"/>
                </a:lnTo>
                <a:lnTo>
                  <a:pt x="4093" y="863"/>
                </a:lnTo>
                <a:lnTo>
                  <a:pt x="4168" y="894"/>
                </a:lnTo>
                <a:lnTo>
                  <a:pt x="4204" y="910"/>
                </a:lnTo>
                <a:lnTo>
                  <a:pt x="4241" y="927"/>
                </a:lnTo>
                <a:lnTo>
                  <a:pt x="4235" y="1406"/>
                </a:lnTo>
                <a:lnTo>
                  <a:pt x="4235" y="1423"/>
                </a:lnTo>
                <a:lnTo>
                  <a:pt x="4237" y="1438"/>
                </a:lnTo>
                <a:lnTo>
                  <a:pt x="4240" y="1453"/>
                </a:lnTo>
                <a:lnTo>
                  <a:pt x="4245" y="1467"/>
                </a:lnTo>
                <a:lnTo>
                  <a:pt x="4250" y="1482"/>
                </a:lnTo>
                <a:lnTo>
                  <a:pt x="4258" y="1496"/>
                </a:lnTo>
                <a:lnTo>
                  <a:pt x="4266" y="1510"/>
                </a:lnTo>
                <a:lnTo>
                  <a:pt x="4276" y="1522"/>
                </a:lnTo>
                <a:lnTo>
                  <a:pt x="4288" y="1534"/>
                </a:lnTo>
                <a:lnTo>
                  <a:pt x="4300" y="1546"/>
                </a:lnTo>
                <a:lnTo>
                  <a:pt x="4315" y="1557"/>
                </a:lnTo>
                <a:lnTo>
                  <a:pt x="4331" y="1569"/>
                </a:lnTo>
                <a:lnTo>
                  <a:pt x="4349" y="1579"/>
                </a:lnTo>
                <a:lnTo>
                  <a:pt x="4368" y="1589"/>
                </a:lnTo>
                <a:lnTo>
                  <a:pt x="4389" y="1599"/>
                </a:lnTo>
                <a:lnTo>
                  <a:pt x="4412" y="1607"/>
                </a:lnTo>
                <a:lnTo>
                  <a:pt x="5275" y="1837"/>
                </a:lnTo>
                <a:lnTo>
                  <a:pt x="5296" y="1841"/>
                </a:lnTo>
                <a:lnTo>
                  <a:pt x="5316" y="1843"/>
                </a:lnTo>
                <a:lnTo>
                  <a:pt x="5336" y="1845"/>
                </a:lnTo>
                <a:lnTo>
                  <a:pt x="5355" y="1845"/>
                </a:lnTo>
                <a:lnTo>
                  <a:pt x="5374" y="1844"/>
                </a:lnTo>
                <a:lnTo>
                  <a:pt x="5392" y="1842"/>
                </a:lnTo>
                <a:lnTo>
                  <a:pt x="5408" y="1838"/>
                </a:lnTo>
                <a:lnTo>
                  <a:pt x="5425" y="1834"/>
                </a:lnTo>
                <a:lnTo>
                  <a:pt x="5440" y="1828"/>
                </a:lnTo>
                <a:lnTo>
                  <a:pt x="5454" y="1821"/>
                </a:lnTo>
                <a:lnTo>
                  <a:pt x="5469" y="1813"/>
                </a:lnTo>
                <a:lnTo>
                  <a:pt x="5481" y="1803"/>
                </a:lnTo>
                <a:lnTo>
                  <a:pt x="5493" y="1790"/>
                </a:lnTo>
                <a:lnTo>
                  <a:pt x="5504" y="1778"/>
                </a:lnTo>
                <a:lnTo>
                  <a:pt x="5514" y="1764"/>
                </a:lnTo>
                <a:lnTo>
                  <a:pt x="5523" y="1748"/>
                </a:lnTo>
                <a:lnTo>
                  <a:pt x="5820" y="1128"/>
                </a:lnTo>
                <a:lnTo>
                  <a:pt x="5835" y="1095"/>
                </a:lnTo>
                <a:lnTo>
                  <a:pt x="5848" y="1065"/>
                </a:lnTo>
                <a:lnTo>
                  <a:pt x="5856" y="1037"/>
                </a:lnTo>
                <a:lnTo>
                  <a:pt x="5863" y="1011"/>
                </a:lnTo>
                <a:lnTo>
                  <a:pt x="5867" y="988"/>
                </a:lnTo>
                <a:lnTo>
                  <a:pt x="5868" y="966"/>
                </a:lnTo>
                <a:lnTo>
                  <a:pt x="5868" y="956"/>
                </a:lnTo>
                <a:lnTo>
                  <a:pt x="5867" y="946"/>
                </a:lnTo>
                <a:lnTo>
                  <a:pt x="5864" y="936"/>
                </a:lnTo>
                <a:lnTo>
                  <a:pt x="5862" y="927"/>
                </a:lnTo>
                <a:lnTo>
                  <a:pt x="5859" y="918"/>
                </a:lnTo>
                <a:lnTo>
                  <a:pt x="5854" y="909"/>
                </a:lnTo>
                <a:lnTo>
                  <a:pt x="5845" y="892"/>
                </a:lnTo>
                <a:lnTo>
                  <a:pt x="5833" y="876"/>
                </a:lnTo>
                <a:lnTo>
                  <a:pt x="5820" y="861"/>
                </a:lnTo>
                <a:lnTo>
                  <a:pt x="5803" y="846"/>
                </a:lnTo>
                <a:lnTo>
                  <a:pt x="5784" y="832"/>
                </a:lnTo>
                <a:lnTo>
                  <a:pt x="5763" y="817"/>
                </a:lnTo>
                <a:lnTo>
                  <a:pt x="5741" y="803"/>
                </a:lnTo>
                <a:lnTo>
                  <a:pt x="5652" y="754"/>
                </a:lnTo>
                <a:lnTo>
                  <a:pt x="5564" y="706"/>
                </a:lnTo>
                <a:lnTo>
                  <a:pt x="5476" y="660"/>
                </a:lnTo>
                <a:lnTo>
                  <a:pt x="5389" y="616"/>
                </a:lnTo>
                <a:lnTo>
                  <a:pt x="5301" y="572"/>
                </a:lnTo>
                <a:lnTo>
                  <a:pt x="5213" y="531"/>
                </a:lnTo>
                <a:lnTo>
                  <a:pt x="5125" y="491"/>
                </a:lnTo>
                <a:lnTo>
                  <a:pt x="5037" y="452"/>
                </a:lnTo>
                <a:lnTo>
                  <a:pt x="4950" y="415"/>
                </a:lnTo>
                <a:lnTo>
                  <a:pt x="4862" y="381"/>
                </a:lnTo>
                <a:lnTo>
                  <a:pt x="4774" y="346"/>
                </a:lnTo>
                <a:lnTo>
                  <a:pt x="4686" y="315"/>
                </a:lnTo>
                <a:lnTo>
                  <a:pt x="4599" y="284"/>
                </a:lnTo>
                <a:lnTo>
                  <a:pt x="4511" y="255"/>
                </a:lnTo>
                <a:lnTo>
                  <a:pt x="4423" y="228"/>
                </a:lnTo>
                <a:lnTo>
                  <a:pt x="4336" y="201"/>
                </a:lnTo>
                <a:lnTo>
                  <a:pt x="4248" y="178"/>
                </a:lnTo>
                <a:lnTo>
                  <a:pt x="4161" y="154"/>
                </a:lnTo>
                <a:lnTo>
                  <a:pt x="4073" y="133"/>
                </a:lnTo>
                <a:lnTo>
                  <a:pt x="3985" y="114"/>
                </a:lnTo>
                <a:lnTo>
                  <a:pt x="3898" y="95"/>
                </a:lnTo>
                <a:lnTo>
                  <a:pt x="3810" y="80"/>
                </a:lnTo>
                <a:lnTo>
                  <a:pt x="3722" y="64"/>
                </a:lnTo>
                <a:lnTo>
                  <a:pt x="3635" y="51"/>
                </a:lnTo>
                <a:lnTo>
                  <a:pt x="3547" y="39"/>
                </a:lnTo>
                <a:lnTo>
                  <a:pt x="3460" y="29"/>
                </a:lnTo>
                <a:lnTo>
                  <a:pt x="3372" y="21"/>
                </a:lnTo>
                <a:lnTo>
                  <a:pt x="3285" y="14"/>
                </a:lnTo>
                <a:lnTo>
                  <a:pt x="3197" y="8"/>
                </a:lnTo>
                <a:lnTo>
                  <a:pt x="3109" y="4"/>
                </a:lnTo>
                <a:lnTo>
                  <a:pt x="3022" y="2"/>
                </a:lnTo>
                <a:lnTo>
                  <a:pt x="2934" y="0"/>
                </a:lnTo>
                <a:lnTo>
                  <a:pt x="2847" y="2"/>
                </a:lnTo>
                <a:lnTo>
                  <a:pt x="2759" y="4"/>
                </a:lnTo>
                <a:lnTo>
                  <a:pt x="2672" y="8"/>
                </a:lnTo>
                <a:lnTo>
                  <a:pt x="2584" y="14"/>
                </a:lnTo>
                <a:lnTo>
                  <a:pt x="2497" y="21"/>
                </a:lnTo>
                <a:lnTo>
                  <a:pt x="2409" y="29"/>
                </a:lnTo>
                <a:lnTo>
                  <a:pt x="2320" y="39"/>
                </a:lnTo>
                <a:lnTo>
                  <a:pt x="2234" y="51"/>
                </a:lnTo>
                <a:lnTo>
                  <a:pt x="2145" y="64"/>
                </a:lnTo>
                <a:lnTo>
                  <a:pt x="2059" y="80"/>
                </a:lnTo>
                <a:lnTo>
                  <a:pt x="1970" y="95"/>
                </a:lnTo>
                <a:lnTo>
                  <a:pt x="1882" y="114"/>
                </a:lnTo>
                <a:lnTo>
                  <a:pt x="1795" y="133"/>
                </a:lnTo>
                <a:lnTo>
                  <a:pt x="1707" y="154"/>
                </a:lnTo>
                <a:lnTo>
                  <a:pt x="1620" y="178"/>
                </a:lnTo>
                <a:lnTo>
                  <a:pt x="1532" y="201"/>
                </a:lnTo>
                <a:lnTo>
                  <a:pt x="1444" y="228"/>
                </a:lnTo>
                <a:lnTo>
                  <a:pt x="1357" y="255"/>
                </a:lnTo>
                <a:lnTo>
                  <a:pt x="1269" y="284"/>
                </a:lnTo>
                <a:lnTo>
                  <a:pt x="1181" y="315"/>
                </a:lnTo>
                <a:lnTo>
                  <a:pt x="1094" y="346"/>
                </a:lnTo>
                <a:lnTo>
                  <a:pt x="1006" y="381"/>
                </a:lnTo>
                <a:lnTo>
                  <a:pt x="918" y="415"/>
                </a:lnTo>
                <a:lnTo>
                  <a:pt x="830" y="452"/>
                </a:lnTo>
                <a:lnTo>
                  <a:pt x="743" y="491"/>
                </a:lnTo>
                <a:lnTo>
                  <a:pt x="655" y="531"/>
                </a:lnTo>
                <a:lnTo>
                  <a:pt x="567" y="572"/>
                </a:lnTo>
                <a:lnTo>
                  <a:pt x="479" y="616"/>
                </a:lnTo>
                <a:lnTo>
                  <a:pt x="391" y="660"/>
                </a:lnTo>
                <a:lnTo>
                  <a:pt x="303" y="706"/>
                </a:lnTo>
                <a:lnTo>
                  <a:pt x="216" y="754"/>
                </a:lnTo>
                <a:lnTo>
                  <a:pt x="128" y="803"/>
                </a:lnTo>
                <a:lnTo>
                  <a:pt x="104" y="817"/>
                </a:lnTo>
                <a:lnTo>
                  <a:pt x="84" y="832"/>
                </a:lnTo>
                <a:lnTo>
                  <a:pt x="65" y="846"/>
                </a:lnTo>
                <a:lnTo>
                  <a:pt x="49" y="861"/>
                </a:lnTo>
                <a:lnTo>
                  <a:pt x="34" y="876"/>
                </a:lnTo>
                <a:lnTo>
                  <a:pt x="23" y="892"/>
                </a:lnTo>
                <a:lnTo>
                  <a:pt x="13" y="909"/>
                </a:lnTo>
                <a:lnTo>
                  <a:pt x="10" y="918"/>
                </a:lnTo>
                <a:lnTo>
                  <a:pt x="6" y="927"/>
                </a:lnTo>
                <a:lnTo>
                  <a:pt x="4" y="936"/>
                </a:lnTo>
                <a:lnTo>
                  <a:pt x="2" y="946"/>
                </a:lnTo>
                <a:lnTo>
                  <a:pt x="1" y="956"/>
                </a:lnTo>
                <a:lnTo>
                  <a:pt x="0" y="966"/>
                </a:lnTo>
                <a:lnTo>
                  <a:pt x="1" y="988"/>
                </a:lnTo>
                <a:lnTo>
                  <a:pt x="4" y="1011"/>
                </a:lnTo>
                <a:lnTo>
                  <a:pt x="11" y="1037"/>
                </a:lnTo>
                <a:lnTo>
                  <a:pt x="21" y="1065"/>
                </a:lnTo>
                <a:lnTo>
                  <a:pt x="33" y="1095"/>
                </a:lnTo>
                <a:lnTo>
                  <a:pt x="49" y="1128"/>
                </a:lnTo>
                <a:close/>
                <a:moveTo>
                  <a:pt x="2041" y="1134"/>
                </a:moveTo>
                <a:lnTo>
                  <a:pt x="2041" y="1134"/>
                </a:lnTo>
                <a:lnTo>
                  <a:pt x="2096" y="1117"/>
                </a:lnTo>
                <a:lnTo>
                  <a:pt x="2153" y="1101"/>
                </a:lnTo>
                <a:lnTo>
                  <a:pt x="2210" y="1085"/>
                </a:lnTo>
                <a:lnTo>
                  <a:pt x="2267" y="1072"/>
                </a:lnTo>
                <a:lnTo>
                  <a:pt x="2324" y="1058"/>
                </a:lnTo>
                <a:lnTo>
                  <a:pt x="2381" y="1046"/>
                </a:lnTo>
                <a:lnTo>
                  <a:pt x="2438" y="1036"/>
                </a:lnTo>
                <a:lnTo>
                  <a:pt x="2495" y="1026"/>
                </a:lnTo>
                <a:lnTo>
                  <a:pt x="2553" y="1017"/>
                </a:lnTo>
                <a:lnTo>
                  <a:pt x="2610" y="1009"/>
                </a:lnTo>
                <a:lnTo>
                  <a:pt x="2668" y="1004"/>
                </a:lnTo>
                <a:lnTo>
                  <a:pt x="2726" y="998"/>
                </a:lnTo>
                <a:lnTo>
                  <a:pt x="2785" y="995"/>
                </a:lnTo>
                <a:lnTo>
                  <a:pt x="2843" y="991"/>
                </a:lnTo>
                <a:lnTo>
                  <a:pt x="2902" y="989"/>
                </a:lnTo>
                <a:lnTo>
                  <a:pt x="2960" y="989"/>
                </a:lnTo>
                <a:lnTo>
                  <a:pt x="3019" y="989"/>
                </a:lnTo>
                <a:lnTo>
                  <a:pt x="3079" y="991"/>
                </a:lnTo>
                <a:lnTo>
                  <a:pt x="3136" y="995"/>
                </a:lnTo>
                <a:lnTo>
                  <a:pt x="3194" y="998"/>
                </a:lnTo>
                <a:lnTo>
                  <a:pt x="3252" y="1004"/>
                </a:lnTo>
                <a:lnTo>
                  <a:pt x="3310" y="1009"/>
                </a:lnTo>
                <a:lnTo>
                  <a:pt x="3368" y="1017"/>
                </a:lnTo>
                <a:lnTo>
                  <a:pt x="3426" y="1026"/>
                </a:lnTo>
                <a:lnTo>
                  <a:pt x="3483" y="1036"/>
                </a:lnTo>
                <a:lnTo>
                  <a:pt x="3541" y="1046"/>
                </a:lnTo>
                <a:lnTo>
                  <a:pt x="3598" y="1058"/>
                </a:lnTo>
                <a:lnTo>
                  <a:pt x="3655" y="1072"/>
                </a:lnTo>
                <a:lnTo>
                  <a:pt x="3712" y="1085"/>
                </a:lnTo>
                <a:lnTo>
                  <a:pt x="3769" y="1101"/>
                </a:lnTo>
                <a:lnTo>
                  <a:pt x="3824" y="1117"/>
                </a:lnTo>
                <a:lnTo>
                  <a:pt x="3881" y="1134"/>
                </a:lnTo>
                <a:lnTo>
                  <a:pt x="3881" y="1618"/>
                </a:lnTo>
                <a:lnTo>
                  <a:pt x="3884" y="1651"/>
                </a:lnTo>
                <a:lnTo>
                  <a:pt x="3890" y="1681"/>
                </a:lnTo>
                <a:lnTo>
                  <a:pt x="3898" y="1709"/>
                </a:lnTo>
                <a:lnTo>
                  <a:pt x="3907" y="1736"/>
                </a:lnTo>
                <a:lnTo>
                  <a:pt x="3918" y="1760"/>
                </a:lnTo>
                <a:lnTo>
                  <a:pt x="3931" y="1783"/>
                </a:lnTo>
                <a:lnTo>
                  <a:pt x="3946" y="1804"/>
                </a:lnTo>
                <a:lnTo>
                  <a:pt x="3961" y="1823"/>
                </a:lnTo>
                <a:lnTo>
                  <a:pt x="3979" y="1839"/>
                </a:lnTo>
                <a:lnTo>
                  <a:pt x="3999" y="1855"/>
                </a:lnTo>
                <a:lnTo>
                  <a:pt x="4020" y="1868"/>
                </a:lnTo>
                <a:lnTo>
                  <a:pt x="4043" y="1881"/>
                </a:lnTo>
                <a:lnTo>
                  <a:pt x="4066" y="1891"/>
                </a:lnTo>
                <a:lnTo>
                  <a:pt x="4092" y="1900"/>
                </a:lnTo>
                <a:lnTo>
                  <a:pt x="4119" y="1907"/>
                </a:lnTo>
                <a:lnTo>
                  <a:pt x="4146" y="1913"/>
                </a:lnTo>
                <a:lnTo>
                  <a:pt x="4896" y="2061"/>
                </a:lnTo>
                <a:lnTo>
                  <a:pt x="4925" y="2068"/>
                </a:lnTo>
                <a:lnTo>
                  <a:pt x="4951" y="2077"/>
                </a:lnTo>
                <a:lnTo>
                  <a:pt x="4977" y="2086"/>
                </a:lnTo>
                <a:lnTo>
                  <a:pt x="5001" y="2097"/>
                </a:lnTo>
                <a:lnTo>
                  <a:pt x="5024" y="2109"/>
                </a:lnTo>
                <a:lnTo>
                  <a:pt x="5044" y="2123"/>
                </a:lnTo>
                <a:lnTo>
                  <a:pt x="5063" y="2137"/>
                </a:lnTo>
                <a:lnTo>
                  <a:pt x="5081" y="2154"/>
                </a:lnTo>
                <a:lnTo>
                  <a:pt x="5095" y="2172"/>
                </a:lnTo>
                <a:lnTo>
                  <a:pt x="5108" y="2191"/>
                </a:lnTo>
                <a:lnTo>
                  <a:pt x="5120" y="2212"/>
                </a:lnTo>
                <a:lnTo>
                  <a:pt x="5129" y="2235"/>
                </a:lnTo>
                <a:lnTo>
                  <a:pt x="5134" y="2260"/>
                </a:lnTo>
                <a:lnTo>
                  <a:pt x="5139" y="2285"/>
                </a:lnTo>
                <a:lnTo>
                  <a:pt x="5141" y="2314"/>
                </a:lnTo>
                <a:lnTo>
                  <a:pt x="5141" y="2344"/>
                </a:lnTo>
                <a:lnTo>
                  <a:pt x="5141" y="3729"/>
                </a:lnTo>
                <a:lnTo>
                  <a:pt x="2960" y="3729"/>
                </a:lnTo>
                <a:lnTo>
                  <a:pt x="781" y="3729"/>
                </a:lnTo>
                <a:lnTo>
                  <a:pt x="781" y="2344"/>
                </a:lnTo>
                <a:lnTo>
                  <a:pt x="780" y="2314"/>
                </a:lnTo>
                <a:lnTo>
                  <a:pt x="782" y="2285"/>
                </a:lnTo>
                <a:lnTo>
                  <a:pt x="787" y="2260"/>
                </a:lnTo>
                <a:lnTo>
                  <a:pt x="793" y="2235"/>
                </a:lnTo>
                <a:lnTo>
                  <a:pt x="802" y="2212"/>
                </a:lnTo>
                <a:lnTo>
                  <a:pt x="813" y="2191"/>
                </a:lnTo>
                <a:lnTo>
                  <a:pt x="826" y="2172"/>
                </a:lnTo>
                <a:lnTo>
                  <a:pt x="841" y="2154"/>
                </a:lnTo>
                <a:lnTo>
                  <a:pt x="858" y="2137"/>
                </a:lnTo>
                <a:lnTo>
                  <a:pt x="877" y="2123"/>
                </a:lnTo>
                <a:lnTo>
                  <a:pt x="898" y="2109"/>
                </a:lnTo>
                <a:lnTo>
                  <a:pt x="920" y="2097"/>
                </a:lnTo>
                <a:lnTo>
                  <a:pt x="944" y="2086"/>
                </a:lnTo>
                <a:lnTo>
                  <a:pt x="971" y="2077"/>
                </a:lnTo>
                <a:lnTo>
                  <a:pt x="997" y="2068"/>
                </a:lnTo>
                <a:lnTo>
                  <a:pt x="1026" y="2061"/>
                </a:lnTo>
                <a:lnTo>
                  <a:pt x="1775" y="1913"/>
                </a:lnTo>
                <a:lnTo>
                  <a:pt x="1803" y="1907"/>
                </a:lnTo>
                <a:lnTo>
                  <a:pt x="1830" y="1900"/>
                </a:lnTo>
                <a:lnTo>
                  <a:pt x="1855" y="1891"/>
                </a:lnTo>
                <a:lnTo>
                  <a:pt x="1879" y="1881"/>
                </a:lnTo>
                <a:lnTo>
                  <a:pt x="1901" y="1868"/>
                </a:lnTo>
                <a:lnTo>
                  <a:pt x="1923" y="1855"/>
                </a:lnTo>
                <a:lnTo>
                  <a:pt x="1941" y="1839"/>
                </a:lnTo>
                <a:lnTo>
                  <a:pt x="1959" y="1823"/>
                </a:lnTo>
                <a:lnTo>
                  <a:pt x="1976" y="1804"/>
                </a:lnTo>
                <a:lnTo>
                  <a:pt x="1991" y="1783"/>
                </a:lnTo>
                <a:lnTo>
                  <a:pt x="2003" y="1760"/>
                </a:lnTo>
                <a:lnTo>
                  <a:pt x="2014" y="1736"/>
                </a:lnTo>
                <a:lnTo>
                  <a:pt x="2024" y="1709"/>
                </a:lnTo>
                <a:lnTo>
                  <a:pt x="2031" y="1681"/>
                </a:lnTo>
                <a:lnTo>
                  <a:pt x="2037" y="1651"/>
                </a:lnTo>
                <a:lnTo>
                  <a:pt x="2041" y="1618"/>
                </a:lnTo>
                <a:lnTo>
                  <a:pt x="2041" y="1134"/>
                </a:lnTo>
                <a:close/>
                <a:moveTo>
                  <a:pt x="2971" y="1671"/>
                </a:moveTo>
                <a:lnTo>
                  <a:pt x="2971" y="1671"/>
                </a:lnTo>
                <a:lnTo>
                  <a:pt x="3017" y="1672"/>
                </a:lnTo>
                <a:lnTo>
                  <a:pt x="3063" y="1676"/>
                </a:lnTo>
                <a:lnTo>
                  <a:pt x="3107" y="1682"/>
                </a:lnTo>
                <a:lnTo>
                  <a:pt x="3151" y="1690"/>
                </a:lnTo>
                <a:lnTo>
                  <a:pt x="3194" y="1699"/>
                </a:lnTo>
                <a:lnTo>
                  <a:pt x="3237" y="1711"/>
                </a:lnTo>
                <a:lnTo>
                  <a:pt x="3278" y="1726"/>
                </a:lnTo>
                <a:lnTo>
                  <a:pt x="3318" y="1741"/>
                </a:lnTo>
                <a:lnTo>
                  <a:pt x="3358" y="1759"/>
                </a:lnTo>
                <a:lnTo>
                  <a:pt x="3396" y="1779"/>
                </a:lnTo>
                <a:lnTo>
                  <a:pt x="3434" y="1800"/>
                </a:lnTo>
                <a:lnTo>
                  <a:pt x="3470" y="1824"/>
                </a:lnTo>
                <a:lnTo>
                  <a:pt x="3505" y="1848"/>
                </a:lnTo>
                <a:lnTo>
                  <a:pt x="3539" y="1875"/>
                </a:lnTo>
                <a:lnTo>
                  <a:pt x="3571" y="1903"/>
                </a:lnTo>
                <a:lnTo>
                  <a:pt x="3602" y="1933"/>
                </a:lnTo>
                <a:lnTo>
                  <a:pt x="3631" y="1963"/>
                </a:lnTo>
                <a:lnTo>
                  <a:pt x="3659" y="1995"/>
                </a:lnTo>
                <a:lnTo>
                  <a:pt x="3686" y="2030"/>
                </a:lnTo>
                <a:lnTo>
                  <a:pt x="3711" y="2065"/>
                </a:lnTo>
                <a:lnTo>
                  <a:pt x="3734" y="2100"/>
                </a:lnTo>
                <a:lnTo>
                  <a:pt x="3755" y="2138"/>
                </a:lnTo>
                <a:lnTo>
                  <a:pt x="3775" y="2176"/>
                </a:lnTo>
                <a:lnTo>
                  <a:pt x="3793" y="2216"/>
                </a:lnTo>
                <a:lnTo>
                  <a:pt x="3809" y="2256"/>
                </a:lnTo>
                <a:lnTo>
                  <a:pt x="3823" y="2298"/>
                </a:lnTo>
                <a:lnTo>
                  <a:pt x="3835" y="2340"/>
                </a:lnTo>
                <a:lnTo>
                  <a:pt x="3845" y="2383"/>
                </a:lnTo>
                <a:lnTo>
                  <a:pt x="3853" y="2427"/>
                </a:lnTo>
                <a:lnTo>
                  <a:pt x="3859" y="2471"/>
                </a:lnTo>
                <a:lnTo>
                  <a:pt x="3862" y="2517"/>
                </a:lnTo>
                <a:lnTo>
                  <a:pt x="3863" y="2563"/>
                </a:lnTo>
                <a:lnTo>
                  <a:pt x="3863" y="2591"/>
                </a:lnTo>
                <a:lnTo>
                  <a:pt x="3861" y="2617"/>
                </a:lnTo>
                <a:lnTo>
                  <a:pt x="3860" y="2645"/>
                </a:lnTo>
                <a:lnTo>
                  <a:pt x="3857" y="2672"/>
                </a:lnTo>
                <a:lnTo>
                  <a:pt x="3853" y="2699"/>
                </a:lnTo>
                <a:lnTo>
                  <a:pt x="3849" y="2726"/>
                </a:lnTo>
                <a:lnTo>
                  <a:pt x="3843" y="2751"/>
                </a:lnTo>
                <a:lnTo>
                  <a:pt x="3838" y="2778"/>
                </a:lnTo>
                <a:lnTo>
                  <a:pt x="3831" y="2802"/>
                </a:lnTo>
                <a:lnTo>
                  <a:pt x="3823" y="2828"/>
                </a:lnTo>
                <a:lnTo>
                  <a:pt x="3814" y="2854"/>
                </a:lnTo>
                <a:lnTo>
                  <a:pt x="3805" y="2878"/>
                </a:lnTo>
                <a:lnTo>
                  <a:pt x="3796" y="2903"/>
                </a:lnTo>
                <a:lnTo>
                  <a:pt x="3786" y="2926"/>
                </a:lnTo>
                <a:lnTo>
                  <a:pt x="3775" y="2950"/>
                </a:lnTo>
                <a:lnTo>
                  <a:pt x="3763" y="2973"/>
                </a:lnTo>
                <a:lnTo>
                  <a:pt x="3410" y="2802"/>
                </a:lnTo>
                <a:lnTo>
                  <a:pt x="3423" y="2776"/>
                </a:lnTo>
                <a:lnTo>
                  <a:pt x="3435" y="2748"/>
                </a:lnTo>
                <a:lnTo>
                  <a:pt x="3446" y="2719"/>
                </a:lnTo>
                <a:lnTo>
                  <a:pt x="3455" y="2689"/>
                </a:lnTo>
                <a:lnTo>
                  <a:pt x="3462" y="2659"/>
                </a:lnTo>
                <a:lnTo>
                  <a:pt x="3466" y="2627"/>
                </a:lnTo>
                <a:lnTo>
                  <a:pt x="3470" y="2595"/>
                </a:lnTo>
                <a:lnTo>
                  <a:pt x="3471" y="2563"/>
                </a:lnTo>
                <a:lnTo>
                  <a:pt x="3470" y="2537"/>
                </a:lnTo>
                <a:lnTo>
                  <a:pt x="3469" y="2512"/>
                </a:lnTo>
                <a:lnTo>
                  <a:pt x="3465" y="2487"/>
                </a:lnTo>
                <a:lnTo>
                  <a:pt x="3461" y="2462"/>
                </a:lnTo>
                <a:lnTo>
                  <a:pt x="3455" y="2438"/>
                </a:lnTo>
                <a:lnTo>
                  <a:pt x="3449" y="2415"/>
                </a:lnTo>
                <a:lnTo>
                  <a:pt x="3441" y="2391"/>
                </a:lnTo>
                <a:lnTo>
                  <a:pt x="3432" y="2369"/>
                </a:lnTo>
                <a:lnTo>
                  <a:pt x="3422" y="2347"/>
                </a:lnTo>
                <a:lnTo>
                  <a:pt x="3411" y="2325"/>
                </a:lnTo>
                <a:lnTo>
                  <a:pt x="3398" y="2304"/>
                </a:lnTo>
                <a:lnTo>
                  <a:pt x="3386" y="2284"/>
                </a:lnTo>
                <a:lnTo>
                  <a:pt x="3372" y="2264"/>
                </a:lnTo>
                <a:lnTo>
                  <a:pt x="3357" y="2245"/>
                </a:lnTo>
                <a:lnTo>
                  <a:pt x="3342" y="2227"/>
                </a:lnTo>
                <a:lnTo>
                  <a:pt x="3325" y="2209"/>
                </a:lnTo>
                <a:lnTo>
                  <a:pt x="3307" y="2193"/>
                </a:lnTo>
                <a:lnTo>
                  <a:pt x="3289" y="2177"/>
                </a:lnTo>
                <a:lnTo>
                  <a:pt x="3270" y="2163"/>
                </a:lnTo>
                <a:lnTo>
                  <a:pt x="3251" y="2149"/>
                </a:lnTo>
                <a:lnTo>
                  <a:pt x="3230" y="2136"/>
                </a:lnTo>
                <a:lnTo>
                  <a:pt x="3210" y="2124"/>
                </a:lnTo>
                <a:lnTo>
                  <a:pt x="3188" y="2113"/>
                </a:lnTo>
                <a:lnTo>
                  <a:pt x="3165" y="2102"/>
                </a:lnTo>
                <a:lnTo>
                  <a:pt x="3143" y="2094"/>
                </a:lnTo>
                <a:lnTo>
                  <a:pt x="3120" y="2086"/>
                </a:lnTo>
                <a:lnTo>
                  <a:pt x="3096" y="2079"/>
                </a:lnTo>
                <a:lnTo>
                  <a:pt x="3072" y="2074"/>
                </a:lnTo>
                <a:lnTo>
                  <a:pt x="3047" y="2069"/>
                </a:lnTo>
                <a:lnTo>
                  <a:pt x="3023" y="2066"/>
                </a:lnTo>
                <a:lnTo>
                  <a:pt x="2997" y="2065"/>
                </a:lnTo>
                <a:lnTo>
                  <a:pt x="2971" y="2063"/>
                </a:lnTo>
                <a:lnTo>
                  <a:pt x="2946" y="2065"/>
                </a:lnTo>
                <a:lnTo>
                  <a:pt x="2920" y="2066"/>
                </a:lnTo>
                <a:lnTo>
                  <a:pt x="2896" y="2069"/>
                </a:lnTo>
                <a:lnTo>
                  <a:pt x="2871" y="2074"/>
                </a:lnTo>
                <a:lnTo>
                  <a:pt x="2847" y="2079"/>
                </a:lnTo>
                <a:lnTo>
                  <a:pt x="2823" y="2086"/>
                </a:lnTo>
                <a:lnTo>
                  <a:pt x="2800" y="2094"/>
                </a:lnTo>
                <a:lnTo>
                  <a:pt x="2778" y="2102"/>
                </a:lnTo>
                <a:lnTo>
                  <a:pt x="2755" y="2113"/>
                </a:lnTo>
                <a:lnTo>
                  <a:pt x="2734" y="2124"/>
                </a:lnTo>
                <a:lnTo>
                  <a:pt x="2713" y="2136"/>
                </a:lnTo>
                <a:lnTo>
                  <a:pt x="2693" y="2149"/>
                </a:lnTo>
                <a:lnTo>
                  <a:pt x="2673" y="2163"/>
                </a:lnTo>
                <a:lnTo>
                  <a:pt x="2654" y="2177"/>
                </a:lnTo>
                <a:lnTo>
                  <a:pt x="2636" y="2193"/>
                </a:lnTo>
                <a:lnTo>
                  <a:pt x="2619" y="2209"/>
                </a:lnTo>
                <a:lnTo>
                  <a:pt x="2603" y="2227"/>
                </a:lnTo>
                <a:lnTo>
                  <a:pt x="2587" y="2245"/>
                </a:lnTo>
                <a:lnTo>
                  <a:pt x="2571" y="2264"/>
                </a:lnTo>
                <a:lnTo>
                  <a:pt x="2558" y="2284"/>
                </a:lnTo>
                <a:lnTo>
                  <a:pt x="2545" y="2304"/>
                </a:lnTo>
                <a:lnTo>
                  <a:pt x="2532" y="2325"/>
                </a:lnTo>
                <a:lnTo>
                  <a:pt x="2521" y="2347"/>
                </a:lnTo>
                <a:lnTo>
                  <a:pt x="2512" y="2369"/>
                </a:lnTo>
                <a:lnTo>
                  <a:pt x="2502" y="2391"/>
                </a:lnTo>
                <a:lnTo>
                  <a:pt x="2494" y="2415"/>
                </a:lnTo>
                <a:lnTo>
                  <a:pt x="2488" y="2438"/>
                </a:lnTo>
                <a:lnTo>
                  <a:pt x="2482" y="2462"/>
                </a:lnTo>
                <a:lnTo>
                  <a:pt x="2478" y="2487"/>
                </a:lnTo>
                <a:lnTo>
                  <a:pt x="2475" y="2512"/>
                </a:lnTo>
                <a:lnTo>
                  <a:pt x="2473" y="2537"/>
                </a:lnTo>
                <a:lnTo>
                  <a:pt x="2472" y="2563"/>
                </a:lnTo>
                <a:lnTo>
                  <a:pt x="2473" y="2588"/>
                </a:lnTo>
                <a:lnTo>
                  <a:pt x="2475" y="2614"/>
                </a:lnTo>
                <a:lnTo>
                  <a:pt x="2478" y="2639"/>
                </a:lnTo>
                <a:lnTo>
                  <a:pt x="2482" y="2663"/>
                </a:lnTo>
                <a:lnTo>
                  <a:pt x="2488" y="2688"/>
                </a:lnTo>
                <a:lnTo>
                  <a:pt x="2494" y="2711"/>
                </a:lnTo>
                <a:lnTo>
                  <a:pt x="2502" y="2734"/>
                </a:lnTo>
                <a:lnTo>
                  <a:pt x="2512" y="2757"/>
                </a:lnTo>
                <a:lnTo>
                  <a:pt x="2521" y="2779"/>
                </a:lnTo>
                <a:lnTo>
                  <a:pt x="2532" y="2801"/>
                </a:lnTo>
                <a:lnTo>
                  <a:pt x="2545" y="2821"/>
                </a:lnTo>
                <a:lnTo>
                  <a:pt x="2558" y="2841"/>
                </a:lnTo>
                <a:lnTo>
                  <a:pt x="2571" y="2861"/>
                </a:lnTo>
                <a:lnTo>
                  <a:pt x="2587" y="2880"/>
                </a:lnTo>
                <a:lnTo>
                  <a:pt x="2603" y="2898"/>
                </a:lnTo>
                <a:lnTo>
                  <a:pt x="2619" y="2916"/>
                </a:lnTo>
                <a:lnTo>
                  <a:pt x="2636" y="2933"/>
                </a:lnTo>
                <a:lnTo>
                  <a:pt x="2654" y="2948"/>
                </a:lnTo>
                <a:lnTo>
                  <a:pt x="2673" y="2963"/>
                </a:lnTo>
                <a:lnTo>
                  <a:pt x="2693" y="2976"/>
                </a:lnTo>
                <a:lnTo>
                  <a:pt x="2713" y="2990"/>
                </a:lnTo>
                <a:lnTo>
                  <a:pt x="2734" y="3002"/>
                </a:lnTo>
                <a:lnTo>
                  <a:pt x="2755" y="3013"/>
                </a:lnTo>
                <a:lnTo>
                  <a:pt x="2778" y="3023"/>
                </a:lnTo>
                <a:lnTo>
                  <a:pt x="2800" y="3032"/>
                </a:lnTo>
                <a:lnTo>
                  <a:pt x="2823" y="3040"/>
                </a:lnTo>
                <a:lnTo>
                  <a:pt x="2847" y="3047"/>
                </a:lnTo>
                <a:lnTo>
                  <a:pt x="2871" y="3052"/>
                </a:lnTo>
                <a:lnTo>
                  <a:pt x="2896" y="3057"/>
                </a:lnTo>
                <a:lnTo>
                  <a:pt x="2920" y="3060"/>
                </a:lnTo>
                <a:lnTo>
                  <a:pt x="2946" y="3061"/>
                </a:lnTo>
                <a:lnTo>
                  <a:pt x="2971" y="3062"/>
                </a:lnTo>
                <a:lnTo>
                  <a:pt x="2994" y="3061"/>
                </a:lnTo>
                <a:lnTo>
                  <a:pt x="3015" y="3060"/>
                </a:lnTo>
                <a:lnTo>
                  <a:pt x="3037" y="3058"/>
                </a:lnTo>
                <a:lnTo>
                  <a:pt x="3058" y="3054"/>
                </a:lnTo>
                <a:lnTo>
                  <a:pt x="3079" y="3051"/>
                </a:lnTo>
                <a:lnTo>
                  <a:pt x="3100" y="3045"/>
                </a:lnTo>
                <a:lnTo>
                  <a:pt x="3120" y="3040"/>
                </a:lnTo>
                <a:lnTo>
                  <a:pt x="3140" y="3033"/>
                </a:lnTo>
                <a:lnTo>
                  <a:pt x="3159" y="3025"/>
                </a:lnTo>
                <a:lnTo>
                  <a:pt x="3178" y="3018"/>
                </a:lnTo>
                <a:lnTo>
                  <a:pt x="3197" y="3009"/>
                </a:lnTo>
                <a:lnTo>
                  <a:pt x="3215" y="2999"/>
                </a:lnTo>
                <a:lnTo>
                  <a:pt x="3232" y="2989"/>
                </a:lnTo>
                <a:lnTo>
                  <a:pt x="3250" y="2977"/>
                </a:lnTo>
                <a:lnTo>
                  <a:pt x="3267" y="2965"/>
                </a:lnTo>
                <a:lnTo>
                  <a:pt x="3283" y="2953"/>
                </a:lnTo>
                <a:lnTo>
                  <a:pt x="3563" y="3229"/>
                </a:lnTo>
                <a:lnTo>
                  <a:pt x="3533" y="3255"/>
                </a:lnTo>
                <a:lnTo>
                  <a:pt x="3502" y="3279"/>
                </a:lnTo>
                <a:lnTo>
                  <a:pt x="3470" y="3303"/>
                </a:lnTo>
                <a:lnTo>
                  <a:pt x="3436" y="3324"/>
                </a:lnTo>
                <a:lnTo>
                  <a:pt x="3402" y="3344"/>
                </a:lnTo>
                <a:lnTo>
                  <a:pt x="3366" y="3362"/>
                </a:lnTo>
                <a:lnTo>
                  <a:pt x="3330" y="3379"/>
                </a:lnTo>
                <a:lnTo>
                  <a:pt x="3294" y="3394"/>
                </a:lnTo>
                <a:lnTo>
                  <a:pt x="3256" y="3408"/>
                </a:lnTo>
                <a:lnTo>
                  <a:pt x="3217" y="3420"/>
                </a:lnTo>
                <a:lnTo>
                  <a:pt x="3178" y="3430"/>
                </a:lnTo>
                <a:lnTo>
                  <a:pt x="3138" y="3439"/>
                </a:lnTo>
                <a:lnTo>
                  <a:pt x="3097" y="3446"/>
                </a:lnTo>
                <a:lnTo>
                  <a:pt x="3056" y="3450"/>
                </a:lnTo>
                <a:lnTo>
                  <a:pt x="3014" y="3453"/>
                </a:lnTo>
                <a:lnTo>
                  <a:pt x="2971" y="3454"/>
                </a:lnTo>
                <a:lnTo>
                  <a:pt x="2926" y="3453"/>
                </a:lnTo>
                <a:lnTo>
                  <a:pt x="2880" y="3450"/>
                </a:lnTo>
                <a:lnTo>
                  <a:pt x="2835" y="3444"/>
                </a:lnTo>
                <a:lnTo>
                  <a:pt x="2792" y="3435"/>
                </a:lnTo>
                <a:lnTo>
                  <a:pt x="2749" y="3427"/>
                </a:lnTo>
                <a:lnTo>
                  <a:pt x="2706" y="3414"/>
                </a:lnTo>
                <a:lnTo>
                  <a:pt x="2665" y="3400"/>
                </a:lnTo>
                <a:lnTo>
                  <a:pt x="2625" y="3384"/>
                </a:lnTo>
                <a:lnTo>
                  <a:pt x="2585" y="3366"/>
                </a:lnTo>
                <a:lnTo>
                  <a:pt x="2547" y="3346"/>
                </a:lnTo>
                <a:lnTo>
                  <a:pt x="2510" y="3325"/>
                </a:lnTo>
                <a:lnTo>
                  <a:pt x="2473" y="3302"/>
                </a:lnTo>
                <a:lnTo>
                  <a:pt x="2439" y="3277"/>
                </a:lnTo>
                <a:lnTo>
                  <a:pt x="2405" y="3250"/>
                </a:lnTo>
                <a:lnTo>
                  <a:pt x="2373" y="3223"/>
                </a:lnTo>
                <a:lnTo>
                  <a:pt x="2342" y="3193"/>
                </a:lnTo>
                <a:lnTo>
                  <a:pt x="2312" y="3162"/>
                </a:lnTo>
                <a:lnTo>
                  <a:pt x="2284" y="3130"/>
                </a:lnTo>
                <a:lnTo>
                  <a:pt x="2257" y="3096"/>
                </a:lnTo>
                <a:lnTo>
                  <a:pt x="2232" y="3061"/>
                </a:lnTo>
                <a:lnTo>
                  <a:pt x="2209" y="3025"/>
                </a:lnTo>
                <a:lnTo>
                  <a:pt x="2188" y="2987"/>
                </a:lnTo>
                <a:lnTo>
                  <a:pt x="2168" y="2950"/>
                </a:lnTo>
                <a:lnTo>
                  <a:pt x="2150" y="2909"/>
                </a:lnTo>
                <a:lnTo>
                  <a:pt x="2134" y="2869"/>
                </a:lnTo>
                <a:lnTo>
                  <a:pt x="2120" y="2828"/>
                </a:lnTo>
                <a:lnTo>
                  <a:pt x="2109" y="2786"/>
                </a:lnTo>
                <a:lnTo>
                  <a:pt x="2099" y="2742"/>
                </a:lnTo>
                <a:lnTo>
                  <a:pt x="2091" y="2699"/>
                </a:lnTo>
                <a:lnTo>
                  <a:pt x="2085" y="2654"/>
                </a:lnTo>
                <a:lnTo>
                  <a:pt x="2081" y="2608"/>
                </a:lnTo>
                <a:lnTo>
                  <a:pt x="2080" y="2563"/>
                </a:lnTo>
                <a:lnTo>
                  <a:pt x="2081" y="2517"/>
                </a:lnTo>
                <a:lnTo>
                  <a:pt x="2085" y="2471"/>
                </a:lnTo>
                <a:lnTo>
                  <a:pt x="2091" y="2427"/>
                </a:lnTo>
                <a:lnTo>
                  <a:pt x="2099" y="2383"/>
                </a:lnTo>
                <a:lnTo>
                  <a:pt x="2109" y="2340"/>
                </a:lnTo>
                <a:lnTo>
                  <a:pt x="2120" y="2298"/>
                </a:lnTo>
                <a:lnTo>
                  <a:pt x="2134" y="2256"/>
                </a:lnTo>
                <a:lnTo>
                  <a:pt x="2150" y="2216"/>
                </a:lnTo>
                <a:lnTo>
                  <a:pt x="2168" y="2176"/>
                </a:lnTo>
                <a:lnTo>
                  <a:pt x="2188" y="2138"/>
                </a:lnTo>
                <a:lnTo>
                  <a:pt x="2209" y="2100"/>
                </a:lnTo>
                <a:lnTo>
                  <a:pt x="2232" y="2065"/>
                </a:lnTo>
                <a:lnTo>
                  <a:pt x="2257" y="2030"/>
                </a:lnTo>
                <a:lnTo>
                  <a:pt x="2284" y="1995"/>
                </a:lnTo>
                <a:lnTo>
                  <a:pt x="2312" y="1963"/>
                </a:lnTo>
                <a:lnTo>
                  <a:pt x="2342" y="1933"/>
                </a:lnTo>
                <a:lnTo>
                  <a:pt x="2373" y="1903"/>
                </a:lnTo>
                <a:lnTo>
                  <a:pt x="2405" y="1875"/>
                </a:lnTo>
                <a:lnTo>
                  <a:pt x="2439" y="1848"/>
                </a:lnTo>
                <a:lnTo>
                  <a:pt x="2473" y="1824"/>
                </a:lnTo>
                <a:lnTo>
                  <a:pt x="2510" y="1800"/>
                </a:lnTo>
                <a:lnTo>
                  <a:pt x="2547" y="1779"/>
                </a:lnTo>
                <a:lnTo>
                  <a:pt x="2585" y="1759"/>
                </a:lnTo>
                <a:lnTo>
                  <a:pt x="2625" y="1741"/>
                </a:lnTo>
                <a:lnTo>
                  <a:pt x="2665" y="1726"/>
                </a:lnTo>
                <a:lnTo>
                  <a:pt x="2706" y="1711"/>
                </a:lnTo>
                <a:lnTo>
                  <a:pt x="2749" y="1699"/>
                </a:lnTo>
                <a:lnTo>
                  <a:pt x="2792" y="1690"/>
                </a:lnTo>
                <a:lnTo>
                  <a:pt x="2835" y="1682"/>
                </a:lnTo>
                <a:lnTo>
                  <a:pt x="2880" y="1676"/>
                </a:lnTo>
                <a:lnTo>
                  <a:pt x="2926" y="1672"/>
                </a:lnTo>
                <a:lnTo>
                  <a:pt x="2971" y="1671"/>
                </a:lnTo>
                <a:close/>
                <a:moveTo>
                  <a:pt x="4858" y="3824"/>
                </a:moveTo>
                <a:lnTo>
                  <a:pt x="4858" y="3824"/>
                </a:lnTo>
                <a:lnTo>
                  <a:pt x="4328" y="3824"/>
                </a:lnTo>
                <a:lnTo>
                  <a:pt x="4328" y="4208"/>
                </a:lnTo>
                <a:lnTo>
                  <a:pt x="4702" y="4208"/>
                </a:lnTo>
                <a:lnTo>
                  <a:pt x="4858" y="3824"/>
                </a:lnTo>
                <a:close/>
                <a:moveTo>
                  <a:pt x="1064" y="3824"/>
                </a:moveTo>
                <a:lnTo>
                  <a:pt x="1064" y="3824"/>
                </a:lnTo>
                <a:lnTo>
                  <a:pt x="1594" y="3824"/>
                </a:lnTo>
                <a:lnTo>
                  <a:pt x="1594" y="4208"/>
                </a:lnTo>
                <a:lnTo>
                  <a:pt x="1219" y="4208"/>
                </a:lnTo>
                <a:lnTo>
                  <a:pt x="1064" y="3824"/>
                </a:lnTo>
                <a:close/>
              </a:path>
            </a:pathLst>
          </a:custGeom>
          <a:solidFill>
            <a:srgbClr val="FFFFFF"/>
          </a:solidFill>
          <a:ln>
            <a:noFill/>
          </a:ln>
        </p:spPr>
        <p:txBody>
          <a:bodyPr anchor="ctr"/>
          <a:lstStyle/>
          <a:p>
            <a:endParaRPr lang="zh-CN" altLang="en-US">
              <a:ea typeface="宋体" panose="02010600030101010101" pitchFamily="2" charset="-122"/>
            </a:endParaRPr>
          </a:p>
        </p:txBody>
      </p:sp>
      <p:sp>
        <p:nvSpPr>
          <p:cNvPr id="12" name="Rectangle 15" descr="12"/>
          <p:cNvSpPr>
            <a:spLocks noChangeArrowheads="1"/>
          </p:cNvSpPr>
          <p:nvPr/>
        </p:nvSpPr>
        <p:spPr bwMode="auto">
          <a:xfrm>
            <a:off x="5222825" y="1796460"/>
            <a:ext cx="3150280" cy="1948050"/>
          </a:xfrm>
          <a:prstGeom prst="roundRect">
            <a:avLst/>
          </a:prstGeom>
          <a:solidFill>
            <a:schemeClr val="accent1"/>
          </a:solidFill>
          <a:ln w="38100">
            <a:solidFill>
              <a:schemeClr val="accent1"/>
            </a:solidFill>
          </a:ln>
          <a:effectLst/>
        </p:spPr>
        <p:txBody>
          <a:bodyPr anchor="b"/>
          <a:lstStyle/>
          <a:p>
            <a:pPr algn="ctr"/>
            <a:r>
              <a:rPr lang="en-US" altLang="zh-CN" sz="4400" dirty="0">
                <a:solidFill>
                  <a:srgbClr val="FFFFFF"/>
                </a:solidFill>
                <a:latin typeface="+mj-ea"/>
                <a:ea typeface="+mj-ea"/>
              </a:rPr>
              <a:t>89%</a:t>
            </a:r>
            <a:endParaRPr lang="zh-CN" altLang="en-US" sz="4400" dirty="0">
              <a:solidFill>
                <a:srgbClr val="FFFFFF"/>
              </a:solidFill>
              <a:latin typeface="+mj-ea"/>
              <a:ea typeface="+mj-ea"/>
            </a:endParaRPr>
          </a:p>
        </p:txBody>
      </p:sp>
      <p:sp>
        <p:nvSpPr>
          <p:cNvPr id="13" name="Rectangle 15" descr="12"/>
          <p:cNvSpPr>
            <a:spLocks noChangeArrowheads="1"/>
          </p:cNvSpPr>
          <p:nvPr/>
        </p:nvSpPr>
        <p:spPr bwMode="auto">
          <a:xfrm>
            <a:off x="8671863" y="1796460"/>
            <a:ext cx="3150280" cy="1948050"/>
          </a:xfrm>
          <a:prstGeom prst="roundRect">
            <a:avLst/>
          </a:prstGeom>
          <a:solidFill>
            <a:schemeClr val="accent1"/>
          </a:solidFill>
          <a:ln w="38100">
            <a:solidFill>
              <a:schemeClr val="accent1"/>
            </a:solidFill>
          </a:ln>
          <a:effectLst/>
        </p:spPr>
        <p:txBody>
          <a:bodyPr anchor="b"/>
          <a:lstStyle/>
          <a:p>
            <a:pPr algn="ctr"/>
            <a:r>
              <a:rPr lang="en-US" altLang="zh-CN" sz="4400" dirty="0">
                <a:solidFill>
                  <a:srgbClr val="FFFFFF"/>
                </a:solidFill>
                <a:latin typeface="+mj-ea"/>
                <a:ea typeface="+mj-ea"/>
              </a:rPr>
              <a:t>13%</a:t>
            </a:r>
            <a:endParaRPr lang="zh-CN" altLang="en-US" sz="4400" dirty="0">
              <a:solidFill>
                <a:srgbClr val="FFFFFF"/>
              </a:solidFill>
              <a:latin typeface="+mj-ea"/>
              <a:ea typeface="+mj-ea"/>
            </a:endParaRPr>
          </a:p>
        </p:txBody>
      </p:sp>
      <p:sp>
        <p:nvSpPr>
          <p:cNvPr id="17" name="KSO_Shape"/>
          <p:cNvSpPr/>
          <p:nvPr/>
        </p:nvSpPr>
        <p:spPr>
          <a:xfrm>
            <a:off x="5370305" y="1943942"/>
            <a:ext cx="944332" cy="643720"/>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 name="文本框 2"/>
          <p:cNvSpPr txBox="1"/>
          <p:nvPr/>
        </p:nvSpPr>
        <p:spPr>
          <a:xfrm>
            <a:off x="6441114" y="2034969"/>
            <a:ext cx="1805514" cy="461665"/>
          </a:xfrm>
          <a:prstGeom prst="rect">
            <a:avLst/>
          </a:prstGeom>
          <a:noFill/>
        </p:spPr>
        <p:txBody>
          <a:bodyPr wrap="square" rtlCol="0">
            <a:spAutoFit/>
          </a:bodyPr>
          <a:lstStyle/>
          <a:p>
            <a:r>
              <a:rPr lang="zh-CN" altLang="en-US" dirty="0">
                <a:solidFill>
                  <a:srgbClr val="FFFFFF"/>
                </a:solidFill>
              </a:rPr>
              <a:t>请输入文本</a:t>
            </a:r>
          </a:p>
        </p:txBody>
      </p:sp>
      <p:sp>
        <p:nvSpPr>
          <p:cNvPr id="18" name="文本框 17"/>
          <p:cNvSpPr txBox="1"/>
          <p:nvPr/>
        </p:nvSpPr>
        <p:spPr>
          <a:xfrm>
            <a:off x="9862739" y="2034969"/>
            <a:ext cx="1805514" cy="461665"/>
          </a:xfrm>
          <a:prstGeom prst="rect">
            <a:avLst/>
          </a:prstGeom>
          <a:noFill/>
        </p:spPr>
        <p:txBody>
          <a:bodyPr wrap="square" rtlCol="0">
            <a:spAutoFit/>
          </a:bodyPr>
          <a:lstStyle/>
          <a:p>
            <a:r>
              <a:rPr lang="zh-CN" altLang="en-US" dirty="0">
                <a:solidFill>
                  <a:srgbClr val="FFFFFF"/>
                </a:solidFill>
              </a:rPr>
              <a:t>请输入文本</a:t>
            </a:r>
          </a:p>
        </p:txBody>
      </p:sp>
      <p:sp>
        <p:nvSpPr>
          <p:cNvPr id="19" name="文本框 18"/>
          <p:cNvSpPr txBox="1"/>
          <p:nvPr/>
        </p:nvSpPr>
        <p:spPr>
          <a:xfrm>
            <a:off x="6441114" y="4270631"/>
            <a:ext cx="1805514" cy="461665"/>
          </a:xfrm>
          <a:prstGeom prst="rect">
            <a:avLst/>
          </a:prstGeom>
          <a:noFill/>
        </p:spPr>
        <p:txBody>
          <a:bodyPr wrap="square" rtlCol="0">
            <a:spAutoFit/>
          </a:bodyPr>
          <a:lstStyle/>
          <a:p>
            <a:r>
              <a:rPr lang="zh-CN" altLang="en-US" dirty="0">
                <a:solidFill>
                  <a:srgbClr val="FFFFFF"/>
                </a:solidFill>
              </a:rPr>
              <a:t>请输入文本</a:t>
            </a:r>
          </a:p>
        </p:txBody>
      </p:sp>
      <p:sp>
        <p:nvSpPr>
          <p:cNvPr id="21" name="文本框 20"/>
          <p:cNvSpPr txBox="1"/>
          <p:nvPr/>
        </p:nvSpPr>
        <p:spPr>
          <a:xfrm>
            <a:off x="9862739" y="4270631"/>
            <a:ext cx="1805514" cy="461665"/>
          </a:xfrm>
          <a:prstGeom prst="rect">
            <a:avLst/>
          </a:prstGeom>
          <a:noFill/>
        </p:spPr>
        <p:txBody>
          <a:bodyPr wrap="square" rtlCol="0">
            <a:spAutoFit/>
          </a:bodyPr>
          <a:lstStyle/>
          <a:p>
            <a:r>
              <a:rPr lang="zh-CN" altLang="en-US" dirty="0">
                <a:solidFill>
                  <a:srgbClr val="FFFFFF"/>
                </a:solidFill>
              </a:rPr>
              <a:t>请输入文本</a:t>
            </a:r>
          </a:p>
        </p:txBody>
      </p:sp>
      <p:sp>
        <p:nvSpPr>
          <p:cNvPr id="22" name="KSO_Shape"/>
          <p:cNvSpPr/>
          <p:nvPr/>
        </p:nvSpPr>
        <p:spPr bwMode="auto">
          <a:xfrm>
            <a:off x="8803954" y="1933642"/>
            <a:ext cx="633549" cy="922644"/>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矩形 22"/>
          <p:cNvSpPr/>
          <p:nvPr/>
        </p:nvSpPr>
        <p:spPr>
          <a:xfrm>
            <a:off x="176980" y="2160498"/>
            <a:ext cx="4965696" cy="3753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1800" dirty="0">
                <a:solidFill>
                  <a:schemeClr val="tx1"/>
                </a:solidFill>
                <a:latin typeface="+mn-ea"/>
              </a:rPr>
              <a:t>请输入文本请输入文本请输入文本请输入文本请输入文本请输入文本请输入文本</a:t>
            </a:r>
            <a:endParaRPr lang="en-US" altLang="zh-CN" sz="1800" dirty="0">
              <a:solidFill>
                <a:schemeClr val="tx1"/>
              </a:solidFill>
              <a:latin typeface="+mn-ea"/>
            </a:endParaRPr>
          </a:p>
          <a:p>
            <a:pPr marL="457200" indent="-457200">
              <a:lnSpc>
                <a:spcPct val="150000"/>
              </a:lnSpc>
              <a:buFont typeface="+mj-lt"/>
              <a:buAutoNum type="alphaUcPeriod"/>
            </a:pPr>
            <a:r>
              <a:rPr lang="zh-CN" altLang="en-US" sz="1800" dirty="0">
                <a:solidFill>
                  <a:schemeClr val="tx1"/>
                </a:solidFill>
                <a:latin typeface="+mn-ea"/>
              </a:rPr>
              <a:t>请输入文本请输入文本请输入文本请输入文本请输入文本请输入文本请输入文本</a:t>
            </a:r>
            <a:endParaRPr lang="en-US" altLang="zh-CN" sz="1800" dirty="0">
              <a:solidFill>
                <a:schemeClr val="tx1"/>
              </a:solidFill>
              <a:latin typeface="+mn-ea"/>
            </a:endParaRPr>
          </a:p>
          <a:p>
            <a:pPr marL="457200" indent="-457200">
              <a:lnSpc>
                <a:spcPct val="150000"/>
              </a:lnSpc>
              <a:buFont typeface="+mj-lt"/>
              <a:buAutoNum type="alphaUcPeriod"/>
            </a:pPr>
            <a:r>
              <a:rPr lang="zh-CN" altLang="en-US" sz="1800" dirty="0">
                <a:solidFill>
                  <a:schemeClr val="tx1"/>
                </a:solidFill>
                <a:latin typeface="+mn-ea"/>
              </a:rPr>
              <a:t>请输入文本请输入文本请输入文本请输入文本请输入文本请输入文本请输入文本</a:t>
            </a:r>
            <a:endParaRPr lang="en-US" altLang="zh-CN" sz="1800" dirty="0">
              <a:solidFill>
                <a:schemeClr val="tx1"/>
              </a:solidFill>
              <a:latin typeface="+mn-ea"/>
            </a:endParaRPr>
          </a:p>
          <a:p>
            <a:pPr marL="457200" indent="-457200">
              <a:lnSpc>
                <a:spcPct val="150000"/>
              </a:lnSpc>
              <a:buFont typeface="+mj-lt"/>
              <a:buAutoNum type="alphaUcPeriod"/>
            </a:pPr>
            <a:r>
              <a:rPr lang="zh-CN" altLang="en-US" sz="1800" dirty="0">
                <a:solidFill>
                  <a:schemeClr val="tx1"/>
                </a:solidFill>
                <a:latin typeface="+mn-ea"/>
              </a:rPr>
              <a:t>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KSO_Shape"/>
          <p:cNvSpPr/>
          <p:nvPr/>
        </p:nvSpPr>
        <p:spPr>
          <a:xfrm>
            <a:off x="9951699" y="1153846"/>
            <a:ext cx="1403411" cy="1335579"/>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Rectangle 8"/>
          <p:cNvSpPr>
            <a:spLocks noChangeArrowheads="1"/>
          </p:cNvSpPr>
          <p:nvPr/>
        </p:nvSpPr>
        <p:spPr bwMode="auto">
          <a:xfrm>
            <a:off x="621331" y="3485320"/>
            <a:ext cx="5192261" cy="572728"/>
          </a:xfrm>
          <a:prstGeom prst="roundRect">
            <a:avLst>
              <a:gd name="adj" fmla="val 50000"/>
            </a:avLst>
          </a:prstGeom>
          <a:solidFill>
            <a:schemeClr val="accent1"/>
          </a:solidFill>
          <a:ln>
            <a:noFill/>
          </a:ln>
        </p:spPr>
        <p:txBody>
          <a:bodyPr wrap="square" lIns="0" tIns="0" rIns="0" bIns="0">
            <a:spAutoFit/>
          </a:bodyPr>
          <a:lstStyle/>
          <a:p>
            <a:pPr algn="ctr">
              <a:lnSpc>
                <a:spcPct val="150000"/>
              </a:lnSpc>
            </a:pPr>
            <a:r>
              <a:rPr lang="zh-CN" altLang="en-US" sz="2000" dirty="0">
                <a:solidFill>
                  <a:srgbClr val="FFFFFF"/>
                </a:solidFill>
                <a:latin typeface="+mj-ea"/>
                <a:ea typeface="+mj-ea"/>
              </a:rPr>
              <a:t>请输入文本请输入文本请输入文本</a:t>
            </a:r>
            <a:endParaRPr lang="en-US" altLang="zh-CN" sz="2000" dirty="0">
              <a:solidFill>
                <a:srgbClr val="FFFFFF"/>
              </a:solidFill>
              <a:latin typeface="+mj-ea"/>
              <a:ea typeface="+mj-ea"/>
            </a:endParaRPr>
          </a:p>
        </p:txBody>
      </p:sp>
      <p:sp>
        <p:nvSpPr>
          <p:cNvPr id="15" name="椭圆 14"/>
          <p:cNvSpPr/>
          <p:nvPr/>
        </p:nvSpPr>
        <p:spPr>
          <a:xfrm>
            <a:off x="928615" y="2021953"/>
            <a:ext cx="1463367" cy="1463367"/>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rPr>
              <a:t>59%</a:t>
            </a:r>
            <a:endParaRPr lang="zh-CN" altLang="en-US" sz="2800" dirty="0">
              <a:solidFill>
                <a:schemeClr val="accent1"/>
              </a:solidFill>
            </a:endParaRPr>
          </a:p>
        </p:txBody>
      </p:sp>
      <p:sp>
        <p:nvSpPr>
          <p:cNvPr id="18" name="Rectangle 8"/>
          <p:cNvSpPr>
            <a:spLocks noChangeArrowheads="1"/>
          </p:cNvSpPr>
          <p:nvPr/>
        </p:nvSpPr>
        <p:spPr bwMode="auto">
          <a:xfrm>
            <a:off x="621331" y="5768902"/>
            <a:ext cx="5192261" cy="572728"/>
          </a:xfrm>
          <a:prstGeom prst="roundRect">
            <a:avLst>
              <a:gd name="adj" fmla="val 50000"/>
            </a:avLst>
          </a:prstGeom>
          <a:solidFill>
            <a:schemeClr val="accent1"/>
          </a:solidFill>
          <a:ln>
            <a:noFill/>
          </a:ln>
        </p:spPr>
        <p:txBody>
          <a:bodyPr wrap="square" lIns="0" tIns="0" rIns="0" bIns="0">
            <a:spAutoFit/>
          </a:bodyPr>
          <a:lstStyle/>
          <a:p>
            <a:pPr algn="ctr">
              <a:lnSpc>
                <a:spcPct val="150000"/>
              </a:lnSpc>
            </a:pPr>
            <a:r>
              <a:rPr lang="zh-CN" altLang="en-US" sz="2000" dirty="0">
                <a:solidFill>
                  <a:srgbClr val="FFFFFF"/>
                </a:solidFill>
                <a:latin typeface="+mj-ea"/>
                <a:ea typeface="+mj-ea"/>
              </a:rPr>
              <a:t>请输入文本请输入文本请输入文本</a:t>
            </a:r>
            <a:endParaRPr lang="en-US" altLang="zh-CN" sz="2000" dirty="0">
              <a:solidFill>
                <a:srgbClr val="FFFFFF"/>
              </a:solidFill>
              <a:latin typeface="+mj-ea"/>
              <a:ea typeface="+mj-ea"/>
            </a:endParaRPr>
          </a:p>
        </p:txBody>
      </p:sp>
      <p:sp>
        <p:nvSpPr>
          <p:cNvPr id="21" name="椭圆 20"/>
          <p:cNvSpPr/>
          <p:nvPr/>
        </p:nvSpPr>
        <p:spPr>
          <a:xfrm>
            <a:off x="928615" y="4305535"/>
            <a:ext cx="1463367" cy="1463367"/>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rPr>
              <a:t>41%</a:t>
            </a:r>
            <a:endParaRPr lang="zh-CN" altLang="en-US" sz="2800" dirty="0">
              <a:solidFill>
                <a:schemeClr val="accent1"/>
              </a:solidFill>
            </a:endParaRPr>
          </a:p>
        </p:txBody>
      </p:sp>
      <p:sp>
        <p:nvSpPr>
          <p:cNvPr id="23" name="矩形 22"/>
          <p:cNvSpPr/>
          <p:nvPr/>
        </p:nvSpPr>
        <p:spPr>
          <a:xfrm>
            <a:off x="6319109" y="2441532"/>
            <a:ext cx="5344761" cy="3900098"/>
          </a:xfrm>
          <a:prstGeom prst="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请输入您的大标题</a:t>
            </a:r>
            <a:endParaRPr lang="zh-CN" altLang="en-US" dirty="0"/>
          </a:p>
        </p:txBody>
      </p:sp>
      <p:sp>
        <p:nvSpPr>
          <p:cNvPr id="5" name="圆角矩形 4"/>
          <p:cNvSpPr/>
          <p:nvPr/>
        </p:nvSpPr>
        <p:spPr>
          <a:xfrm>
            <a:off x="923668" y="1958478"/>
            <a:ext cx="5167147" cy="489959"/>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n-ea"/>
              </a:rPr>
              <a:t>请输入文本请输入文本</a:t>
            </a:r>
            <a:endParaRPr lang="zh-CN" altLang="en-US" sz="2000" dirty="0">
              <a:solidFill>
                <a:srgbClr val="FFFFFF"/>
              </a:solidFill>
            </a:endParaRPr>
          </a:p>
        </p:txBody>
      </p:sp>
      <p:sp>
        <p:nvSpPr>
          <p:cNvPr id="6" name="椭圆 5"/>
          <p:cNvSpPr/>
          <p:nvPr/>
        </p:nvSpPr>
        <p:spPr>
          <a:xfrm>
            <a:off x="999358" y="4497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p>
        </p:txBody>
      </p:sp>
      <p:sp>
        <p:nvSpPr>
          <p:cNvPr id="20" name="椭圆 19"/>
          <p:cNvSpPr/>
          <p:nvPr/>
        </p:nvSpPr>
        <p:spPr>
          <a:xfrm>
            <a:off x="2333654" y="4497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p>
        </p:txBody>
      </p:sp>
      <p:sp>
        <p:nvSpPr>
          <p:cNvPr id="21" name="椭圆 20"/>
          <p:cNvSpPr/>
          <p:nvPr/>
        </p:nvSpPr>
        <p:spPr>
          <a:xfrm>
            <a:off x="3667950" y="4497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p>
        </p:txBody>
      </p:sp>
      <p:sp>
        <p:nvSpPr>
          <p:cNvPr id="10" name="矩形 9"/>
          <p:cNvSpPr/>
          <p:nvPr/>
        </p:nvSpPr>
        <p:spPr>
          <a:xfrm>
            <a:off x="1026204" y="2756419"/>
            <a:ext cx="4962075" cy="12514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nSpc>
                <a:spcPct val="150000"/>
              </a:lnSpc>
            </a:pPr>
            <a:r>
              <a:rPr lang="zh-CN" altLang="en-US"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dirty="0">
              <a:solidFill>
                <a:schemeClr val="tx1"/>
              </a:solidFill>
              <a:latin typeface="+mj-ea"/>
              <a:ea typeface="+mj-ea"/>
            </a:endParaRPr>
          </a:p>
        </p:txBody>
      </p:sp>
      <p:sp>
        <p:nvSpPr>
          <p:cNvPr id="11" name="椭圆 10"/>
          <p:cNvSpPr/>
          <p:nvPr/>
        </p:nvSpPr>
        <p:spPr>
          <a:xfrm>
            <a:off x="5002245" y="4497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p>
        </p:txBody>
      </p:sp>
      <p:sp>
        <p:nvSpPr>
          <p:cNvPr id="12" name="矩形 11"/>
          <p:cNvSpPr/>
          <p:nvPr/>
        </p:nvSpPr>
        <p:spPr>
          <a:xfrm>
            <a:off x="6624689" y="1880282"/>
            <a:ext cx="5350999" cy="4245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zh-CN" altLang="zh-CN" sz="2000" dirty="0">
              <a:solidFill>
                <a:schemeClr val="tx1"/>
              </a:solidFill>
              <a:latin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请输入您的大标题</a:t>
            </a:r>
            <a:endParaRPr lang="zh-CN" altLang="en-US" dirty="0"/>
          </a:p>
        </p:txBody>
      </p:sp>
      <p:sp>
        <p:nvSpPr>
          <p:cNvPr id="8" name="AutoShape 4"/>
          <p:cNvSpPr/>
          <p:nvPr/>
        </p:nvSpPr>
        <p:spPr bwMode="auto">
          <a:xfrm>
            <a:off x="4306888" y="2080871"/>
            <a:ext cx="1761331" cy="17613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317" y="0"/>
                </a:moveTo>
                <a:cubicBezTo>
                  <a:pt x="13198" y="871"/>
                  <a:pt x="9277" y="2909"/>
                  <a:pt x="6078" y="6121"/>
                </a:cubicBezTo>
                <a:cubicBezTo>
                  <a:pt x="2898" y="9313"/>
                  <a:pt x="876" y="13222"/>
                  <a:pt x="0" y="17331"/>
                </a:cubicBezTo>
                <a:cubicBezTo>
                  <a:pt x="654" y="19787"/>
                  <a:pt x="2887" y="21599"/>
                  <a:pt x="5550" y="21599"/>
                </a:cubicBezTo>
                <a:lnTo>
                  <a:pt x="15850" y="21599"/>
                </a:lnTo>
                <a:cubicBezTo>
                  <a:pt x="19026" y="21600"/>
                  <a:pt x="21600" y="19026"/>
                  <a:pt x="21600" y="15851"/>
                </a:cubicBezTo>
                <a:lnTo>
                  <a:pt x="21600" y="5556"/>
                </a:lnTo>
                <a:cubicBezTo>
                  <a:pt x="21599" y="2889"/>
                  <a:pt x="19781" y="649"/>
                  <a:pt x="17317" y="0"/>
                </a:cubicBezTo>
                <a:close/>
              </a:path>
            </a:pathLst>
          </a:cu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9" name="AutoShape 5"/>
          <p:cNvSpPr/>
          <p:nvPr/>
        </p:nvSpPr>
        <p:spPr bwMode="auto">
          <a:xfrm>
            <a:off x="6119813" y="2080077"/>
            <a:ext cx="1765300" cy="17621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20" y="0"/>
                </a:moveTo>
                <a:cubicBezTo>
                  <a:pt x="1838" y="631"/>
                  <a:pt x="0" y="2881"/>
                  <a:pt x="0" y="5565"/>
                </a:cubicBezTo>
                <a:lnTo>
                  <a:pt x="0" y="15854"/>
                </a:lnTo>
                <a:cubicBezTo>
                  <a:pt x="0" y="19028"/>
                  <a:pt x="2566" y="21599"/>
                  <a:pt x="5733" y="21599"/>
                </a:cubicBezTo>
                <a:lnTo>
                  <a:pt x="16004" y="21599"/>
                </a:lnTo>
                <a:cubicBezTo>
                  <a:pt x="18745" y="21600"/>
                  <a:pt x="21032" y="19672"/>
                  <a:pt x="21600" y="17097"/>
                </a:cubicBezTo>
                <a:cubicBezTo>
                  <a:pt x="20699" y="13077"/>
                  <a:pt x="18699" y="9258"/>
                  <a:pt x="15589" y="6129"/>
                </a:cubicBezTo>
                <a:cubicBezTo>
                  <a:pt x="12384" y="2905"/>
                  <a:pt x="8450" y="864"/>
                  <a:pt x="4320" y="0"/>
                </a:cubicBezTo>
                <a:close/>
              </a:path>
            </a:pathLst>
          </a:cu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10" name="AutoShape 6"/>
          <p:cNvSpPr/>
          <p:nvPr/>
        </p:nvSpPr>
        <p:spPr bwMode="auto">
          <a:xfrm>
            <a:off x="4306888" y="3920784"/>
            <a:ext cx="1761331" cy="1760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50" y="0"/>
                </a:moveTo>
                <a:cubicBezTo>
                  <a:pt x="2888" y="0"/>
                  <a:pt x="655" y="1810"/>
                  <a:pt x="0" y="4265"/>
                </a:cubicBezTo>
                <a:cubicBezTo>
                  <a:pt x="877" y="8372"/>
                  <a:pt x="2900" y="12282"/>
                  <a:pt x="6078" y="15474"/>
                </a:cubicBezTo>
                <a:cubicBezTo>
                  <a:pt x="9283" y="18692"/>
                  <a:pt x="13214" y="20731"/>
                  <a:pt x="17342" y="21600"/>
                </a:cubicBezTo>
                <a:cubicBezTo>
                  <a:pt x="19793" y="20941"/>
                  <a:pt x="21600" y="18710"/>
                  <a:pt x="21600" y="16051"/>
                </a:cubicBezTo>
                <a:lnTo>
                  <a:pt x="21600" y="5750"/>
                </a:lnTo>
                <a:cubicBezTo>
                  <a:pt x="21599" y="2574"/>
                  <a:pt x="19026" y="0"/>
                  <a:pt x="15850" y="0"/>
                </a:cubicBezTo>
                <a:lnTo>
                  <a:pt x="5550" y="0"/>
                </a:lnTo>
                <a:close/>
              </a:path>
            </a:pathLst>
          </a:cu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11" name="AutoShape 7"/>
          <p:cNvSpPr/>
          <p:nvPr/>
        </p:nvSpPr>
        <p:spPr bwMode="auto">
          <a:xfrm>
            <a:off x="6119813" y="3920784"/>
            <a:ext cx="1765300" cy="17613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34" y="0"/>
                </a:moveTo>
                <a:cubicBezTo>
                  <a:pt x="2566" y="0"/>
                  <a:pt x="0" y="2572"/>
                  <a:pt x="0" y="5747"/>
                </a:cubicBezTo>
                <a:lnTo>
                  <a:pt x="0" y="16042"/>
                </a:lnTo>
                <a:cubicBezTo>
                  <a:pt x="0" y="18718"/>
                  <a:pt x="1827" y="20959"/>
                  <a:pt x="4297" y="21600"/>
                </a:cubicBezTo>
                <a:cubicBezTo>
                  <a:pt x="8435" y="20739"/>
                  <a:pt x="12379" y="18697"/>
                  <a:pt x="15591" y="15465"/>
                </a:cubicBezTo>
                <a:cubicBezTo>
                  <a:pt x="18700" y="12337"/>
                  <a:pt x="20698" y="8517"/>
                  <a:pt x="21600" y="4499"/>
                </a:cubicBezTo>
                <a:cubicBezTo>
                  <a:pt x="21030" y="1925"/>
                  <a:pt x="18745" y="0"/>
                  <a:pt x="16006" y="0"/>
                </a:cubicBezTo>
                <a:lnTo>
                  <a:pt x="5734" y="0"/>
                </a:lnTo>
                <a:close/>
              </a:path>
            </a:pathLst>
          </a:cu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12" name="KSO_Shape"/>
          <p:cNvSpPr/>
          <p:nvPr/>
        </p:nvSpPr>
        <p:spPr bwMode="auto">
          <a:xfrm>
            <a:off x="6469877" y="2846811"/>
            <a:ext cx="803920" cy="472973"/>
          </a:xfrm>
          <a:custGeom>
            <a:avLst/>
            <a:gdLst>
              <a:gd name="T0" fmla="*/ 1905000 w 6649"/>
              <a:gd name="T1" fmla="*/ 302090 h 3908"/>
              <a:gd name="T2" fmla="*/ 952357 w 6649"/>
              <a:gd name="T3" fmla="*/ 0 h 3908"/>
              <a:gd name="T4" fmla="*/ 0 w 6649"/>
              <a:gd name="T5" fmla="*/ 302090 h 3908"/>
              <a:gd name="T6" fmla="*/ 488785 w 6649"/>
              <a:gd name="T7" fmla="*/ 456861 h 3908"/>
              <a:gd name="T8" fmla="*/ 400540 w 6649"/>
              <a:gd name="T9" fmla="*/ 923753 h 3908"/>
              <a:gd name="T10" fmla="*/ 952357 w 6649"/>
              <a:gd name="T11" fmla="*/ 1120083 h 3908"/>
              <a:gd name="T12" fmla="*/ 1504460 w 6649"/>
              <a:gd name="T13" fmla="*/ 923753 h 3908"/>
              <a:gd name="T14" fmla="*/ 1416215 w 6649"/>
              <a:gd name="T15" fmla="*/ 456861 h 3908"/>
              <a:gd name="T16" fmla="*/ 1905000 w 6649"/>
              <a:gd name="T17" fmla="*/ 302090 h 39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49" h="3908">
                <a:moveTo>
                  <a:pt x="6649" y="1054"/>
                </a:moveTo>
                <a:lnTo>
                  <a:pt x="3324" y="0"/>
                </a:lnTo>
                <a:lnTo>
                  <a:pt x="0" y="1054"/>
                </a:lnTo>
                <a:lnTo>
                  <a:pt x="1706" y="1594"/>
                </a:lnTo>
                <a:lnTo>
                  <a:pt x="1398" y="3223"/>
                </a:lnTo>
                <a:lnTo>
                  <a:pt x="3324" y="3908"/>
                </a:lnTo>
                <a:lnTo>
                  <a:pt x="5251" y="3223"/>
                </a:lnTo>
                <a:lnTo>
                  <a:pt x="4943" y="1594"/>
                </a:lnTo>
                <a:lnTo>
                  <a:pt x="6649" y="1054"/>
                </a:lnTo>
                <a:close/>
              </a:path>
            </a:pathLst>
          </a:custGeom>
          <a:solidFill>
            <a:srgbClr val="FEFFFF"/>
          </a:solidFill>
          <a:ln>
            <a:noFill/>
          </a:ln>
        </p:spPr>
        <p:txBody>
          <a:bodyPr anchor="ctr" anchorCtr="1"/>
          <a:lstStyle/>
          <a:p>
            <a:endParaRPr lang="zh-CN" altLang="en-US">
              <a:ea typeface="宋体" panose="02010600030101010101" pitchFamily="2" charset="-122"/>
            </a:endParaRPr>
          </a:p>
        </p:txBody>
      </p:sp>
      <p:sp>
        <p:nvSpPr>
          <p:cNvPr id="13" name="KSO_Shape"/>
          <p:cNvSpPr/>
          <p:nvPr/>
        </p:nvSpPr>
        <p:spPr>
          <a:xfrm>
            <a:off x="4973294" y="2773374"/>
            <a:ext cx="803920" cy="635097"/>
          </a:xfrm>
          <a:prstGeom prst="wedgeEllipseCallout">
            <a:avLst>
              <a:gd name="adj1" fmla="val -25046"/>
              <a:gd name="adj2" fmla="val 65698"/>
            </a:avLst>
          </a:prstGeom>
          <a:solidFill>
            <a:srgbClr val="FEFFFF"/>
          </a:solidFill>
          <a:ln>
            <a:noFill/>
          </a:ln>
        </p:spPr>
        <p:txBody>
          <a:bodyPr anchor="ctr" anchorCtr="1"/>
          <a:lstStyle/>
          <a:p>
            <a:endParaRPr lang="zh-CN" altLang="en-US" dirty="0">
              <a:solidFill>
                <a:schemeClr val="tx1"/>
              </a:solidFill>
              <a:latin typeface="Calibri" panose="020F0502020204030204" pitchFamily="34" charset="0"/>
              <a:ea typeface="宋体" panose="02010600030101010101" pitchFamily="2" charset="-122"/>
            </a:endParaRPr>
          </a:p>
        </p:txBody>
      </p:sp>
      <p:sp>
        <p:nvSpPr>
          <p:cNvPr id="14" name="KSO_Shape"/>
          <p:cNvSpPr/>
          <p:nvPr/>
        </p:nvSpPr>
        <p:spPr bwMode="auto">
          <a:xfrm flipH="1">
            <a:off x="6578236" y="4298485"/>
            <a:ext cx="695560" cy="637596"/>
          </a:xfrm>
          <a:custGeom>
            <a:avLst/>
            <a:gdLst>
              <a:gd name="T0" fmla="*/ 2147483646 w 269"/>
              <a:gd name="T1" fmla="*/ 0 h 247"/>
              <a:gd name="T2" fmla="*/ 2147483646 w 269"/>
              <a:gd name="T3" fmla="*/ 0 h 247"/>
              <a:gd name="T4" fmla="*/ 2147483646 w 269"/>
              <a:gd name="T5" fmla="*/ 2147483646 h 247"/>
              <a:gd name="T6" fmla="*/ 2147483646 w 269"/>
              <a:gd name="T7" fmla="*/ 2147483646 h 247"/>
              <a:gd name="T8" fmla="*/ 2147483646 w 269"/>
              <a:gd name="T9" fmla="*/ 2147483646 h 247"/>
              <a:gd name="T10" fmla="*/ 2147483646 w 269"/>
              <a:gd name="T11" fmla="*/ 2147483646 h 247"/>
              <a:gd name="T12" fmla="*/ 2147483646 w 269"/>
              <a:gd name="T13" fmla="*/ 2147483646 h 247"/>
              <a:gd name="T14" fmla="*/ 2147483646 w 269"/>
              <a:gd name="T15" fmla="*/ 2147483646 h 247"/>
              <a:gd name="T16" fmla="*/ 2147483646 w 269"/>
              <a:gd name="T17" fmla="*/ 2147483646 h 247"/>
              <a:gd name="T18" fmla="*/ 2147483646 w 269"/>
              <a:gd name="T19" fmla="*/ 2147483646 h 247"/>
              <a:gd name="T20" fmla="*/ 2147483646 w 269"/>
              <a:gd name="T21" fmla="*/ 2147483646 h 247"/>
              <a:gd name="T22" fmla="*/ 2147483646 w 269"/>
              <a:gd name="T23" fmla="*/ 2147483646 h 247"/>
              <a:gd name="T24" fmla="*/ 2147483646 w 269"/>
              <a:gd name="T25" fmla="*/ 2147483646 h 247"/>
              <a:gd name="T26" fmla="*/ 2147483646 w 269"/>
              <a:gd name="T27" fmla="*/ 2147483646 h 247"/>
              <a:gd name="T28" fmla="*/ 2147483646 w 269"/>
              <a:gd name="T29" fmla="*/ 2147483646 h 247"/>
              <a:gd name="T30" fmla="*/ 2147483646 w 269"/>
              <a:gd name="T31" fmla="*/ 2147483646 h 247"/>
              <a:gd name="T32" fmla="*/ 2147483646 w 269"/>
              <a:gd name="T33" fmla="*/ 2147483646 h 247"/>
              <a:gd name="T34" fmla="*/ 2147483646 w 269"/>
              <a:gd name="T35" fmla="*/ 2147483646 h 247"/>
              <a:gd name="T36" fmla="*/ 2147483646 w 269"/>
              <a:gd name="T37" fmla="*/ 2147483646 h 247"/>
              <a:gd name="T38" fmla="*/ 2147483646 w 269"/>
              <a:gd name="T39" fmla="*/ 2147483646 h 247"/>
              <a:gd name="T40" fmla="*/ 2147483646 w 269"/>
              <a:gd name="T41" fmla="*/ 2147483646 h 247"/>
              <a:gd name="T42" fmla="*/ 2147483646 w 269"/>
              <a:gd name="T43" fmla="*/ 2147483646 h 247"/>
              <a:gd name="T44" fmla="*/ 2147483646 w 269"/>
              <a:gd name="T45" fmla="*/ 2147483646 h 247"/>
              <a:gd name="T46" fmla="*/ 2147483646 w 269"/>
              <a:gd name="T47" fmla="*/ 2147483646 h 247"/>
              <a:gd name="T48" fmla="*/ 2147483646 w 269"/>
              <a:gd name="T49" fmla="*/ 2147483646 h 247"/>
              <a:gd name="T50" fmla="*/ 2147483646 w 269"/>
              <a:gd name="T51" fmla="*/ 2147483646 h 247"/>
              <a:gd name="T52" fmla="*/ 2147483646 w 269"/>
              <a:gd name="T53" fmla="*/ 2147483646 h 247"/>
              <a:gd name="T54" fmla="*/ 2147483646 w 269"/>
              <a:gd name="T55" fmla="*/ 2147483646 h 247"/>
              <a:gd name="T56" fmla="*/ 2147483646 w 269"/>
              <a:gd name="T57" fmla="*/ 2147483646 h 247"/>
              <a:gd name="T58" fmla="*/ 2147483646 w 269"/>
              <a:gd name="T59" fmla="*/ 2147483646 h 247"/>
              <a:gd name="T60" fmla="*/ 2147483646 w 269"/>
              <a:gd name="T61" fmla="*/ 2147483646 h 247"/>
              <a:gd name="T62" fmla="*/ 2147483646 w 269"/>
              <a:gd name="T63" fmla="*/ 2147483646 h 247"/>
              <a:gd name="T64" fmla="*/ 2147483646 w 269"/>
              <a:gd name="T65" fmla="*/ 2147483646 h 247"/>
              <a:gd name="T66" fmla="*/ 2147483646 w 269"/>
              <a:gd name="T67" fmla="*/ 2147483646 h 247"/>
              <a:gd name="T68" fmla="*/ 2147483646 w 269"/>
              <a:gd name="T69" fmla="*/ 2147483646 h 247"/>
              <a:gd name="T70" fmla="*/ 2147483646 w 269"/>
              <a:gd name="T71" fmla="*/ 2147483646 h 247"/>
              <a:gd name="T72" fmla="*/ 2147483646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EFFFF"/>
          </a:solidFill>
          <a:ln>
            <a:noFill/>
          </a:ln>
        </p:spPr>
        <p:txBody>
          <a:bodyPr anchor="ctr" anchorCtr="1"/>
          <a:lstStyle/>
          <a:p>
            <a:endParaRPr lang="zh-CN" altLang="en-US">
              <a:ea typeface="宋体" panose="02010600030101010101" pitchFamily="2" charset="-122"/>
            </a:endParaRPr>
          </a:p>
        </p:txBody>
      </p:sp>
      <p:sp>
        <p:nvSpPr>
          <p:cNvPr id="15" name="KSO_Shape"/>
          <p:cNvSpPr/>
          <p:nvPr/>
        </p:nvSpPr>
        <p:spPr>
          <a:xfrm>
            <a:off x="4973294" y="4223071"/>
            <a:ext cx="803920" cy="609639"/>
          </a:xfrm>
          <a:custGeom>
            <a:avLst/>
            <a:gdLst>
              <a:gd name="connsiteX0" fmla="*/ 367281 w 529316"/>
              <a:gd name="connsiteY0" fmla="*/ 196274 h 401026"/>
              <a:gd name="connsiteX1" fmla="*/ 355293 w 529316"/>
              <a:gd name="connsiteY1" fmla="*/ 208263 h 401026"/>
              <a:gd name="connsiteX2" fmla="*/ 465090 w 529316"/>
              <a:gd name="connsiteY2" fmla="*/ 318060 h 401026"/>
              <a:gd name="connsiteX3" fmla="*/ 466739 w 529316"/>
              <a:gd name="connsiteY3" fmla="*/ 320716 h 401026"/>
              <a:gd name="connsiteX4" fmla="*/ 491723 w 529316"/>
              <a:gd name="connsiteY4" fmla="*/ 320716 h 401026"/>
              <a:gd name="connsiteX5" fmla="*/ 162035 w 529316"/>
              <a:gd name="connsiteY5" fmla="*/ 196274 h 401026"/>
              <a:gd name="connsiteX6" fmla="*/ 37593 w 529316"/>
              <a:gd name="connsiteY6" fmla="*/ 320716 h 401026"/>
              <a:gd name="connsiteX7" fmla="*/ 62577 w 529316"/>
              <a:gd name="connsiteY7" fmla="*/ 320716 h 401026"/>
              <a:gd name="connsiteX8" fmla="*/ 64225 w 529316"/>
              <a:gd name="connsiteY8" fmla="*/ 318061 h 401026"/>
              <a:gd name="connsiteX9" fmla="*/ 174023 w 529316"/>
              <a:gd name="connsiteY9" fmla="*/ 208263 h 401026"/>
              <a:gd name="connsiteX10" fmla="*/ 46349 w 529316"/>
              <a:gd name="connsiteY10" fmla="*/ 80311 h 401026"/>
              <a:gd name="connsiteX11" fmla="*/ 222791 w 529316"/>
              <a:gd name="connsiteY11" fmla="*/ 256753 h 401026"/>
              <a:gd name="connsiteX12" fmla="*/ 263500 w 529316"/>
              <a:gd name="connsiteY12" fmla="*/ 273616 h 401026"/>
              <a:gd name="connsiteX13" fmla="*/ 264659 w 529316"/>
              <a:gd name="connsiteY13" fmla="*/ 273504 h 401026"/>
              <a:gd name="connsiteX14" fmla="*/ 306525 w 529316"/>
              <a:gd name="connsiteY14" fmla="*/ 256753 h 401026"/>
              <a:gd name="connsiteX15" fmla="*/ 482968 w 529316"/>
              <a:gd name="connsiteY15" fmla="*/ 80311 h 401026"/>
              <a:gd name="connsiteX16" fmla="*/ 458990 w 529316"/>
              <a:gd name="connsiteY16" fmla="*/ 80311 h 401026"/>
              <a:gd name="connsiteX17" fmla="*/ 300904 w 529316"/>
              <a:gd name="connsiteY17" fmla="*/ 238397 h 401026"/>
              <a:gd name="connsiteX18" fmla="*/ 264659 w 529316"/>
              <a:gd name="connsiteY18" fmla="*/ 252899 h 401026"/>
              <a:gd name="connsiteX19" fmla="*/ 263656 w 529316"/>
              <a:gd name="connsiteY19" fmla="*/ 252995 h 401026"/>
              <a:gd name="connsiteX20" fmla="*/ 228412 w 529316"/>
              <a:gd name="connsiteY20" fmla="*/ 238397 h 401026"/>
              <a:gd name="connsiteX21" fmla="*/ 70326 w 529316"/>
              <a:gd name="connsiteY21" fmla="*/ 80311 h 401026"/>
              <a:gd name="connsiteX22" fmla="*/ 92015 w 529316"/>
              <a:gd name="connsiteY22" fmla="*/ 0 h 401026"/>
              <a:gd name="connsiteX23" fmla="*/ 437301 w 529316"/>
              <a:gd name="connsiteY23" fmla="*/ 0 h 401026"/>
              <a:gd name="connsiteX24" fmla="*/ 529316 w 529316"/>
              <a:gd name="connsiteY24" fmla="*/ 92015 h 401026"/>
              <a:gd name="connsiteX25" fmla="*/ 529316 w 529316"/>
              <a:gd name="connsiteY25" fmla="*/ 309011 h 401026"/>
              <a:gd name="connsiteX26" fmla="*/ 437301 w 529316"/>
              <a:gd name="connsiteY26" fmla="*/ 401026 h 401026"/>
              <a:gd name="connsiteX27" fmla="*/ 92015 w 529316"/>
              <a:gd name="connsiteY27" fmla="*/ 401026 h 401026"/>
              <a:gd name="connsiteX28" fmla="*/ 0 w 529316"/>
              <a:gd name="connsiteY28" fmla="*/ 309011 h 401026"/>
              <a:gd name="connsiteX29" fmla="*/ 0 w 529316"/>
              <a:gd name="connsiteY29" fmla="*/ 92015 h 401026"/>
              <a:gd name="connsiteX30" fmla="*/ 92015 w 529316"/>
              <a:gd name="connsiteY30" fmla="*/ 0 h 401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29316" h="401026">
                <a:moveTo>
                  <a:pt x="367281" y="196274"/>
                </a:moveTo>
                <a:lnTo>
                  <a:pt x="355293" y="208263"/>
                </a:lnTo>
                <a:lnTo>
                  <a:pt x="465090" y="318060"/>
                </a:lnTo>
                <a:cubicBezTo>
                  <a:pt x="465822" y="318792"/>
                  <a:pt x="466527" y="319541"/>
                  <a:pt x="466739" y="320716"/>
                </a:cubicBezTo>
                <a:lnTo>
                  <a:pt x="491723" y="320716"/>
                </a:lnTo>
                <a:close/>
                <a:moveTo>
                  <a:pt x="162035" y="196274"/>
                </a:moveTo>
                <a:lnTo>
                  <a:pt x="37593" y="320716"/>
                </a:lnTo>
                <a:lnTo>
                  <a:pt x="62577" y="320716"/>
                </a:lnTo>
                <a:lnTo>
                  <a:pt x="64225" y="318061"/>
                </a:lnTo>
                <a:lnTo>
                  <a:pt x="174023" y="208263"/>
                </a:lnTo>
                <a:close/>
                <a:moveTo>
                  <a:pt x="46349" y="80311"/>
                </a:moveTo>
                <a:lnTo>
                  <a:pt x="222791" y="256753"/>
                </a:lnTo>
                <a:cubicBezTo>
                  <a:pt x="234032" y="267995"/>
                  <a:pt x="248767" y="273616"/>
                  <a:pt x="263500" y="273616"/>
                </a:cubicBezTo>
                <a:cubicBezTo>
                  <a:pt x="263887" y="273616"/>
                  <a:pt x="264274" y="273611"/>
                  <a:pt x="264659" y="273504"/>
                </a:cubicBezTo>
                <a:cubicBezTo>
                  <a:pt x="279774" y="273906"/>
                  <a:pt x="294989" y="268289"/>
                  <a:pt x="306525" y="256753"/>
                </a:cubicBezTo>
                <a:lnTo>
                  <a:pt x="482968" y="80311"/>
                </a:lnTo>
                <a:lnTo>
                  <a:pt x="458990" y="80311"/>
                </a:lnTo>
                <a:lnTo>
                  <a:pt x="300904" y="238397"/>
                </a:lnTo>
                <a:cubicBezTo>
                  <a:pt x="290917" y="248385"/>
                  <a:pt x="277745" y="253247"/>
                  <a:pt x="264659" y="252899"/>
                </a:cubicBezTo>
                <a:cubicBezTo>
                  <a:pt x="264325" y="252991"/>
                  <a:pt x="263990" y="252995"/>
                  <a:pt x="263656" y="252995"/>
                </a:cubicBezTo>
                <a:cubicBezTo>
                  <a:pt x="250900" y="252995"/>
                  <a:pt x="238144" y="248128"/>
                  <a:pt x="228412" y="238397"/>
                </a:cubicBezTo>
                <a:lnTo>
                  <a:pt x="70326" y="80311"/>
                </a:lnTo>
                <a:close/>
                <a:moveTo>
                  <a:pt x="92015" y="0"/>
                </a:moveTo>
                <a:lnTo>
                  <a:pt x="437301" y="0"/>
                </a:lnTo>
                <a:cubicBezTo>
                  <a:pt x="488119" y="0"/>
                  <a:pt x="529316" y="41197"/>
                  <a:pt x="529316" y="92015"/>
                </a:cubicBezTo>
                <a:lnTo>
                  <a:pt x="529316" y="309011"/>
                </a:lnTo>
                <a:cubicBezTo>
                  <a:pt x="529316" y="359829"/>
                  <a:pt x="488119" y="401026"/>
                  <a:pt x="437301" y="401026"/>
                </a:cubicBezTo>
                <a:lnTo>
                  <a:pt x="92015" y="401026"/>
                </a:lnTo>
                <a:cubicBezTo>
                  <a:pt x="41197" y="401026"/>
                  <a:pt x="0" y="359829"/>
                  <a:pt x="0" y="309011"/>
                </a:cubicBezTo>
                <a:lnTo>
                  <a:pt x="0" y="92015"/>
                </a:lnTo>
                <a:cubicBezTo>
                  <a:pt x="0" y="41197"/>
                  <a:pt x="41197" y="0"/>
                  <a:pt x="92015" y="0"/>
                </a:cubicBezTo>
                <a:close/>
              </a:path>
            </a:pathLst>
          </a:custGeom>
          <a:solidFill>
            <a:srgbClr val="FEFFFF"/>
          </a:solidFill>
          <a:ln>
            <a:noFill/>
          </a:ln>
        </p:spPr>
        <p:txBody>
          <a:bodyPr anchor="ctr" anchorCtr="1"/>
          <a:lstStyle/>
          <a:p>
            <a:endParaRPr lang="zh-CN" altLang="en-US">
              <a:solidFill>
                <a:schemeClr val="tx1"/>
              </a:solidFill>
              <a:latin typeface="Calibri" panose="020F0502020204030204" pitchFamily="34" charset="0"/>
              <a:ea typeface="宋体" panose="02010600030101010101" pitchFamily="2" charset="-122"/>
            </a:endParaRPr>
          </a:p>
        </p:txBody>
      </p:sp>
      <p:sp>
        <p:nvSpPr>
          <p:cNvPr id="16" name="矩形 15"/>
          <p:cNvSpPr/>
          <p:nvPr/>
        </p:nvSpPr>
        <p:spPr>
          <a:xfrm>
            <a:off x="883873" y="257223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7" name="圆角矩形 34"/>
          <p:cNvSpPr/>
          <p:nvPr/>
        </p:nvSpPr>
        <p:spPr>
          <a:xfrm>
            <a:off x="1057645" y="179926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18" name="矩形 17"/>
          <p:cNvSpPr/>
          <p:nvPr/>
        </p:nvSpPr>
        <p:spPr>
          <a:xfrm>
            <a:off x="8084500" y="257223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圆角矩形 36"/>
          <p:cNvSpPr/>
          <p:nvPr/>
        </p:nvSpPr>
        <p:spPr>
          <a:xfrm>
            <a:off x="8258272" y="179926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20" name="矩形 19"/>
          <p:cNvSpPr/>
          <p:nvPr/>
        </p:nvSpPr>
        <p:spPr>
          <a:xfrm>
            <a:off x="883873" y="502456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1" name="圆角矩形 38"/>
          <p:cNvSpPr/>
          <p:nvPr/>
        </p:nvSpPr>
        <p:spPr>
          <a:xfrm>
            <a:off x="1057645" y="425159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22" name="矩形 21"/>
          <p:cNvSpPr/>
          <p:nvPr/>
        </p:nvSpPr>
        <p:spPr>
          <a:xfrm>
            <a:off x="8084500" y="502456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3" name="圆角矩形 40"/>
          <p:cNvSpPr/>
          <p:nvPr/>
        </p:nvSpPr>
        <p:spPr>
          <a:xfrm>
            <a:off x="8258272" y="425159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Oval 6"/>
          <p:cNvSpPr>
            <a:spLocks noChangeArrowheads="1"/>
          </p:cNvSpPr>
          <p:nvPr/>
        </p:nvSpPr>
        <p:spPr bwMode="auto">
          <a:xfrm>
            <a:off x="926647" y="3221317"/>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34" name="Oval 6"/>
          <p:cNvSpPr>
            <a:spLocks noChangeArrowheads="1"/>
          </p:cNvSpPr>
          <p:nvPr/>
        </p:nvSpPr>
        <p:spPr bwMode="auto">
          <a:xfrm>
            <a:off x="926647" y="4416757"/>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36" name="Oval 6"/>
          <p:cNvSpPr>
            <a:spLocks noChangeArrowheads="1"/>
          </p:cNvSpPr>
          <p:nvPr/>
        </p:nvSpPr>
        <p:spPr bwMode="auto">
          <a:xfrm>
            <a:off x="926647" y="5612197"/>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40" name="KSO_Shape"/>
          <p:cNvSpPr/>
          <p:nvPr/>
        </p:nvSpPr>
        <p:spPr bwMode="auto">
          <a:xfrm>
            <a:off x="1071677" y="5806409"/>
            <a:ext cx="371929" cy="278327"/>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42" name="Text Box 8"/>
          <p:cNvSpPr txBox="1">
            <a:spLocks noChangeArrowheads="1"/>
          </p:cNvSpPr>
          <p:nvPr/>
        </p:nvSpPr>
        <p:spPr bwMode="auto">
          <a:xfrm>
            <a:off x="1712334" y="3277693"/>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43" name="Text Box 8"/>
          <p:cNvSpPr txBox="1">
            <a:spLocks noChangeArrowheads="1"/>
          </p:cNvSpPr>
          <p:nvPr/>
        </p:nvSpPr>
        <p:spPr bwMode="auto">
          <a:xfrm>
            <a:off x="1712334" y="4473133"/>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44" name="Text Box 8"/>
          <p:cNvSpPr txBox="1">
            <a:spLocks noChangeArrowheads="1"/>
          </p:cNvSpPr>
          <p:nvPr/>
        </p:nvSpPr>
        <p:spPr bwMode="auto">
          <a:xfrm>
            <a:off x="1712334" y="5668573"/>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19" name="KSO_Shape"/>
          <p:cNvSpPr/>
          <p:nvPr/>
        </p:nvSpPr>
        <p:spPr>
          <a:xfrm>
            <a:off x="1071677" y="3437224"/>
            <a:ext cx="371929" cy="234935"/>
          </a:xfrm>
          <a:custGeom>
            <a:avLst/>
            <a:gdLst/>
            <a:ahLst/>
            <a:cxnLst/>
            <a:rect l="l" t="t" r="r" b="b"/>
            <a:pathLst>
              <a:path w="683211" h="432048">
                <a:moveTo>
                  <a:pt x="512137" y="280189"/>
                </a:moveTo>
                <a:cubicBezTo>
                  <a:pt x="588167" y="280189"/>
                  <a:pt x="653655" y="340557"/>
                  <a:pt x="683040" y="427518"/>
                </a:cubicBezTo>
                <a:lnTo>
                  <a:pt x="683211" y="432048"/>
                </a:lnTo>
                <a:lnTo>
                  <a:pt x="518050" y="432048"/>
                </a:lnTo>
                <a:lnTo>
                  <a:pt x="517720" y="423301"/>
                </a:lnTo>
                <a:cubicBezTo>
                  <a:pt x="501526" y="375376"/>
                  <a:pt x="479652" y="331635"/>
                  <a:pt x="452572" y="294062"/>
                </a:cubicBezTo>
                <a:cubicBezTo>
                  <a:pt x="471023" y="284776"/>
                  <a:pt x="491179" y="280189"/>
                  <a:pt x="512137" y="280189"/>
                </a:cubicBezTo>
                <a:close/>
                <a:moveTo>
                  <a:pt x="242652" y="216651"/>
                </a:moveTo>
                <a:cubicBezTo>
                  <a:pt x="350494" y="216651"/>
                  <a:pt x="443383" y="302276"/>
                  <a:pt x="485063" y="425622"/>
                </a:cubicBezTo>
                <a:lnTo>
                  <a:pt x="485305" y="432048"/>
                </a:lnTo>
                <a:lnTo>
                  <a:pt x="0" y="432048"/>
                </a:lnTo>
                <a:lnTo>
                  <a:pt x="242" y="425623"/>
                </a:lnTo>
                <a:cubicBezTo>
                  <a:pt x="41922" y="302276"/>
                  <a:pt x="134811" y="216651"/>
                  <a:pt x="242652" y="216651"/>
                </a:cubicBezTo>
                <a:close/>
                <a:moveTo>
                  <a:pt x="512137" y="127447"/>
                </a:moveTo>
                <a:cubicBezTo>
                  <a:pt x="549644" y="127447"/>
                  <a:pt x="580050" y="157437"/>
                  <a:pt x="580050" y="194431"/>
                </a:cubicBezTo>
                <a:cubicBezTo>
                  <a:pt x="580050" y="231425"/>
                  <a:pt x="549644" y="261414"/>
                  <a:pt x="512137" y="261414"/>
                </a:cubicBezTo>
                <a:cubicBezTo>
                  <a:pt x="474630" y="261414"/>
                  <a:pt x="444224" y="231425"/>
                  <a:pt x="444224" y="194431"/>
                </a:cubicBezTo>
                <a:cubicBezTo>
                  <a:pt x="444224" y="157437"/>
                  <a:pt x="474630" y="127447"/>
                  <a:pt x="512137" y="127447"/>
                </a:cubicBezTo>
                <a:close/>
                <a:moveTo>
                  <a:pt x="242652" y="0"/>
                </a:moveTo>
                <a:cubicBezTo>
                  <a:pt x="295853" y="0"/>
                  <a:pt x="338980" y="42537"/>
                  <a:pt x="338980" y="95010"/>
                </a:cubicBezTo>
                <a:cubicBezTo>
                  <a:pt x="338980" y="147482"/>
                  <a:pt x="295853" y="190020"/>
                  <a:pt x="242652" y="190020"/>
                </a:cubicBezTo>
                <a:cubicBezTo>
                  <a:pt x="189452" y="190020"/>
                  <a:pt x="146324" y="147482"/>
                  <a:pt x="146324" y="95010"/>
                </a:cubicBezTo>
                <a:cubicBezTo>
                  <a:pt x="146324" y="42537"/>
                  <a:pt x="189452" y="0"/>
                  <a:pt x="242652" y="0"/>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20" name="KSO_Shape"/>
          <p:cNvSpPr/>
          <p:nvPr/>
        </p:nvSpPr>
        <p:spPr bwMode="auto">
          <a:xfrm>
            <a:off x="1136206" y="4615543"/>
            <a:ext cx="299308" cy="226476"/>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4" name="Rectangle 8"/>
          <p:cNvSpPr>
            <a:spLocks noChangeArrowheads="1"/>
          </p:cNvSpPr>
          <p:nvPr/>
        </p:nvSpPr>
        <p:spPr bwMode="auto">
          <a:xfrm>
            <a:off x="835703" y="1985698"/>
            <a:ext cx="5192261" cy="572728"/>
          </a:xfrm>
          <a:prstGeom prst="roundRect">
            <a:avLst>
              <a:gd name="adj" fmla="val 50000"/>
            </a:avLst>
          </a:prstGeom>
          <a:solidFill>
            <a:schemeClr val="accent1"/>
          </a:solidFill>
          <a:ln>
            <a:noFill/>
          </a:ln>
        </p:spPr>
        <p:txBody>
          <a:bodyPr wrap="square" lIns="0" tIns="0" rIns="0" bIns="0">
            <a:spAutoFit/>
          </a:bodyPr>
          <a:lstStyle/>
          <a:p>
            <a:pPr algn="ctr">
              <a:lnSpc>
                <a:spcPct val="150000"/>
              </a:lnSpc>
            </a:pPr>
            <a:r>
              <a:rPr lang="zh-CN" altLang="en-US" sz="2000" dirty="0">
                <a:solidFill>
                  <a:srgbClr val="FFFFFF"/>
                </a:solidFill>
                <a:latin typeface="+mj-ea"/>
                <a:ea typeface="+mj-ea"/>
              </a:rPr>
              <a:t>请输入文本请输入文本请输入文本</a:t>
            </a:r>
            <a:endParaRPr lang="en-US" altLang="zh-CN" sz="2000" dirty="0">
              <a:solidFill>
                <a:srgbClr val="FFFFFF"/>
              </a:solidFill>
              <a:latin typeface="+mj-ea"/>
              <a:ea typeface="+mj-ea"/>
            </a:endParaRPr>
          </a:p>
        </p:txBody>
      </p:sp>
      <p:sp>
        <p:nvSpPr>
          <p:cNvPr id="15" name="椭圆 14"/>
          <p:cNvSpPr/>
          <p:nvPr/>
        </p:nvSpPr>
        <p:spPr>
          <a:xfrm>
            <a:off x="7370917" y="1928592"/>
            <a:ext cx="2288847" cy="2288847"/>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1"/>
                </a:solidFill>
              </a:rPr>
              <a:t>文本</a:t>
            </a:r>
          </a:p>
        </p:txBody>
      </p:sp>
      <p:sp>
        <p:nvSpPr>
          <p:cNvPr id="16" name="椭圆 15"/>
          <p:cNvSpPr/>
          <p:nvPr/>
        </p:nvSpPr>
        <p:spPr>
          <a:xfrm>
            <a:off x="7477041" y="3933724"/>
            <a:ext cx="2288847" cy="2288847"/>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1"/>
                </a:solidFill>
              </a:rPr>
              <a:t>文本</a:t>
            </a:r>
          </a:p>
        </p:txBody>
      </p:sp>
      <p:sp>
        <p:nvSpPr>
          <p:cNvPr id="17" name="椭圆 16"/>
          <p:cNvSpPr/>
          <p:nvPr/>
        </p:nvSpPr>
        <p:spPr>
          <a:xfrm>
            <a:off x="9103222" y="2789300"/>
            <a:ext cx="2288847" cy="2288847"/>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1"/>
                </a:solidFill>
              </a:rPr>
              <a:t>文本</a:t>
            </a:r>
          </a:p>
        </p:txBody>
      </p:sp>
    </p:spTree>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2"/>
</p:tagLst>
</file>

<file path=ppt/tags/tag10.xml><?xml version="1.0" encoding="utf-8"?>
<p:tagLst xmlns:a="http://schemas.openxmlformats.org/drawingml/2006/main" xmlns:r="http://schemas.openxmlformats.org/officeDocument/2006/relationships" xmlns:p="http://schemas.openxmlformats.org/presentationml/2006/main">
  <p:tag name="MH" val="20160328205818"/>
  <p:tag name="MH_LIBRARY" val="GRAPHIC"/>
  <p:tag name="MH_TYPE" val="SubTitle"/>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2"/>
</p:tagLst>
</file>

<file path=ppt/tags/tag12.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3"/>
</p:tagLst>
</file>

<file path=ppt/tags/tag13.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SubTitle"/>
  <p:tag name="MH_ORDER" val="4"/>
</p:tagLst>
</file>

<file path=ppt/tags/tag14.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2"/>
</p:tagLst>
</file>

<file path=ppt/tags/tag15.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3"/>
</p:tagLst>
</file>

<file path=ppt/tags/tag16.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SubTitle"/>
  <p:tag name="MH_ORDER" val="4"/>
</p:tagLst>
</file>

<file path=ppt/tags/tag2.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3"/>
</p:tagLst>
</file>

<file path=ppt/tags/tag3.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SubTitle"/>
  <p:tag name="MH_ORDER" val="4"/>
</p:tagLst>
</file>

<file path=ppt/tags/tag4.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SubTitle"/>
  <p:tag name="MH_ORDER" val="4"/>
</p:tagLst>
</file>

<file path=ppt/tags/tag7.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0328205818"/>
  <p:tag name="MH_LIBRARY" val="GRAPHIC"/>
  <p:tag name="MH_TYPE" val="SubTitle"/>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60328205818"/>
  <p:tag name="MH_LIBRARY" val="GRAPHIC"/>
  <p:tag name="MH_TYPE" val="SubTitle"/>
  <p:tag name="MH_ORDER" val="2"/>
</p:tagLst>
</file>

<file path=ppt/theme/theme1.xml><?xml version="1.0" encoding="utf-8"?>
<a:theme xmlns:a="http://schemas.openxmlformats.org/drawingml/2006/main" name="A000120141119A01PPBG">
  <a:themeElements>
    <a:clrScheme name="自定义 43">
      <a:dk1>
        <a:srgbClr val="4D4D4D"/>
      </a:dk1>
      <a:lt1>
        <a:srgbClr val="FFFFFF"/>
      </a:lt1>
      <a:dk2>
        <a:srgbClr val="4D4D4D"/>
      </a:dk2>
      <a:lt2>
        <a:srgbClr val="FFFFFF"/>
      </a:lt2>
      <a:accent1>
        <a:srgbClr val="F65750"/>
      </a:accent1>
      <a:accent2>
        <a:srgbClr val="E77333"/>
      </a:accent2>
      <a:accent3>
        <a:srgbClr val="B34B55"/>
      </a:accent3>
      <a:accent4>
        <a:srgbClr val="72CCD8"/>
      </a:accent4>
      <a:accent5>
        <a:srgbClr val="CD33B0"/>
      </a:accent5>
      <a:accent6>
        <a:srgbClr val="82F173"/>
      </a:accent6>
      <a:hlink>
        <a:srgbClr val="EF342B"/>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2068</Words>
  <Application>Microsoft Office PowerPoint</Application>
  <PresentationFormat>宽屏</PresentationFormat>
  <Paragraphs>196</Paragraphs>
  <Slides>29</Slides>
  <Notes>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29</vt:i4>
      </vt:variant>
    </vt:vector>
  </HeadingPairs>
  <TitlesOfParts>
    <vt:vector size="42" baseType="lpstr">
      <vt:lpstr>Gill Sans</vt:lpstr>
      <vt:lpstr>等线</vt:lpstr>
      <vt:lpstr>等线 Light</vt:lpstr>
      <vt:lpstr>微软雅黑</vt:lpstr>
      <vt:lpstr>幼圆</vt:lpstr>
      <vt:lpstr>Arial</vt:lpstr>
      <vt:lpstr>Bernard MT Condensed</vt:lpstr>
      <vt:lpstr>Calibri</vt:lpstr>
      <vt:lpstr>Impact</vt:lpstr>
      <vt:lpstr>Tempus Sans ITC</vt:lpstr>
      <vt:lpstr>Wingdings</vt:lpstr>
      <vt:lpstr>Wingdings 2</vt:lpstr>
      <vt:lpstr>A000120141119A01PPBG</vt:lpstr>
      <vt:lpstr>毕业答辩 大学毕业季通用模板</vt:lpstr>
      <vt:lpstr>PowerPoint 演示文稿</vt:lpstr>
      <vt:lpstr>请输入第一章的大标题</vt:lpstr>
      <vt:lpstr>请输入您的大标题</vt:lpstr>
      <vt:lpstr>请输入您的大标题</vt:lpstr>
      <vt:lpstr>请在此输入您的大标题</vt:lpstr>
      <vt:lpstr>请输入您的大标题</vt:lpstr>
      <vt:lpstr>请输入您的大标题</vt:lpstr>
      <vt:lpstr>请在此输入您的大标题</vt:lpstr>
      <vt:lpstr>请输入第二章的大标题</vt:lpstr>
      <vt:lpstr>请输入您的大标题</vt:lpstr>
      <vt:lpstr>请输入您的大标题</vt:lpstr>
      <vt:lpstr>请在此输入您的大标题</vt:lpstr>
      <vt:lpstr>请输入您的大标题</vt:lpstr>
      <vt:lpstr>请在此输入您的大标题</vt:lpstr>
      <vt:lpstr>请输入您的大标题</vt:lpstr>
      <vt:lpstr>请输入第三章的大标题</vt:lpstr>
      <vt:lpstr>请输入您的大标题</vt:lpstr>
      <vt:lpstr>请输入您的大标题</vt:lpstr>
      <vt:lpstr>请输入您的大标题</vt:lpstr>
      <vt:lpstr>请在此输入您的大标题</vt:lpstr>
      <vt:lpstr>请输入您的大标题</vt:lpstr>
      <vt:lpstr>请输入第四章的大标题</vt:lpstr>
      <vt:lpstr>请在此输入您的大标题</vt:lpstr>
      <vt:lpstr>请输入您的大标题</vt:lpstr>
      <vt:lpstr>请输入您的大标题</vt:lpstr>
      <vt:lpstr>请输入您的大标题</vt:lpstr>
      <vt:lpstr>请输入您的大标题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毕业答辩 大学毕业季通用模板</dc:title>
  <dc:creator/>
  <cp:lastModifiedBy>天 下</cp:lastModifiedBy>
  <cp:revision>4</cp:revision>
  <dcterms:created xsi:type="dcterms:W3CDTF">2018-05-04T05:43:00Z</dcterms:created>
  <dcterms:modified xsi:type="dcterms:W3CDTF">2021-01-05T22:41:11Z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