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2"/>
  </p:notesMasterIdLst>
  <p:sldIdLst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70" r:id="rId13"/>
    <p:sldId id="271" r:id="rId14"/>
    <p:sldId id="272" r:id="rId15"/>
    <p:sldId id="273" r:id="rId16"/>
    <p:sldId id="274" r:id="rId17"/>
    <p:sldId id="275" r:id="rId18"/>
    <p:sldId id="261" r:id="rId19"/>
    <p:sldId id="277" r:id="rId20"/>
    <p:sldId id="278" r:id="rId21"/>
    <p:sldId id="279" r:id="rId22"/>
    <p:sldId id="280" r:id="rId23"/>
    <p:sldId id="281" r:id="rId24"/>
    <p:sldId id="262" r:id="rId25"/>
    <p:sldId id="283" r:id="rId26"/>
    <p:sldId id="284" r:id="rId27"/>
    <p:sldId id="285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F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 varScale="1">
        <p:scale>
          <a:sx n="61" d="100"/>
          <a:sy n="61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04716648857101E-2"/>
          <c:y val="0.12556223831458699"/>
          <c:w val="0.87929622767742299"/>
          <c:h val="0.717836632651906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3175">
              <a:solidFill>
                <a:schemeClr val="bg1">
                  <a:alpha val="50000"/>
                </a:schemeClr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5</c:v>
                </c:pt>
                <c:pt idx="3">
                  <c:v>38</c:v>
                </c:pt>
                <c:pt idx="4">
                  <c:v>25</c:v>
                </c:pt>
                <c:pt idx="5">
                  <c:v>35</c:v>
                </c:pt>
                <c:pt idx="6">
                  <c:v>58</c:v>
                </c:pt>
                <c:pt idx="7">
                  <c:v>48.142857142857103</c:v>
                </c:pt>
                <c:pt idx="8">
                  <c:v>35</c:v>
                </c:pt>
                <c:pt idx="9">
                  <c:v>20</c:v>
                </c:pt>
                <c:pt idx="10">
                  <c:v>35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A-4AC1-9631-C9FF04951C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chemeClr val="bg1">
                  <a:alpha val="50000"/>
                </a:schemeClr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70</c:v>
                </c:pt>
                <c:pt idx="8">
                  <c:v>51.535714285714299</c:v>
                </c:pt>
                <c:pt idx="9">
                  <c:v>65</c:v>
                </c:pt>
                <c:pt idx="10">
                  <c:v>75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3A-4AC1-9631-C9FF04951C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chemeClr val="bg1">
                  <a:alpha val="50000"/>
                </a:schemeClr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8</c:v>
                </c:pt>
                <c:pt idx="6">
                  <c:v>15</c:v>
                </c:pt>
                <c:pt idx="7">
                  <c:v>60.714285714285701</c:v>
                </c:pt>
                <c:pt idx="8">
                  <c:v>80</c:v>
                </c:pt>
                <c:pt idx="9">
                  <c:v>80</c:v>
                </c:pt>
                <c:pt idx="10">
                  <c:v>85.999999999999901</c:v>
                </c:pt>
                <c:pt idx="11">
                  <c:v>94.428571428571303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3A-4AC1-9631-C9FF04951C6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 w="3175">
              <a:solidFill>
                <a:schemeClr val="bg1">
                  <a:alpha val="50000"/>
                </a:schemeClr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5</c:v>
                </c:pt>
                <c:pt idx="3">
                  <c:v>38</c:v>
                </c:pt>
                <c:pt idx="4">
                  <c:v>25</c:v>
                </c:pt>
                <c:pt idx="5">
                  <c:v>35</c:v>
                </c:pt>
                <c:pt idx="6">
                  <c:v>58</c:v>
                </c:pt>
                <c:pt idx="7">
                  <c:v>48.142857142857103</c:v>
                </c:pt>
                <c:pt idx="8">
                  <c:v>35</c:v>
                </c:pt>
                <c:pt idx="9">
                  <c:v>20</c:v>
                </c:pt>
                <c:pt idx="10">
                  <c:v>35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3A-4AC1-9631-C9FF04951C6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 w="3175">
              <a:solidFill>
                <a:schemeClr val="bg1">
                  <a:alpha val="50000"/>
                </a:schemeClr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70</c:v>
                </c:pt>
                <c:pt idx="8">
                  <c:v>51.535714285714299</c:v>
                </c:pt>
                <c:pt idx="9">
                  <c:v>65</c:v>
                </c:pt>
                <c:pt idx="10">
                  <c:v>75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3A-4AC1-9631-C9FF04951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7906640"/>
        <c:axId val="-1882324080"/>
      </c:areaChart>
      <c:catAx>
        <c:axId val="1777906640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60000"/>
                  <a:lumOff val="40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layfair Display" charset="0"/>
                <a:ea typeface="Playfair Display" charset="0"/>
                <a:cs typeface="Playfair Display" charset="0"/>
              </a:defRPr>
            </a:pPr>
            <a:endParaRPr lang="zh-CN"/>
          </a:p>
        </c:txPr>
        <c:crossAx val="-1882324080"/>
        <c:crosses val="autoZero"/>
        <c:auto val="1"/>
        <c:lblAlgn val="ctr"/>
        <c:lblOffset val="100"/>
        <c:noMultiLvlLbl val="0"/>
      </c:catAx>
      <c:valAx>
        <c:axId val="-188232408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60000"/>
                  <a:lumOff val="40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layfair Display" charset="0"/>
                <a:ea typeface="Playfair Display" charset="0"/>
                <a:cs typeface="Playfair Display" charset="0"/>
              </a:defRPr>
            </a:pPr>
            <a:endParaRPr lang="zh-CN"/>
          </a:p>
        </c:txPr>
        <c:crossAx val="1777906640"/>
        <c:crosses val="autoZero"/>
        <c:crossBetween val="midCat"/>
      </c:valAx>
      <c:spPr>
        <a:noFill/>
        <a:ln w="635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b="1" i="0">
          <a:latin typeface="Playfair Display" charset="0"/>
          <a:ea typeface="Playfair Display" charset="0"/>
          <a:cs typeface="Playfair Display" charset="0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22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pPr>
            <a:r>
              <a:rPr lang="id-ID" sz="1800" dirty="0">
                <a:solidFill>
                  <a:schemeClr val="accent1"/>
                </a:solidFill>
              </a:rPr>
              <a:t>2013</a:t>
            </a:r>
            <a:endParaRPr lang="en-US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45109680977237498"/>
          <c:y val="5.8955366609537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2200" b="1" i="0" u="none" strike="noStrike" kern="1200" baseline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0887-4533-BB31-635DDEED6485}"/>
              </c:ext>
            </c:extLst>
          </c:dPt>
          <c:dPt>
            <c:idx val="1"/>
            <c:bubble3D val="0"/>
            <c:explosion val="12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0887-4533-BB31-635DDEED648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0887-4533-BB31-635DDEED648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0887-4533-BB31-635DDEED6485}"/>
              </c:ext>
            </c:extLst>
          </c:dPt>
          <c:dLbls>
            <c:dLbl>
              <c:idx val="0"/>
              <c:layout>
                <c:manualLayout>
                  <c:x val="-7.3308237689094793E-2"/>
                  <c:y val="0.10245213596953"/>
                </c:manualLayout>
              </c:layout>
              <c:tx>
                <c:rich>
                  <a:bodyPr/>
                  <a:lstStyle/>
                  <a:p>
                    <a:fld id="{00825107-378E-4D26-A430-700534D2D19D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87-4533-BB31-635DDEED6485}"/>
                </c:ext>
              </c:extLst>
            </c:dLbl>
            <c:dLbl>
              <c:idx val="1"/>
              <c:layout>
                <c:manualLayout>
                  <c:x val="-0.13694951752145301"/>
                  <c:y val="-0.15959094079306799"/>
                </c:manualLayout>
              </c:layout>
              <c:tx>
                <c:rich>
                  <a:bodyPr/>
                  <a:lstStyle/>
                  <a:p>
                    <a:fld id="{29F1C5AF-1708-487A-9A03-80BC3CAEB2AC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87-4533-BB31-635DDEED6485}"/>
                </c:ext>
              </c:extLst>
            </c:dLbl>
            <c:dLbl>
              <c:idx val="2"/>
              <c:layout>
                <c:manualLayout>
                  <c:x val="0.16781550249136501"/>
                  <c:y val="-0.114853715644192"/>
                </c:manualLayout>
              </c:layout>
              <c:tx>
                <c:rich>
                  <a:bodyPr/>
                  <a:lstStyle/>
                  <a:p>
                    <a:fld id="{FCA08B1D-96F4-4553-AB3F-686E7BD359E5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87-4533-BB31-635DDEED6485}"/>
                </c:ext>
              </c:extLst>
            </c:dLbl>
            <c:dLbl>
              <c:idx val="3"/>
              <c:layout>
                <c:manualLayout>
                  <c:x val="6.9750096521708604E-2"/>
                  <c:y val="0.123872635071577"/>
                </c:manualLayout>
              </c:layout>
              <c:tx>
                <c:rich>
                  <a:bodyPr/>
                  <a:lstStyle/>
                  <a:p>
                    <a:fld id="{C0706B19-A8E1-45C6-BBC4-FBFCAB8897C3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887-4533-BB31-635DDEED64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chemeClr val="bg1"/>
                    </a:solidFill>
                    <a:latin typeface="Lato" panose="020F0502020204030203" pitchFamily="34" charset="0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87-4533-BB31-635DDEED6485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50" b="0" i="0" u="none" strike="noStrike" kern="1200" baseline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solidFill>
            <a:schemeClr val="bg1">
              <a:lumMod val="50000"/>
            </a:schemeClr>
          </a:solidFill>
          <a:latin typeface="Lato" panose="020F0502020204030203" pitchFamily="34" charset="0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accent3"/>
                </a:solidFill>
                <a:latin typeface="Lato" panose="020F0502020204030203" pitchFamily="34" charset="0"/>
                <a:ea typeface="+mn-ea"/>
                <a:cs typeface="+mn-cs"/>
              </a:defRPr>
            </a:pPr>
            <a:r>
              <a:rPr lang="id-ID" sz="1800">
                <a:solidFill>
                  <a:schemeClr val="accent3"/>
                </a:solidFill>
              </a:rPr>
              <a:t>2012</a:t>
            </a:r>
            <a:endParaRPr lang="en-US" sz="180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0.42771219523759402"/>
          <c:y val="5.10946510615988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1" i="0" u="none" strike="noStrike" kern="1200" baseline="0">
              <a:solidFill>
                <a:schemeClr val="accent3"/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9884-43A1-82DF-2C85306A4FF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9884-43A1-82DF-2C85306A4FF5}"/>
              </c:ext>
            </c:extLst>
          </c:dPt>
          <c:dPt>
            <c:idx val="2"/>
            <c:bubble3D val="0"/>
            <c:explosion val="16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9884-43A1-82DF-2C85306A4FF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9884-43A1-82DF-2C85306A4FF5}"/>
              </c:ext>
            </c:extLst>
          </c:dPt>
          <c:dLbls>
            <c:dLbl>
              <c:idx val="0"/>
              <c:layout>
                <c:manualLayout>
                  <c:x val="-7.3308237689094793E-2"/>
                  <c:y val="0.10245213596953"/>
                </c:manualLayout>
              </c:layout>
              <c:tx>
                <c:rich>
                  <a:bodyPr/>
                  <a:lstStyle/>
                  <a:p>
                    <a:fld id="{4CFD1A7E-80C2-43B9-BA37-436C9F4324C8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84-43A1-82DF-2C85306A4FF5}"/>
                </c:ext>
              </c:extLst>
            </c:dLbl>
            <c:dLbl>
              <c:idx val="1"/>
              <c:layout>
                <c:manualLayout>
                  <c:x val="-0.13694951752145301"/>
                  <c:y val="-0.15959094079306799"/>
                </c:manualLayout>
              </c:layout>
              <c:tx>
                <c:rich>
                  <a:bodyPr/>
                  <a:lstStyle/>
                  <a:p>
                    <a:fld id="{A436A07F-2836-4DD8-9F4B-4429608D7C81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84-43A1-82DF-2C85306A4FF5}"/>
                </c:ext>
              </c:extLst>
            </c:dLbl>
            <c:dLbl>
              <c:idx val="2"/>
              <c:layout>
                <c:manualLayout>
                  <c:x val="0.16781550249136501"/>
                  <c:y val="-0.114853715644192"/>
                </c:manualLayout>
              </c:layout>
              <c:tx>
                <c:rich>
                  <a:bodyPr/>
                  <a:lstStyle/>
                  <a:p>
                    <a:fld id="{028E9544-B0CB-4F84-9958-4897A7497F11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884-43A1-82DF-2C85306A4FF5}"/>
                </c:ext>
              </c:extLst>
            </c:dLbl>
            <c:dLbl>
              <c:idx val="3"/>
              <c:layout>
                <c:manualLayout>
                  <c:x val="6.9750096521708604E-2"/>
                  <c:y val="0.123872635071577"/>
                </c:manualLayout>
              </c:layout>
              <c:tx>
                <c:rich>
                  <a:bodyPr/>
                  <a:lstStyle/>
                  <a:p>
                    <a:fld id="{CAC694A9-B2FB-448A-BC61-8D8674BDFFB0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884-43A1-82DF-2C85306A4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chemeClr val="bg1"/>
                    </a:solidFill>
                    <a:latin typeface="Lato" panose="020F0502020204030203" pitchFamily="34" charset="0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84-43A1-82DF-2C85306A4FF5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50" b="0" i="0" u="none" strike="noStrike" kern="1200" baseline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solidFill>
            <a:schemeClr val="bg1">
              <a:lumMod val="50000"/>
            </a:schemeClr>
          </a:solidFill>
          <a:latin typeface="Lato" panose="020F0502020204030203" pitchFamily="34" charset="0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accent4"/>
                </a:solidFill>
                <a:latin typeface="Lato" panose="020F0502020204030203" pitchFamily="34" charset="0"/>
                <a:ea typeface="+mn-ea"/>
                <a:cs typeface="+mn-cs"/>
              </a:defRPr>
            </a:pPr>
            <a:r>
              <a:rPr lang="id-ID" sz="1800" dirty="0">
                <a:solidFill>
                  <a:schemeClr val="accent4"/>
                </a:solidFill>
              </a:rPr>
              <a:t>2013</a:t>
            </a:r>
            <a:endParaRPr lang="en-US" sz="1800" dirty="0">
              <a:solidFill>
                <a:schemeClr val="accent4"/>
              </a:solidFill>
            </a:endParaRPr>
          </a:p>
        </c:rich>
      </c:tx>
      <c:layout>
        <c:manualLayout>
          <c:xMode val="edge"/>
          <c:yMode val="edge"/>
          <c:x val="0.42771219523759402"/>
          <c:y val="5.10946510615988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1" i="0" u="none" strike="noStrike" kern="1200" baseline="0">
              <a:solidFill>
                <a:schemeClr val="accent4"/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0078-4902-8103-5550D6DB065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0078-4902-8103-5550D6DB0650}"/>
              </c:ext>
            </c:extLst>
          </c:dPt>
          <c:dPt>
            <c:idx val="2"/>
            <c:bubble3D val="0"/>
            <c:explosion val="16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0078-4902-8103-5550D6DB065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0078-4902-8103-5550D6DB0650}"/>
              </c:ext>
            </c:extLst>
          </c:dPt>
          <c:dLbls>
            <c:dLbl>
              <c:idx val="0"/>
              <c:layout>
                <c:manualLayout>
                  <c:x val="-7.3308237689094793E-2"/>
                  <c:y val="0.10245213596953"/>
                </c:manualLayout>
              </c:layout>
              <c:tx>
                <c:rich>
                  <a:bodyPr/>
                  <a:lstStyle/>
                  <a:p>
                    <a:fld id="{C6D09DD0-7876-4312-85A2-5461B2E3423C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8-4902-8103-5550D6DB0650}"/>
                </c:ext>
              </c:extLst>
            </c:dLbl>
            <c:dLbl>
              <c:idx val="1"/>
              <c:layout>
                <c:manualLayout>
                  <c:x val="-0.13694951752145301"/>
                  <c:y val="-0.15959094079306799"/>
                </c:manualLayout>
              </c:layout>
              <c:tx>
                <c:rich>
                  <a:bodyPr/>
                  <a:lstStyle/>
                  <a:p>
                    <a:fld id="{75D754FF-59B4-41BF-8E71-53C227D222A8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8-4902-8103-5550D6DB0650}"/>
                </c:ext>
              </c:extLst>
            </c:dLbl>
            <c:dLbl>
              <c:idx val="2"/>
              <c:layout>
                <c:manualLayout>
                  <c:x val="0.16781550249136501"/>
                  <c:y val="-0.114853715644192"/>
                </c:manualLayout>
              </c:layout>
              <c:tx>
                <c:rich>
                  <a:bodyPr/>
                  <a:lstStyle/>
                  <a:p>
                    <a:fld id="{F446FE94-7B35-439E-91FC-1B97D2195A0F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8-4902-8103-5550D6DB0650}"/>
                </c:ext>
              </c:extLst>
            </c:dLbl>
            <c:dLbl>
              <c:idx val="3"/>
              <c:layout>
                <c:manualLayout>
                  <c:x val="6.9750096521708604E-2"/>
                  <c:y val="0.123872635071577"/>
                </c:manualLayout>
              </c:layout>
              <c:tx>
                <c:rich>
                  <a:bodyPr/>
                  <a:lstStyle/>
                  <a:p>
                    <a:fld id="{FF7DB2B3-5990-4FA4-B96B-2ACFD3E5710C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78-4902-8103-5550D6DB0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chemeClr val="bg1"/>
                    </a:solidFill>
                    <a:latin typeface="Lato" panose="020F0502020204030203" pitchFamily="34" charset="0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78-4902-8103-5550D6DB065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50" b="0" i="0" u="none" strike="noStrike" kern="1200" baseline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solidFill>
            <a:schemeClr val="bg1">
              <a:lumMod val="50000"/>
            </a:schemeClr>
          </a:solidFill>
          <a:latin typeface="Lato" panose="020F0502020204030203" pitchFamily="34" charset="0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circle"/>
            <c:size val="10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ysDot"/>
                <a:round/>
              </a:ln>
            </c:spPr>
          </c:marker>
          <c:trendline>
            <c:trendlineType val="log"/>
            <c:dispRSqr val="0"/>
            <c:dispEq val="0"/>
          </c:trendline>
          <c:trendline>
            <c:trendlineType val="log"/>
            <c:dispRSqr val="0"/>
            <c:dispEq val="0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445-4F50-ABAA-ACCD5D355F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</c:spPr>
          <c:marker>
            <c:symbol val="circle"/>
            <c:size val="10"/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round/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445-4F50-ABAA-ACCD5D355F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19050" cap="rnd" cmpd="sng" algn="ctr">
              <a:solidFill>
                <a:schemeClr val="accent3"/>
              </a:solidFill>
              <a:prstDash val="solid"/>
              <a:round/>
            </a:ln>
          </c:spPr>
          <c:marker>
            <c:symbol val="circle"/>
            <c:size val="10"/>
            <c:spPr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  <a:round/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3.1</c:v>
                </c:pt>
                <c:pt idx="3">
                  <c:v>3.5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445-4F50-ABAA-ACCD5D355F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Sheet1!$E$2:$E$5</c:f>
              <c:numCache>
                <c:formatCode>General</c:formatCode>
                <c:ptCount val="4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3445-4F50-ABAA-ACCD5D355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049600"/>
        <c:axId val="157051136"/>
      </c:scatterChart>
      <c:valAx>
        <c:axId val="15704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7051136"/>
        <c:crosses val="autoZero"/>
        <c:crossBetween val="midCat"/>
      </c:valAx>
      <c:valAx>
        <c:axId val="15705113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70496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lang="zh-CN" sz="1000">
          <a:solidFill>
            <a:schemeClr val="bg1">
              <a:lumMod val="65000"/>
            </a:schemeClr>
          </a:solidFill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14BC4-87AA-4364-9ED6-DAF1996216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53011-D925-45EB-9A8B-CDA76C0719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FD3DF8D-E001-459A-ADA4-BE5380A8B8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ABE1F5-A9FC-461F-B80A-BE95936E57F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ABE1F5-A9FC-461F-B80A-BE95936E57F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+mn-ea"/>
                <a:cs typeface="+mn-cs"/>
              </a:rPr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348343" y="374468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1382375" y="15402"/>
            <a:ext cx="430181" cy="29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5">
                <a:solidFill>
                  <a:schemeClr val="bg1"/>
                </a:solidFill>
              </a:defRPr>
            </a:lvl1pPr>
          </a:lstStyle>
          <a:p>
            <a:fld id="{4A8454CE-A017-41A1-B2AF-6CF4C99720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82EE9A-7031-4EA4-8A44-A4CCE5431636}" type="datetimeFigureOut">
              <a:rPr lang="en-AU" smtClean="0"/>
              <a:t>6/01/2021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EF6DC-748F-466D-BD6A-9A8FE0DF09E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ormal Center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del 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rmal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61FE-B3F2-4C3E-9FC8-DF9DC4ACA0B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8AA6-35C0-417B-9C59-84EA18E6BE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透明背景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23295" y="6485255"/>
            <a:ext cx="1070610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BCB6-A7B4-42EA-8511-91B79BF634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F9C3-8D29-4D05-969C-28A593AD80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矩形 1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FF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139"/>
          <p:cNvGrpSpPr/>
          <p:nvPr/>
        </p:nvGrpSpPr>
        <p:grpSpPr bwMode="auto">
          <a:xfrm>
            <a:off x="1690407" y="1547692"/>
            <a:ext cx="3782331" cy="3762616"/>
            <a:chOff x="1304925" y="1344613"/>
            <a:chExt cx="3783012" cy="3762375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304925" y="1344613"/>
              <a:ext cx="3783012" cy="3762375"/>
            </a:xfrm>
            <a:prstGeom prst="ellipse">
              <a:avLst/>
            </a:prstGeom>
            <a:solidFill>
              <a:srgbClr val="B5C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4329112" y="2454275"/>
              <a:ext cx="444500" cy="382587"/>
            </a:xfrm>
            <a:custGeom>
              <a:avLst/>
              <a:gdLst>
                <a:gd name="T0" fmla="*/ 222250 w 52"/>
                <a:gd name="T1" fmla="*/ 93521 h 45"/>
                <a:gd name="T2" fmla="*/ 222250 w 52"/>
                <a:gd name="T3" fmla="*/ 85019 h 45"/>
                <a:gd name="T4" fmla="*/ 350471 w 52"/>
                <a:gd name="T5" fmla="*/ 8502 h 45"/>
                <a:gd name="T6" fmla="*/ 435952 w 52"/>
                <a:gd name="T7" fmla="*/ 110525 h 45"/>
                <a:gd name="T8" fmla="*/ 222250 w 52"/>
                <a:gd name="T9" fmla="*/ 374085 h 45"/>
                <a:gd name="T10" fmla="*/ 8548 w 52"/>
                <a:gd name="T11" fmla="*/ 110525 h 45"/>
                <a:gd name="T12" fmla="*/ 102577 w 52"/>
                <a:gd name="T13" fmla="*/ 8502 h 45"/>
                <a:gd name="T14" fmla="*/ 213702 w 52"/>
                <a:gd name="T15" fmla="*/ 85019 h 45"/>
                <a:gd name="T16" fmla="*/ 213702 w 52"/>
                <a:gd name="T17" fmla="*/ 85019 h 45"/>
                <a:gd name="T18" fmla="*/ 222250 w 52"/>
                <a:gd name="T19" fmla="*/ 93521 h 45"/>
                <a:gd name="T20" fmla="*/ 350471 w 52"/>
                <a:gd name="T21" fmla="*/ 0 h 45"/>
                <a:gd name="T22" fmla="*/ 222250 w 52"/>
                <a:gd name="T23" fmla="*/ 76517 h 45"/>
                <a:gd name="T24" fmla="*/ 102577 w 52"/>
                <a:gd name="T25" fmla="*/ 0 h 45"/>
                <a:gd name="T26" fmla="*/ 0 w 52"/>
                <a:gd name="T27" fmla="*/ 110525 h 45"/>
                <a:gd name="T28" fmla="*/ 222250 w 52"/>
                <a:gd name="T29" fmla="*/ 382587 h 45"/>
                <a:gd name="T30" fmla="*/ 222250 w 52"/>
                <a:gd name="T31" fmla="*/ 382587 h 45"/>
                <a:gd name="T32" fmla="*/ 222250 w 52"/>
                <a:gd name="T33" fmla="*/ 382587 h 45"/>
                <a:gd name="T34" fmla="*/ 444500 w 52"/>
                <a:gd name="T35" fmla="*/ 110525 h 45"/>
                <a:gd name="T36" fmla="*/ 350471 w 52"/>
                <a:gd name="T37" fmla="*/ 0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2" h="45">
                  <a:moveTo>
                    <a:pt x="26" y="11"/>
                  </a:moveTo>
                  <a:cubicBezTo>
                    <a:pt x="26" y="10"/>
                    <a:pt x="26" y="10"/>
                    <a:pt x="26" y="10"/>
                  </a:cubicBezTo>
                  <a:cubicBezTo>
                    <a:pt x="29" y="5"/>
                    <a:pt x="35" y="1"/>
                    <a:pt x="41" y="1"/>
                  </a:cubicBezTo>
                  <a:cubicBezTo>
                    <a:pt x="47" y="1"/>
                    <a:pt x="51" y="5"/>
                    <a:pt x="51" y="13"/>
                  </a:cubicBezTo>
                  <a:cubicBezTo>
                    <a:pt x="51" y="28"/>
                    <a:pt x="29" y="42"/>
                    <a:pt x="26" y="44"/>
                  </a:cubicBezTo>
                  <a:cubicBezTo>
                    <a:pt x="23" y="42"/>
                    <a:pt x="1" y="29"/>
                    <a:pt x="1" y="13"/>
                  </a:cubicBezTo>
                  <a:cubicBezTo>
                    <a:pt x="1" y="4"/>
                    <a:pt x="7" y="1"/>
                    <a:pt x="12" y="1"/>
                  </a:cubicBezTo>
                  <a:cubicBezTo>
                    <a:pt x="17" y="1"/>
                    <a:pt x="23" y="4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11"/>
                    <a:pt x="26" y="11"/>
                    <a:pt x="26" y="11"/>
                  </a:cubicBezTo>
                  <a:moveTo>
                    <a:pt x="41" y="0"/>
                  </a:moveTo>
                  <a:cubicBezTo>
                    <a:pt x="35" y="0"/>
                    <a:pt x="29" y="3"/>
                    <a:pt x="26" y="9"/>
                  </a:cubicBezTo>
                  <a:cubicBezTo>
                    <a:pt x="23" y="3"/>
                    <a:pt x="18" y="0"/>
                    <a:pt x="12" y="0"/>
                  </a:cubicBezTo>
                  <a:cubicBezTo>
                    <a:pt x="6" y="0"/>
                    <a:pt x="0" y="3"/>
                    <a:pt x="0" y="13"/>
                  </a:cubicBezTo>
                  <a:cubicBezTo>
                    <a:pt x="0" y="31"/>
                    <a:pt x="25" y="44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4"/>
                    <a:pt x="52" y="29"/>
                    <a:pt x="52" y="13"/>
                  </a:cubicBezTo>
                  <a:cubicBezTo>
                    <a:pt x="52" y="3"/>
                    <a:pt x="46" y="0"/>
                    <a:pt x="41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1944687" y="2047875"/>
              <a:ext cx="119062" cy="127000"/>
            </a:xfrm>
            <a:custGeom>
              <a:avLst/>
              <a:gdLst>
                <a:gd name="T0" fmla="*/ 25513 w 14"/>
                <a:gd name="T1" fmla="*/ 101600 h 15"/>
                <a:gd name="T2" fmla="*/ 25513 w 14"/>
                <a:gd name="T3" fmla="*/ 25400 h 15"/>
                <a:gd name="T4" fmla="*/ 93549 w 14"/>
                <a:gd name="T5" fmla="*/ 25400 h 15"/>
                <a:gd name="T6" fmla="*/ 93549 w 14"/>
                <a:gd name="T7" fmla="*/ 101600 h 15"/>
                <a:gd name="T8" fmla="*/ 25513 w 14"/>
                <a:gd name="T9" fmla="*/ 101600 h 15"/>
                <a:gd name="T10" fmla="*/ 119062 w 14"/>
                <a:gd name="T11" fmla="*/ 0 h 15"/>
                <a:gd name="T12" fmla="*/ 0 w 14"/>
                <a:gd name="T13" fmla="*/ 0 h 15"/>
                <a:gd name="T14" fmla="*/ 0 w 14"/>
                <a:gd name="T15" fmla="*/ 59267 h 15"/>
                <a:gd name="T16" fmla="*/ 8504 w 14"/>
                <a:gd name="T17" fmla="*/ 59267 h 15"/>
                <a:gd name="T18" fmla="*/ 8504 w 14"/>
                <a:gd name="T19" fmla="*/ 59267 h 15"/>
                <a:gd name="T20" fmla="*/ 8504 w 14"/>
                <a:gd name="T21" fmla="*/ 59267 h 15"/>
                <a:gd name="T22" fmla="*/ 8504 w 14"/>
                <a:gd name="T23" fmla="*/ 59267 h 15"/>
                <a:gd name="T24" fmla="*/ 17009 w 14"/>
                <a:gd name="T25" fmla="*/ 59267 h 15"/>
                <a:gd name="T26" fmla="*/ 17009 w 14"/>
                <a:gd name="T27" fmla="*/ 67733 h 15"/>
                <a:gd name="T28" fmla="*/ 8504 w 14"/>
                <a:gd name="T29" fmla="*/ 67733 h 15"/>
                <a:gd name="T30" fmla="*/ 0 w 14"/>
                <a:gd name="T31" fmla="*/ 67733 h 15"/>
                <a:gd name="T32" fmla="*/ 0 w 14"/>
                <a:gd name="T33" fmla="*/ 127000 h 15"/>
                <a:gd name="T34" fmla="*/ 119062 w 14"/>
                <a:gd name="T35" fmla="*/ 127000 h 15"/>
                <a:gd name="T36" fmla="*/ 119062 w 14"/>
                <a:gd name="T37" fmla="*/ 67733 h 15"/>
                <a:gd name="T38" fmla="*/ 110558 w 14"/>
                <a:gd name="T39" fmla="*/ 67733 h 15"/>
                <a:gd name="T40" fmla="*/ 102053 w 14"/>
                <a:gd name="T41" fmla="*/ 67733 h 15"/>
                <a:gd name="T42" fmla="*/ 102053 w 14"/>
                <a:gd name="T43" fmla="*/ 59267 h 15"/>
                <a:gd name="T44" fmla="*/ 110558 w 14"/>
                <a:gd name="T45" fmla="*/ 59267 h 15"/>
                <a:gd name="T46" fmla="*/ 110558 w 14"/>
                <a:gd name="T47" fmla="*/ 59267 h 15"/>
                <a:gd name="T48" fmla="*/ 119062 w 14"/>
                <a:gd name="T49" fmla="*/ 59267 h 15"/>
                <a:gd name="T50" fmla="*/ 119062 w 14"/>
                <a:gd name="T51" fmla="*/ 59267 h 15"/>
                <a:gd name="T52" fmla="*/ 119062 w 14"/>
                <a:gd name="T53" fmla="*/ 0 h 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" h="15">
                  <a:moveTo>
                    <a:pt x="3" y="1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3" y="12"/>
                    <a:pt x="3" y="12"/>
                    <a:pt x="3" y="12"/>
                  </a:cubicBezTo>
                  <a:moveTo>
                    <a:pt x="1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704975" y="2293938"/>
              <a:ext cx="120650" cy="119062"/>
            </a:xfrm>
            <a:custGeom>
              <a:avLst/>
              <a:gdLst>
                <a:gd name="T0" fmla="*/ 25854 w 14"/>
                <a:gd name="T1" fmla="*/ 93549 h 14"/>
                <a:gd name="T2" fmla="*/ 25854 w 14"/>
                <a:gd name="T3" fmla="*/ 25513 h 14"/>
                <a:gd name="T4" fmla="*/ 94796 w 14"/>
                <a:gd name="T5" fmla="*/ 25513 h 14"/>
                <a:gd name="T6" fmla="*/ 94796 w 14"/>
                <a:gd name="T7" fmla="*/ 93549 h 14"/>
                <a:gd name="T8" fmla="*/ 25854 w 14"/>
                <a:gd name="T9" fmla="*/ 93549 h 14"/>
                <a:gd name="T10" fmla="*/ 120650 w 14"/>
                <a:gd name="T11" fmla="*/ 0 h 14"/>
                <a:gd name="T12" fmla="*/ 60325 w 14"/>
                <a:gd name="T13" fmla="*/ 0 h 14"/>
                <a:gd name="T14" fmla="*/ 60325 w 14"/>
                <a:gd name="T15" fmla="*/ 8504 h 14"/>
                <a:gd name="T16" fmla="*/ 51707 w 14"/>
                <a:gd name="T17" fmla="*/ 8504 h 14"/>
                <a:gd name="T18" fmla="*/ 51707 w 14"/>
                <a:gd name="T19" fmla="*/ 0 h 14"/>
                <a:gd name="T20" fmla="*/ 0 w 14"/>
                <a:gd name="T21" fmla="*/ 0 h 14"/>
                <a:gd name="T22" fmla="*/ 0 w 14"/>
                <a:gd name="T23" fmla="*/ 119062 h 14"/>
                <a:gd name="T24" fmla="*/ 120650 w 14"/>
                <a:gd name="T25" fmla="*/ 119062 h 14"/>
                <a:gd name="T26" fmla="*/ 120650 w 14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4">
                  <a:moveTo>
                    <a:pt x="3" y="11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3" y="11"/>
                    <a:pt x="3" y="11"/>
                    <a:pt x="3" y="11"/>
                  </a:cubicBezTo>
                  <a:moveTo>
                    <a:pt x="1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182812" y="2293938"/>
              <a:ext cx="127000" cy="119062"/>
            </a:xfrm>
            <a:custGeom>
              <a:avLst/>
              <a:gdLst>
                <a:gd name="T0" fmla="*/ 25400 w 15"/>
                <a:gd name="T1" fmla="*/ 93549 h 14"/>
                <a:gd name="T2" fmla="*/ 25400 w 15"/>
                <a:gd name="T3" fmla="*/ 25513 h 14"/>
                <a:gd name="T4" fmla="*/ 101600 w 15"/>
                <a:gd name="T5" fmla="*/ 25513 h 14"/>
                <a:gd name="T6" fmla="*/ 101600 w 15"/>
                <a:gd name="T7" fmla="*/ 93549 h 14"/>
                <a:gd name="T8" fmla="*/ 25400 w 15"/>
                <a:gd name="T9" fmla="*/ 93549 h 14"/>
                <a:gd name="T10" fmla="*/ 127000 w 15"/>
                <a:gd name="T11" fmla="*/ 0 h 14"/>
                <a:gd name="T12" fmla="*/ 67733 w 15"/>
                <a:gd name="T13" fmla="*/ 0 h 14"/>
                <a:gd name="T14" fmla="*/ 67733 w 15"/>
                <a:gd name="T15" fmla="*/ 8504 h 14"/>
                <a:gd name="T16" fmla="*/ 59267 w 15"/>
                <a:gd name="T17" fmla="*/ 8504 h 14"/>
                <a:gd name="T18" fmla="*/ 59267 w 15"/>
                <a:gd name="T19" fmla="*/ 0 h 14"/>
                <a:gd name="T20" fmla="*/ 0 w 15"/>
                <a:gd name="T21" fmla="*/ 0 h 14"/>
                <a:gd name="T22" fmla="*/ 0 w 15"/>
                <a:gd name="T23" fmla="*/ 119062 h 14"/>
                <a:gd name="T24" fmla="*/ 127000 w 15"/>
                <a:gd name="T25" fmla="*/ 119062 h 14"/>
                <a:gd name="T26" fmla="*/ 127000 w 15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4">
                  <a:moveTo>
                    <a:pt x="3" y="11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moveTo>
                    <a:pt x="1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1952625" y="2108200"/>
              <a:ext cx="7937" cy="7937"/>
            </a:xfrm>
            <a:custGeom>
              <a:avLst/>
              <a:gdLst>
                <a:gd name="T0" fmla="*/ 7937 w 1"/>
                <a:gd name="T1" fmla="*/ 0 h 1"/>
                <a:gd name="T2" fmla="*/ 0 w 1"/>
                <a:gd name="T3" fmla="*/ 0 h 1"/>
                <a:gd name="T4" fmla="*/ 0 w 1"/>
                <a:gd name="T5" fmla="*/ 7937 h 1"/>
                <a:gd name="T6" fmla="*/ 0 w 1"/>
                <a:gd name="T7" fmla="*/ 7937 h 1"/>
                <a:gd name="T8" fmla="*/ 0 w 1"/>
                <a:gd name="T9" fmla="*/ 7937 h 1"/>
                <a:gd name="T10" fmla="*/ 7937 w 1"/>
                <a:gd name="T11" fmla="*/ 7937 h 1"/>
                <a:gd name="T12" fmla="*/ 7937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620837" y="2108200"/>
              <a:ext cx="50800" cy="7937"/>
            </a:xfrm>
            <a:custGeom>
              <a:avLst/>
              <a:gdLst>
                <a:gd name="T0" fmla="*/ 50800 w 6"/>
                <a:gd name="T1" fmla="*/ 0 h 1"/>
                <a:gd name="T2" fmla="*/ 0 w 6"/>
                <a:gd name="T3" fmla="*/ 0 h 1"/>
                <a:gd name="T4" fmla="*/ 0 w 6"/>
                <a:gd name="T5" fmla="*/ 7937 h 1"/>
                <a:gd name="T6" fmla="*/ 50800 w 6"/>
                <a:gd name="T7" fmla="*/ 7937 h 1"/>
                <a:gd name="T8" fmla="*/ 50800 w 6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1671637" y="2108200"/>
              <a:ext cx="280987" cy="7937"/>
            </a:xfrm>
            <a:custGeom>
              <a:avLst/>
              <a:gdLst>
                <a:gd name="T0" fmla="*/ 280987 w 33"/>
                <a:gd name="T1" fmla="*/ 0 h 1"/>
                <a:gd name="T2" fmla="*/ 272472 w 33"/>
                <a:gd name="T3" fmla="*/ 0 h 1"/>
                <a:gd name="T4" fmla="*/ 0 w 33"/>
                <a:gd name="T5" fmla="*/ 0 h 1"/>
                <a:gd name="T6" fmla="*/ 0 w 33"/>
                <a:gd name="T7" fmla="*/ 7937 h 1"/>
                <a:gd name="T8" fmla="*/ 221384 w 33"/>
                <a:gd name="T9" fmla="*/ 7937 h 1"/>
                <a:gd name="T10" fmla="*/ 280987 w 3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1">
                  <a:moveTo>
                    <a:pt x="33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9" y="0"/>
                    <a:pt x="31" y="0"/>
                    <a:pt x="33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577975" y="2090738"/>
              <a:ext cx="42862" cy="42862"/>
            </a:xfrm>
            <a:custGeom>
              <a:avLst/>
              <a:gdLst>
                <a:gd name="T0" fmla="*/ 42862 w 27"/>
                <a:gd name="T1" fmla="*/ 0 h 27"/>
                <a:gd name="T2" fmla="*/ 0 w 27"/>
                <a:gd name="T3" fmla="*/ 0 h 27"/>
                <a:gd name="T4" fmla="*/ 0 w 27"/>
                <a:gd name="T5" fmla="*/ 42862 h 27"/>
                <a:gd name="T6" fmla="*/ 42862 w 27"/>
                <a:gd name="T7" fmla="*/ 42862 h 27"/>
                <a:gd name="T8" fmla="*/ 42862 w 27"/>
                <a:gd name="T9" fmla="*/ 25400 h 27"/>
                <a:gd name="T10" fmla="*/ 42862 w 27"/>
                <a:gd name="T11" fmla="*/ 17462 h 27"/>
                <a:gd name="T12" fmla="*/ 42862 w 27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16"/>
                  </a:lnTo>
                  <a:lnTo>
                    <a:pt x="27" y="1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1577975" y="2090738"/>
              <a:ext cx="42862" cy="42862"/>
            </a:xfrm>
            <a:custGeom>
              <a:avLst/>
              <a:gdLst>
                <a:gd name="T0" fmla="*/ 42862 w 27"/>
                <a:gd name="T1" fmla="*/ 0 h 27"/>
                <a:gd name="T2" fmla="*/ 0 w 27"/>
                <a:gd name="T3" fmla="*/ 0 h 27"/>
                <a:gd name="T4" fmla="*/ 0 w 27"/>
                <a:gd name="T5" fmla="*/ 42862 h 27"/>
                <a:gd name="T6" fmla="*/ 42862 w 27"/>
                <a:gd name="T7" fmla="*/ 42862 h 27"/>
                <a:gd name="T8" fmla="*/ 42862 w 27"/>
                <a:gd name="T9" fmla="*/ 25400 h 27"/>
                <a:gd name="T10" fmla="*/ 42862 w 27"/>
                <a:gd name="T11" fmla="*/ 17462 h 27"/>
                <a:gd name="T12" fmla="*/ 42862 w 27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16"/>
                  </a:lnTo>
                  <a:lnTo>
                    <a:pt x="27" y="11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2046287" y="2108200"/>
              <a:ext cx="306387" cy="7937"/>
            </a:xfrm>
            <a:custGeom>
              <a:avLst/>
              <a:gdLst>
                <a:gd name="T0" fmla="*/ 8511 w 36"/>
                <a:gd name="T1" fmla="*/ 0 h 1"/>
                <a:gd name="T2" fmla="*/ 0 w 36"/>
                <a:gd name="T3" fmla="*/ 0 h 1"/>
                <a:gd name="T4" fmla="*/ 0 w 36"/>
                <a:gd name="T5" fmla="*/ 7937 h 1"/>
                <a:gd name="T6" fmla="*/ 8511 w 36"/>
                <a:gd name="T7" fmla="*/ 7937 h 1"/>
                <a:gd name="T8" fmla="*/ 8511 w 36"/>
                <a:gd name="T9" fmla="*/ 7937 h 1"/>
                <a:gd name="T10" fmla="*/ 8511 w 36"/>
                <a:gd name="T11" fmla="*/ 7937 h 1"/>
                <a:gd name="T12" fmla="*/ 8511 w 36"/>
                <a:gd name="T13" fmla="*/ 0 h 1"/>
                <a:gd name="T14" fmla="*/ 306387 w 36"/>
                <a:gd name="T15" fmla="*/ 0 h 1"/>
                <a:gd name="T16" fmla="*/ 17022 w 36"/>
                <a:gd name="T17" fmla="*/ 0 h 1"/>
                <a:gd name="T18" fmla="*/ 17022 w 36"/>
                <a:gd name="T19" fmla="*/ 0 h 1"/>
                <a:gd name="T20" fmla="*/ 68086 w 36"/>
                <a:gd name="T21" fmla="*/ 7937 h 1"/>
                <a:gd name="T22" fmla="*/ 306387 w 36"/>
                <a:gd name="T23" fmla="*/ 7937 h 1"/>
                <a:gd name="T24" fmla="*/ 306387 w 36"/>
                <a:gd name="T25" fmla="*/ 0 h 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5" y="0"/>
                    <a:pt x="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1757362" y="2108200"/>
              <a:ext cx="195262" cy="193675"/>
            </a:xfrm>
            <a:custGeom>
              <a:avLst/>
              <a:gdLst>
                <a:gd name="T0" fmla="*/ 195262 w 23"/>
                <a:gd name="T1" fmla="*/ 0 h 23"/>
                <a:gd name="T2" fmla="*/ 195262 w 23"/>
                <a:gd name="T3" fmla="*/ 0 h 23"/>
                <a:gd name="T4" fmla="*/ 135834 w 23"/>
                <a:gd name="T5" fmla="*/ 8421 h 23"/>
                <a:gd name="T6" fmla="*/ 50938 w 23"/>
                <a:gd name="T7" fmla="*/ 50524 h 23"/>
                <a:gd name="T8" fmla="*/ 0 w 23"/>
                <a:gd name="T9" fmla="*/ 185254 h 23"/>
                <a:gd name="T10" fmla="*/ 0 w 23"/>
                <a:gd name="T11" fmla="*/ 193675 h 23"/>
                <a:gd name="T12" fmla="*/ 8490 w 23"/>
                <a:gd name="T13" fmla="*/ 193675 h 23"/>
                <a:gd name="T14" fmla="*/ 8490 w 23"/>
                <a:gd name="T15" fmla="*/ 185254 h 23"/>
                <a:gd name="T16" fmla="*/ 59428 w 23"/>
                <a:gd name="T17" fmla="*/ 58945 h 23"/>
                <a:gd name="T18" fmla="*/ 186772 w 23"/>
                <a:gd name="T19" fmla="*/ 8421 h 23"/>
                <a:gd name="T20" fmla="*/ 195262 w 23"/>
                <a:gd name="T21" fmla="*/ 8421 h 23"/>
                <a:gd name="T22" fmla="*/ 195262 w 23"/>
                <a:gd name="T23" fmla="*/ 8421 h 23"/>
                <a:gd name="T24" fmla="*/ 195262 w 23"/>
                <a:gd name="T25" fmla="*/ 8421 h 23"/>
                <a:gd name="T26" fmla="*/ 195262 w 23"/>
                <a:gd name="T27" fmla="*/ 0 h 23"/>
                <a:gd name="T28" fmla="*/ 195262 w 23"/>
                <a:gd name="T29" fmla="*/ 0 h 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3" h="23"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0"/>
                    <a:pt x="16" y="1"/>
                  </a:cubicBezTo>
                  <a:cubicBezTo>
                    <a:pt x="13" y="2"/>
                    <a:pt x="9" y="4"/>
                    <a:pt x="6" y="6"/>
                  </a:cubicBezTo>
                  <a:cubicBezTo>
                    <a:pt x="3" y="10"/>
                    <a:pt x="1" y="15"/>
                    <a:pt x="0" y="22"/>
                  </a:cubicBezTo>
                  <a:cubicBezTo>
                    <a:pt x="0" y="22"/>
                    <a:pt x="0" y="23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2" y="16"/>
                    <a:pt x="4" y="11"/>
                    <a:pt x="7" y="7"/>
                  </a:cubicBezTo>
                  <a:cubicBezTo>
                    <a:pt x="12" y="2"/>
                    <a:pt x="19" y="1"/>
                    <a:pt x="22" y="1"/>
                  </a:cubicBezTo>
                  <a:cubicBezTo>
                    <a:pt x="22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2054225" y="2108200"/>
              <a:ext cx="196850" cy="193675"/>
            </a:xfrm>
            <a:custGeom>
              <a:avLst/>
              <a:gdLst>
                <a:gd name="T0" fmla="*/ 0 w 23"/>
                <a:gd name="T1" fmla="*/ 0 h 23"/>
                <a:gd name="T2" fmla="*/ 0 w 23"/>
                <a:gd name="T3" fmla="*/ 0 h 23"/>
                <a:gd name="T4" fmla="*/ 0 w 23"/>
                <a:gd name="T5" fmla="*/ 0 h 23"/>
                <a:gd name="T6" fmla="*/ 0 w 23"/>
                <a:gd name="T7" fmla="*/ 8421 h 23"/>
                <a:gd name="T8" fmla="*/ 0 w 23"/>
                <a:gd name="T9" fmla="*/ 8421 h 23"/>
                <a:gd name="T10" fmla="*/ 0 w 23"/>
                <a:gd name="T11" fmla="*/ 8421 h 23"/>
                <a:gd name="T12" fmla="*/ 8559 w 23"/>
                <a:gd name="T13" fmla="*/ 8421 h 23"/>
                <a:gd name="T14" fmla="*/ 136939 w 23"/>
                <a:gd name="T15" fmla="*/ 58945 h 23"/>
                <a:gd name="T16" fmla="*/ 188291 w 23"/>
                <a:gd name="T17" fmla="*/ 185254 h 23"/>
                <a:gd name="T18" fmla="*/ 188291 w 23"/>
                <a:gd name="T19" fmla="*/ 193675 h 23"/>
                <a:gd name="T20" fmla="*/ 196850 w 23"/>
                <a:gd name="T21" fmla="*/ 193675 h 23"/>
                <a:gd name="T22" fmla="*/ 196850 w 23"/>
                <a:gd name="T23" fmla="*/ 185254 h 23"/>
                <a:gd name="T24" fmla="*/ 145498 w 23"/>
                <a:gd name="T25" fmla="*/ 50524 h 23"/>
                <a:gd name="T26" fmla="*/ 59911 w 23"/>
                <a:gd name="T27" fmla="*/ 8421 h 23"/>
                <a:gd name="T28" fmla="*/ 8559 w 23"/>
                <a:gd name="T29" fmla="*/ 0 h 23"/>
                <a:gd name="T30" fmla="*/ 0 w 23"/>
                <a:gd name="T31" fmla="*/ 0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" h="2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11" y="2"/>
                    <a:pt x="16" y="7"/>
                  </a:cubicBezTo>
                  <a:cubicBezTo>
                    <a:pt x="20" y="11"/>
                    <a:pt x="22" y="16"/>
                    <a:pt x="22" y="22"/>
                  </a:cubicBezTo>
                  <a:cubicBezTo>
                    <a:pt x="22" y="22"/>
                    <a:pt x="22" y="23"/>
                    <a:pt x="22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2"/>
                    <a:pt x="23" y="22"/>
                  </a:cubicBezTo>
                  <a:cubicBezTo>
                    <a:pt x="23" y="15"/>
                    <a:pt x="21" y="10"/>
                    <a:pt x="17" y="6"/>
                  </a:cubicBezTo>
                  <a:cubicBezTo>
                    <a:pt x="14" y="4"/>
                    <a:pt x="10" y="2"/>
                    <a:pt x="7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3911600" y="1928813"/>
              <a:ext cx="290512" cy="306387"/>
            </a:xfrm>
            <a:custGeom>
              <a:avLst/>
              <a:gdLst>
                <a:gd name="T0" fmla="*/ 145256 w 34"/>
                <a:gd name="T1" fmla="*/ 59575 h 36"/>
                <a:gd name="T2" fmla="*/ 136712 w 34"/>
                <a:gd name="T3" fmla="*/ 42554 h 36"/>
                <a:gd name="T4" fmla="*/ 153800 w 34"/>
                <a:gd name="T5" fmla="*/ 34043 h 36"/>
                <a:gd name="T6" fmla="*/ 179434 w 34"/>
                <a:gd name="T7" fmla="*/ 42554 h 36"/>
                <a:gd name="T8" fmla="*/ 247790 w 34"/>
                <a:gd name="T9" fmla="*/ 93618 h 36"/>
                <a:gd name="T10" fmla="*/ 222156 w 34"/>
                <a:gd name="T11" fmla="*/ 102129 h 36"/>
                <a:gd name="T12" fmla="*/ 196523 w 34"/>
                <a:gd name="T13" fmla="*/ 76597 h 36"/>
                <a:gd name="T14" fmla="*/ 153800 w 34"/>
                <a:gd name="T15" fmla="*/ 59575 h 36"/>
                <a:gd name="T16" fmla="*/ 145256 w 34"/>
                <a:gd name="T17" fmla="*/ 59575 h 36"/>
                <a:gd name="T18" fmla="*/ 153800 w 34"/>
                <a:gd name="T19" fmla="*/ 25532 h 36"/>
                <a:gd name="T20" fmla="*/ 128167 w 34"/>
                <a:gd name="T21" fmla="*/ 34043 h 36"/>
                <a:gd name="T22" fmla="*/ 119623 w 34"/>
                <a:gd name="T23" fmla="*/ 34043 h 36"/>
                <a:gd name="T24" fmla="*/ 136712 w 34"/>
                <a:gd name="T25" fmla="*/ 68086 h 36"/>
                <a:gd name="T26" fmla="*/ 145256 w 34"/>
                <a:gd name="T27" fmla="*/ 68086 h 36"/>
                <a:gd name="T28" fmla="*/ 153800 w 34"/>
                <a:gd name="T29" fmla="*/ 68086 h 36"/>
                <a:gd name="T30" fmla="*/ 196523 w 34"/>
                <a:gd name="T31" fmla="*/ 76597 h 36"/>
                <a:gd name="T32" fmla="*/ 213612 w 34"/>
                <a:gd name="T33" fmla="*/ 102129 h 36"/>
                <a:gd name="T34" fmla="*/ 222156 w 34"/>
                <a:gd name="T35" fmla="*/ 110640 h 36"/>
                <a:gd name="T36" fmla="*/ 256334 w 34"/>
                <a:gd name="T37" fmla="*/ 93618 h 36"/>
                <a:gd name="T38" fmla="*/ 256334 w 34"/>
                <a:gd name="T39" fmla="*/ 93618 h 36"/>
                <a:gd name="T40" fmla="*/ 179434 w 34"/>
                <a:gd name="T41" fmla="*/ 34043 h 36"/>
                <a:gd name="T42" fmla="*/ 153800 w 34"/>
                <a:gd name="T43" fmla="*/ 25532 h 36"/>
                <a:gd name="T44" fmla="*/ 153800 w 34"/>
                <a:gd name="T45" fmla="*/ 289366 h 36"/>
                <a:gd name="T46" fmla="*/ 128167 w 34"/>
                <a:gd name="T47" fmla="*/ 246812 h 36"/>
                <a:gd name="T48" fmla="*/ 128167 w 34"/>
                <a:gd name="T49" fmla="*/ 246812 h 36"/>
                <a:gd name="T50" fmla="*/ 34178 w 34"/>
                <a:gd name="T51" fmla="*/ 178726 h 36"/>
                <a:gd name="T52" fmla="*/ 111078 w 34"/>
                <a:gd name="T53" fmla="*/ 25532 h 36"/>
                <a:gd name="T54" fmla="*/ 162345 w 34"/>
                <a:gd name="T55" fmla="*/ 8511 h 36"/>
                <a:gd name="T56" fmla="*/ 162345 w 34"/>
                <a:gd name="T57" fmla="*/ 17022 h 36"/>
                <a:gd name="T58" fmla="*/ 264879 w 34"/>
                <a:gd name="T59" fmla="*/ 85108 h 36"/>
                <a:gd name="T60" fmla="*/ 247790 w 34"/>
                <a:gd name="T61" fmla="*/ 195747 h 36"/>
                <a:gd name="T62" fmla="*/ 247790 w 34"/>
                <a:gd name="T63" fmla="*/ 204258 h 36"/>
                <a:gd name="T64" fmla="*/ 256334 w 34"/>
                <a:gd name="T65" fmla="*/ 229790 h 36"/>
                <a:gd name="T66" fmla="*/ 153800 w 34"/>
                <a:gd name="T67" fmla="*/ 289366 h 36"/>
                <a:gd name="T68" fmla="*/ 162345 w 34"/>
                <a:gd name="T69" fmla="*/ 0 h 36"/>
                <a:gd name="T70" fmla="*/ 102534 w 34"/>
                <a:gd name="T71" fmla="*/ 17022 h 36"/>
                <a:gd name="T72" fmla="*/ 25633 w 34"/>
                <a:gd name="T73" fmla="*/ 178726 h 36"/>
                <a:gd name="T74" fmla="*/ 128167 w 34"/>
                <a:gd name="T75" fmla="*/ 255323 h 36"/>
                <a:gd name="T76" fmla="*/ 153800 w 34"/>
                <a:gd name="T77" fmla="*/ 306387 h 36"/>
                <a:gd name="T78" fmla="*/ 264879 w 34"/>
                <a:gd name="T79" fmla="*/ 229790 h 36"/>
                <a:gd name="T80" fmla="*/ 256334 w 34"/>
                <a:gd name="T81" fmla="*/ 204258 h 36"/>
                <a:gd name="T82" fmla="*/ 273423 w 34"/>
                <a:gd name="T83" fmla="*/ 76597 h 36"/>
                <a:gd name="T84" fmla="*/ 170889 w 34"/>
                <a:gd name="T85" fmla="*/ 8511 h 36"/>
                <a:gd name="T86" fmla="*/ 162345 w 34"/>
                <a:gd name="T87" fmla="*/ 0 h 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4" h="36">
                  <a:moveTo>
                    <a:pt x="17" y="7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7" y="4"/>
                    <a:pt x="17" y="4"/>
                    <a:pt x="18" y="4"/>
                  </a:cubicBezTo>
                  <a:cubicBezTo>
                    <a:pt x="19" y="4"/>
                    <a:pt x="20" y="4"/>
                    <a:pt x="21" y="5"/>
                  </a:cubicBezTo>
                  <a:cubicBezTo>
                    <a:pt x="24" y="5"/>
                    <a:pt x="27" y="7"/>
                    <a:pt x="29" y="1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5" y="10"/>
                    <a:pt x="24" y="9"/>
                    <a:pt x="23" y="9"/>
                  </a:cubicBezTo>
                  <a:cubicBezTo>
                    <a:pt x="22" y="8"/>
                    <a:pt x="20" y="7"/>
                    <a:pt x="18" y="7"/>
                  </a:cubicBezTo>
                  <a:cubicBezTo>
                    <a:pt x="18" y="7"/>
                    <a:pt x="17" y="7"/>
                    <a:pt x="17" y="7"/>
                  </a:cubicBezTo>
                  <a:moveTo>
                    <a:pt x="18" y="3"/>
                  </a:moveTo>
                  <a:cubicBezTo>
                    <a:pt x="17" y="3"/>
                    <a:pt x="16" y="3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8" y="8"/>
                    <a:pt x="18" y="8"/>
                  </a:cubicBezTo>
                  <a:cubicBezTo>
                    <a:pt x="20" y="8"/>
                    <a:pt x="21" y="9"/>
                    <a:pt x="23" y="9"/>
                  </a:cubicBezTo>
                  <a:cubicBezTo>
                    <a:pt x="24" y="10"/>
                    <a:pt x="25" y="11"/>
                    <a:pt x="25" y="1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8" y="7"/>
                    <a:pt x="25" y="4"/>
                    <a:pt x="21" y="4"/>
                  </a:cubicBezTo>
                  <a:cubicBezTo>
                    <a:pt x="20" y="3"/>
                    <a:pt x="19" y="3"/>
                    <a:pt x="18" y="3"/>
                  </a:cubicBezTo>
                  <a:moveTo>
                    <a:pt x="18" y="34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0" y="28"/>
                    <a:pt x="6" y="25"/>
                    <a:pt x="4" y="21"/>
                  </a:cubicBezTo>
                  <a:cubicBezTo>
                    <a:pt x="1" y="14"/>
                    <a:pt x="5" y="6"/>
                    <a:pt x="13" y="3"/>
                  </a:cubicBezTo>
                  <a:cubicBezTo>
                    <a:pt x="14" y="2"/>
                    <a:pt x="17" y="1"/>
                    <a:pt x="19" y="1"/>
                  </a:cubicBezTo>
                  <a:cubicBezTo>
                    <a:pt x="19" y="1"/>
                    <a:pt x="19" y="1"/>
                    <a:pt x="19" y="2"/>
                  </a:cubicBezTo>
                  <a:cubicBezTo>
                    <a:pt x="25" y="2"/>
                    <a:pt x="29" y="5"/>
                    <a:pt x="31" y="10"/>
                  </a:cubicBezTo>
                  <a:cubicBezTo>
                    <a:pt x="33" y="14"/>
                    <a:pt x="32" y="19"/>
                    <a:pt x="29" y="23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18" y="34"/>
                    <a:pt x="18" y="34"/>
                    <a:pt x="18" y="34"/>
                  </a:cubicBezTo>
                  <a:moveTo>
                    <a:pt x="19" y="0"/>
                  </a:moveTo>
                  <a:cubicBezTo>
                    <a:pt x="16" y="0"/>
                    <a:pt x="14" y="1"/>
                    <a:pt x="12" y="2"/>
                  </a:cubicBezTo>
                  <a:cubicBezTo>
                    <a:pt x="4" y="5"/>
                    <a:pt x="0" y="14"/>
                    <a:pt x="3" y="21"/>
                  </a:cubicBezTo>
                  <a:cubicBezTo>
                    <a:pt x="5" y="26"/>
                    <a:pt x="9" y="29"/>
                    <a:pt x="15" y="3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3" y="20"/>
                    <a:pt x="34" y="14"/>
                    <a:pt x="32" y="9"/>
                  </a:cubicBezTo>
                  <a:cubicBezTo>
                    <a:pt x="30" y="4"/>
                    <a:pt x="25" y="1"/>
                    <a:pt x="20" y="1"/>
                  </a:cubicBezTo>
                  <a:cubicBezTo>
                    <a:pt x="19" y="1"/>
                    <a:pt x="19" y="0"/>
                    <a:pt x="19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4065587" y="2159000"/>
              <a:ext cx="128587" cy="92075"/>
            </a:xfrm>
            <a:custGeom>
              <a:avLst/>
              <a:gdLst>
                <a:gd name="T0" fmla="*/ 17145 w 15"/>
                <a:gd name="T1" fmla="*/ 83705 h 11"/>
                <a:gd name="T2" fmla="*/ 8572 w 15"/>
                <a:gd name="T3" fmla="*/ 83705 h 11"/>
                <a:gd name="T4" fmla="*/ 8572 w 15"/>
                <a:gd name="T5" fmla="*/ 75334 h 11"/>
                <a:gd name="T6" fmla="*/ 17145 w 15"/>
                <a:gd name="T7" fmla="*/ 75334 h 11"/>
                <a:gd name="T8" fmla="*/ 102870 w 15"/>
                <a:gd name="T9" fmla="*/ 16741 h 11"/>
                <a:gd name="T10" fmla="*/ 111442 w 15"/>
                <a:gd name="T11" fmla="*/ 16741 h 11"/>
                <a:gd name="T12" fmla="*/ 111442 w 15"/>
                <a:gd name="T13" fmla="*/ 16741 h 11"/>
                <a:gd name="T14" fmla="*/ 111442 w 15"/>
                <a:gd name="T15" fmla="*/ 25111 h 11"/>
                <a:gd name="T16" fmla="*/ 17145 w 15"/>
                <a:gd name="T17" fmla="*/ 83705 h 11"/>
                <a:gd name="T18" fmla="*/ 111442 w 15"/>
                <a:gd name="T19" fmla="*/ 0 h 11"/>
                <a:gd name="T20" fmla="*/ 102870 w 15"/>
                <a:gd name="T21" fmla="*/ 8370 h 11"/>
                <a:gd name="T22" fmla="*/ 8572 w 15"/>
                <a:gd name="T23" fmla="*/ 66964 h 11"/>
                <a:gd name="T24" fmla="*/ 0 w 15"/>
                <a:gd name="T25" fmla="*/ 75334 h 11"/>
                <a:gd name="T26" fmla="*/ 8572 w 15"/>
                <a:gd name="T27" fmla="*/ 92075 h 11"/>
                <a:gd name="T28" fmla="*/ 17145 w 15"/>
                <a:gd name="T29" fmla="*/ 92075 h 11"/>
                <a:gd name="T30" fmla="*/ 25717 w 15"/>
                <a:gd name="T31" fmla="*/ 92075 h 11"/>
                <a:gd name="T32" fmla="*/ 25717 w 15"/>
                <a:gd name="T33" fmla="*/ 92075 h 11"/>
                <a:gd name="T34" fmla="*/ 120015 w 15"/>
                <a:gd name="T35" fmla="*/ 25111 h 11"/>
                <a:gd name="T36" fmla="*/ 120015 w 15"/>
                <a:gd name="T37" fmla="*/ 8370 h 11"/>
                <a:gd name="T38" fmla="*/ 111442 w 15"/>
                <a:gd name="T39" fmla="*/ 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" h="11">
                  <a:moveTo>
                    <a:pt x="2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13" y="0"/>
                  </a:moveTo>
                  <a:cubicBezTo>
                    <a:pt x="13" y="0"/>
                    <a:pt x="12" y="1"/>
                    <a:pt x="12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9"/>
                    <a:pt x="0" y="9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2"/>
                    <a:pt x="14" y="1"/>
                  </a:cubicBezTo>
                  <a:cubicBezTo>
                    <a:pt x="14" y="1"/>
                    <a:pt x="13" y="0"/>
                    <a:pt x="13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4073525" y="2192338"/>
              <a:ext cx="128587" cy="84137"/>
            </a:xfrm>
            <a:custGeom>
              <a:avLst/>
              <a:gdLst>
                <a:gd name="T0" fmla="*/ 25717 w 15"/>
                <a:gd name="T1" fmla="*/ 75723 h 10"/>
                <a:gd name="T2" fmla="*/ 17145 w 15"/>
                <a:gd name="T3" fmla="*/ 75723 h 10"/>
                <a:gd name="T4" fmla="*/ 17145 w 15"/>
                <a:gd name="T5" fmla="*/ 75723 h 10"/>
                <a:gd name="T6" fmla="*/ 17145 w 15"/>
                <a:gd name="T7" fmla="*/ 67310 h 10"/>
                <a:gd name="T8" fmla="*/ 111442 w 15"/>
                <a:gd name="T9" fmla="*/ 8414 h 10"/>
                <a:gd name="T10" fmla="*/ 111442 w 15"/>
                <a:gd name="T11" fmla="*/ 8414 h 10"/>
                <a:gd name="T12" fmla="*/ 120015 w 15"/>
                <a:gd name="T13" fmla="*/ 8414 h 10"/>
                <a:gd name="T14" fmla="*/ 120015 w 15"/>
                <a:gd name="T15" fmla="*/ 8414 h 10"/>
                <a:gd name="T16" fmla="*/ 120015 w 15"/>
                <a:gd name="T17" fmla="*/ 16827 h 10"/>
                <a:gd name="T18" fmla="*/ 25717 w 15"/>
                <a:gd name="T19" fmla="*/ 75723 h 10"/>
                <a:gd name="T20" fmla="*/ 111442 w 15"/>
                <a:gd name="T21" fmla="*/ 0 h 10"/>
                <a:gd name="T22" fmla="*/ 102870 w 15"/>
                <a:gd name="T23" fmla="*/ 0 h 10"/>
                <a:gd name="T24" fmla="*/ 8572 w 15"/>
                <a:gd name="T25" fmla="*/ 58896 h 10"/>
                <a:gd name="T26" fmla="*/ 8572 w 15"/>
                <a:gd name="T27" fmla="*/ 67310 h 10"/>
                <a:gd name="T28" fmla="*/ 8572 w 15"/>
                <a:gd name="T29" fmla="*/ 84137 h 10"/>
                <a:gd name="T30" fmla="*/ 17145 w 15"/>
                <a:gd name="T31" fmla="*/ 84137 h 10"/>
                <a:gd name="T32" fmla="*/ 25717 w 15"/>
                <a:gd name="T33" fmla="*/ 84137 h 10"/>
                <a:gd name="T34" fmla="*/ 25717 w 15"/>
                <a:gd name="T35" fmla="*/ 84137 h 10"/>
                <a:gd name="T36" fmla="*/ 120015 w 15"/>
                <a:gd name="T37" fmla="*/ 25241 h 10"/>
                <a:gd name="T38" fmla="*/ 128587 w 15"/>
                <a:gd name="T39" fmla="*/ 8414 h 10"/>
                <a:gd name="T40" fmla="*/ 128587 w 15"/>
                <a:gd name="T41" fmla="*/ 0 h 10"/>
                <a:gd name="T42" fmla="*/ 111442 w 15"/>
                <a:gd name="T43" fmla="*/ 0 h 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" h="10">
                  <a:moveTo>
                    <a:pt x="3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3" y="9"/>
                    <a:pt x="3" y="9"/>
                    <a:pt x="3" y="9"/>
                  </a:cubicBezTo>
                  <a:moveTo>
                    <a:pt x="13" y="0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9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5" y="2"/>
                    <a:pt x="15" y="1"/>
                  </a:cubicBezTo>
                  <a:cubicBezTo>
                    <a:pt x="15" y="1"/>
                    <a:pt x="15" y="1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4090987" y="2217738"/>
              <a:ext cx="119062" cy="84137"/>
            </a:xfrm>
            <a:custGeom>
              <a:avLst/>
              <a:gdLst>
                <a:gd name="T0" fmla="*/ 17009 w 14"/>
                <a:gd name="T1" fmla="*/ 75723 h 10"/>
                <a:gd name="T2" fmla="*/ 8504 w 14"/>
                <a:gd name="T3" fmla="*/ 75723 h 10"/>
                <a:gd name="T4" fmla="*/ 8504 w 14"/>
                <a:gd name="T5" fmla="*/ 75723 h 10"/>
                <a:gd name="T6" fmla="*/ 8504 w 14"/>
                <a:gd name="T7" fmla="*/ 67310 h 10"/>
                <a:gd name="T8" fmla="*/ 102053 w 14"/>
                <a:gd name="T9" fmla="*/ 8414 h 10"/>
                <a:gd name="T10" fmla="*/ 102053 w 14"/>
                <a:gd name="T11" fmla="*/ 8414 h 10"/>
                <a:gd name="T12" fmla="*/ 110558 w 14"/>
                <a:gd name="T13" fmla="*/ 8414 h 10"/>
                <a:gd name="T14" fmla="*/ 110558 w 14"/>
                <a:gd name="T15" fmla="*/ 16827 h 10"/>
                <a:gd name="T16" fmla="*/ 17009 w 14"/>
                <a:gd name="T17" fmla="*/ 75723 h 10"/>
                <a:gd name="T18" fmla="*/ 110558 w 14"/>
                <a:gd name="T19" fmla="*/ 0 h 10"/>
                <a:gd name="T20" fmla="*/ 93549 w 14"/>
                <a:gd name="T21" fmla="*/ 0 h 10"/>
                <a:gd name="T22" fmla="*/ 8504 w 14"/>
                <a:gd name="T23" fmla="*/ 58896 h 10"/>
                <a:gd name="T24" fmla="*/ 0 w 14"/>
                <a:gd name="T25" fmla="*/ 75723 h 10"/>
                <a:gd name="T26" fmla="*/ 0 w 14"/>
                <a:gd name="T27" fmla="*/ 84137 h 10"/>
                <a:gd name="T28" fmla="*/ 17009 w 14"/>
                <a:gd name="T29" fmla="*/ 84137 h 10"/>
                <a:gd name="T30" fmla="*/ 17009 w 14"/>
                <a:gd name="T31" fmla="*/ 84137 h 10"/>
                <a:gd name="T32" fmla="*/ 25513 w 14"/>
                <a:gd name="T33" fmla="*/ 84137 h 10"/>
                <a:gd name="T34" fmla="*/ 110558 w 14"/>
                <a:gd name="T35" fmla="*/ 25241 h 10"/>
                <a:gd name="T36" fmla="*/ 119062 w 14"/>
                <a:gd name="T37" fmla="*/ 16827 h 10"/>
                <a:gd name="T38" fmla="*/ 119062 w 14"/>
                <a:gd name="T39" fmla="*/ 0 h 10"/>
                <a:gd name="T40" fmla="*/ 110558 w 14"/>
                <a:gd name="T41" fmla="*/ 0 h 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" h="10">
                  <a:moveTo>
                    <a:pt x="2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13" y="0"/>
                  </a:moveTo>
                  <a:cubicBezTo>
                    <a:pt x="12" y="0"/>
                    <a:pt x="12" y="0"/>
                    <a:pt x="11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1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1466850" y="3438525"/>
              <a:ext cx="341312" cy="168275"/>
            </a:xfrm>
            <a:custGeom>
              <a:avLst/>
              <a:gdLst>
                <a:gd name="T0" fmla="*/ 145058 w 40"/>
                <a:gd name="T1" fmla="*/ 159861 h 20"/>
                <a:gd name="T2" fmla="*/ 110926 w 40"/>
                <a:gd name="T3" fmla="*/ 151448 h 20"/>
                <a:gd name="T4" fmla="*/ 76795 w 40"/>
                <a:gd name="T5" fmla="*/ 134620 h 20"/>
                <a:gd name="T6" fmla="*/ 25598 w 40"/>
                <a:gd name="T7" fmla="*/ 92551 h 20"/>
                <a:gd name="T8" fmla="*/ 76795 w 40"/>
                <a:gd name="T9" fmla="*/ 126206 h 20"/>
                <a:gd name="T10" fmla="*/ 110926 w 40"/>
                <a:gd name="T11" fmla="*/ 143034 h 20"/>
                <a:gd name="T12" fmla="*/ 145058 w 40"/>
                <a:gd name="T13" fmla="*/ 151448 h 20"/>
                <a:gd name="T14" fmla="*/ 170656 w 40"/>
                <a:gd name="T15" fmla="*/ 151448 h 20"/>
                <a:gd name="T16" fmla="*/ 204787 w 40"/>
                <a:gd name="T17" fmla="*/ 151448 h 20"/>
                <a:gd name="T18" fmla="*/ 238918 w 40"/>
                <a:gd name="T19" fmla="*/ 143034 h 20"/>
                <a:gd name="T20" fmla="*/ 281582 w 40"/>
                <a:gd name="T21" fmla="*/ 126206 h 20"/>
                <a:gd name="T22" fmla="*/ 324246 w 40"/>
                <a:gd name="T23" fmla="*/ 84138 h 20"/>
                <a:gd name="T24" fmla="*/ 264517 w 40"/>
                <a:gd name="T25" fmla="*/ 134620 h 20"/>
                <a:gd name="T26" fmla="*/ 230386 w 40"/>
                <a:gd name="T27" fmla="*/ 151448 h 20"/>
                <a:gd name="T28" fmla="*/ 187722 w 40"/>
                <a:gd name="T29" fmla="*/ 159861 h 20"/>
                <a:gd name="T30" fmla="*/ 8533 w 40"/>
                <a:gd name="T31" fmla="*/ 84138 h 20"/>
                <a:gd name="T32" fmla="*/ 25598 w 40"/>
                <a:gd name="T33" fmla="*/ 75724 h 20"/>
                <a:gd name="T34" fmla="*/ 42664 w 40"/>
                <a:gd name="T35" fmla="*/ 50483 h 20"/>
                <a:gd name="T36" fmla="*/ 76795 w 40"/>
                <a:gd name="T37" fmla="*/ 33655 h 20"/>
                <a:gd name="T38" fmla="*/ 51197 w 40"/>
                <a:gd name="T39" fmla="*/ 50483 h 20"/>
                <a:gd name="T40" fmla="*/ 25598 w 40"/>
                <a:gd name="T41" fmla="*/ 75724 h 20"/>
                <a:gd name="T42" fmla="*/ 153590 w 40"/>
                <a:gd name="T43" fmla="*/ 143034 h 20"/>
                <a:gd name="T44" fmla="*/ 119459 w 40"/>
                <a:gd name="T45" fmla="*/ 134620 h 20"/>
                <a:gd name="T46" fmla="*/ 85328 w 40"/>
                <a:gd name="T47" fmla="*/ 117793 h 20"/>
                <a:gd name="T48" fmla="*/ 34131 w 40"/>
                <a:gd name="T49" fmla="*/ 84138 h 20"/>
                <a:gd name="T50" fmla="*/ 59730 w 40"/>
                <a:gd name="T51" fmla="*/ 58896 h 20"/>
                <a:gd name="T52" fmla="*/ 85328 w 40"/>
                <a:gd name="T53" fmla="*/ 42069 h 20"/>
                <a:gd name="T54" fmla="*/ 110926 w 40"/>
                <a:gd name="T55" fmla="*/ 25241 h 20"/>
                <a:gd name="T56" fmla="*/ 145058 w 40"/>
                <a:gd name="T57" fmla="*/ 8414 h 20"/>
                <a:gd name="T58" fmla="*/ 187722 w 40"/>
                <a:gd name="T59" fmla="*/ 8414 h 20"/>
                <a:gd name="T60" fmla="*/ 204787 w 40"/>
                <a:gd name="T61" fmla="*/ 16828 h 20"/>
                <a:gd name="T62" fmla="*/ 238918 w 40"/>
                <a:gd name="T63" fmla="*/ 25241 h 20"/>
                <a:gd name="T64" fmla="*/ 273050 w 40"/>
                <a:gd name="T65" fmla="*/ 42069 h 20"/>
                <a:gd name="T66" fmla="*/ 298648 w 40"/>
                <a:gd name="T67" fmla="*/ 58896 h 20"/>
                <a:gd name="T68" fmla="*/ 307181 w 40"/>
                <a:gd name="T69" fmla="*/ 92551 h 20"/>
                <a:gd name="T70" fmla="*/ 255984 w 40"/>
                <a:gd name="T71" fmla="*/ 126206 h 20"/>
                <a:gd name="T72" fmla="*/ 221853 w 40"/>
                <a:gd name="T73" fmla="*/ 143034 h 20"/>
                <a:gd name="T74" fmla="*/ 187722 w 40"/>
                <a:gd name="T75" fmla="*/ 143034 h 20"/>
                <a:gd name="T76" fmla="*/ 153590 w 40"/>
                <a:gd name="T77" fmla="*/ 0 h 20"/>
                <a:gd name="T78" fmla="*/ 119459 w 40"/>
                <a:gd name="T79" fmla="*/ 8414 h 20"/>
                <a:gd name="T80" fmla="*/ 85328 w 40"/>
                <a:gd name="T81" fmla="*/ 25241 h 20"/>
                <a:gd name="T82" fmla="*/ 51197 w 40"/>
                <a:gd name="T83" fmla="*/ 42069 h 20"/>
                <a:gd name="T84" fmla="*/ 25598 w 40"/>
                <a:gd name="T85" fmla="*/ 58896 h 20"/>
                <a:gd name="T86" fmla="*/ 8533 w 40"/>
                <a:gd name="T87" fmla="*/ 92551 h 20"/>
                <a:gd name="T88" fmla="*/ 76795 w 40"/>
                <a:gd name="T89" fmla="*/ 143034 h 20"/>
                <a:gd name="T90" fmla="*/ 119459 w 40"/>
                <a:gd name="T91" fmla="*/ 159861 h 20"/>
                <a:gd name="T92" fmla="*/ 153590 w 40"/>
                <a:gd name="T93" fmla="*/ 168275 h 20"/>
                <a:gd name="T94" fmla="*/ 187722 w 40"/>
                <a:gd name="T95" fmla="*/ 168275 h 20"/>
                <a:gd name="T96" fmla="*/ 230386 w 40"/>
                <a:gd name="T97" fmla="*/ 159861 h 20"/>
                <a:gd name="T98" fmla="*/ 264517 w 40"/>
                <a:gd name="T99" fmla="*/ 143034 h 20"/>
                <a:gd name="T100" fmla="*/ 324246 w 40"/>
                <a:gd name="T101" fmla="*/ 100965 h 20"/>
                <a:gd name="T102" fmla="*/ 341312 w 40"/>
                <a:gd name="T103" fmla="*/ 84138 h 20"/>
                <a:gd name="T104" fmla="*/ 332779 w 40"/>
                <a:gd name="T105" fmla="*/ 67310 h 20"/>
                <a:gd name="T106" fmla="*/ 298648 w 40"/>
                <a:gd name="T107" fmla="*/ 50483 h 20"/>
                <a:gd name="T108" fmla="*/ 273050 w 40"/>
                <a:gd name="T109" fmla="*/ 25241 h 20"/>
                <a:gd name="T110" fmla="*/ 238918 w 40"/>
                <a:gd name="T111" fmla="*/ 16828 h 20"/>
                <a:gd name="T112" fmla="*/ 204787 w 40"/>
                <a:gd name="T113" fmla="*/ 0 h 2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0" h="20">
                  <a:moveTo>
                    <a:pt x="20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8" y="15"/>
                    <a:pt x="8" y="15"/>
                  </a:cubicBezTo>
                  <a:cubicBezTo>
                    <a:pt x="7" y="15"/>
                    <a:pt x="6" y="14"/>
                    <a:pt x="6" y="14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2"/>
                    <a:pt x="6" y="12"/>
                    <a:pt x="6" y="13"/>
                  </a:cubicBezTo>
                  <a:cubicBezTo>
                    <a:pt x="7" y="13"/>
                    <a:pt x="8" y="14"/>
                    <a:pt x="8" y="14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32" y="15"/>
                    <a:pt x="33" y="15"/>
                  </a:cubicBezTo>
                  <a:cubicBezTo>
                    <a:pt x="33" y="14"/>
                    <a:pt x="34" y="14"/>
                    <a:pt x="35" y="13"/>
                  </a:cubicBezTo>
                  <a:cubicBezTo>
                    <a:pt x="36" y="13"/>
                    <a:pt x="36" y="12"/>
                    <a:pt x="37" y="11"/>
                  </a:cubicBezTo>
                  <a:cubicBezTo>
                    <a:pt x="37" y="11"/>
                    <a:pt x="38" y="11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8" y="11"/>
                    <a:pt x="37" y="11"/>
                    <a:pt x="37" y="12"/>
                  </a:cubicBezTo>
                  <a:cubicBezTo>
                    <a:pt x="36" y="12"/>
                    <a:pt x="36" y="13"/>
                    <a:pt x="35" y="13"/>
                  </a:cubicBezTo>
                  <a:cubicBezTo>
                    <a:pt x="34" y="14"/>
                    <a:pt x="34" y="14"/>
                    <a:pt x="33" y="15"/>
                  </a:cubicBezTo>
                  <a:cubicBezTo>
                    <a:pt x="33" y="15"/>
                    <a:pt x="32" y="15"/>
                    <a:pt x="32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0" y="19"/>
                    <a:pt x="20" y="19"/>
                    <a:pt x="20" y="19"/>
                  </a:cubicBezTo>
                  <a:moveTo>
                    <a:pt x="2" y="11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1"/>
                    <a:pt x="2" y="11"/>
                    <a:pt x="2" y="11"/>
                  </a:cubicBezTo>
                  <a:moveTo>
                    <a:pt x="3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9"/>
                    <a:pt x="3" y="9"/>
                    <a:pt x="3" y="9"/>
                  </a:cubicBezTo>
                  <a:moveTo>
                    <a:pt x="20" y="18"/>
                  </a:move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9" y="14"/>
                    <a:pt x="9" y="13"/>
                  </a:cubicBezTo>
                  <a:cubicBezTo>
                    <a:pt x="8" y="13"/>
                    <a:pt x="7" y="12"/>
                    <a:pt x="7" y="12"/>
                  </a:cubicBezTo>
                  <a:cubicBezTo>
                    <a:pt x="6" y="11"/>
                    <a:pt x="5" y="11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3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9"/>
                    <a:pt x="37" y="9"/>
                    <a:pt x="38" y="10"/>
                  </a:cubicBezTo>
                  <a:cubicBezTo>
                    <a:pt x="37" y="10"/>
                    <a:pt x="37" y="10"/>
                    <a:pt x="36" y="11"/>
                  </a:cubicBezTo>
                  <a:cubicBezTo>
                    <a:pt x="36" y="11"/>
                    <a:pt x="35" y="12"/>
                    <a:pt x="34" y="12"/>
                  </a:cubicBezTo>
                  <a:cubicBezTo>
                    <a:pt x="34" y="13"/>
                    <a:pt x="33" y="13"/>
                    <a:pt x="32" y="14"/>
                  </a:cubicBezTo>
                  <a:cubicBezTo>
                    <a:pt x="32" y="14"/>
                    <a:pt x="31" y="14"/>
                    <a:pt x="31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7" y="16"/>
                    <a:pt x="27" y="16"/>
                    <a:pt x="26" y="1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0" y="18"/>
                    <a:pt x="20" y="18"/>
                    <a:pt x="20" y="18"/>
                  </a:cubicBezTo>
                  <a:moveTo>
                    <a:pt x="2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7" y="4"/>
                    <a:pt x="7" y="4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1" y="8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2" y="12"/>
                    <a:pt x="3" y="13"/>
                  </a:cubicBezTo>
                  <a:cubicBezTo>
                    <a:pt x="4" y="13"/>
                    <a:pt x="4" y="14"/>
                    <a:pt x="5" y="14"/>
                  </a:cubicBezTo>
                  <a:cubicBezTo>
                    <a:pt x="6" y="15"/>
                    <a:pt x="6" y="15"/>
                    <a:pt x="7" y="16"/>
                  </a:cubicBezTo>
                  <a:cubicBezTo>
                    <a:pt x="8" y="16"/>
                    <a:pt x="8" y="16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9"/>
                    <a:pt x="13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5"/>
                    <a:pt x="35" y="15"/>
                    <a:pt x="36" y="14"/>
                  </a:cubicBezTo>
                  <a:cubicBezTo>
                    <a:pt x="36" y="13"/>
                    <a:pt x="37" y="13"/>
                    <a:pt x="38" y="12"/>
                  </a:cubicBezTo>
                  <a:cubicBezTo>
                    <a:pt x="38" y="12"/>
                    <a:pt x="38" y="12"/>
                    <a:pt x="39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CEDB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1585912" y="3463925"/>
              <a:ext cx="111125" cy="109537"/>
            </a:xfrm>
            <a:custGeom>
              <a:avLst/>
              <a:gdLst>
                <a:gd name="T0" fmla="*/ 51288 w 13"/>
                <a:gd name="T1" fmla="*/ 75833 h 13"/>
                <a:gd name="T2" fmla="*/ 34192 w 13"/>
                <a:gd name="T3" fmla="*/ 58981 h 13"/>
                <a:gd name="T4" fmla="*/ 51288 w 13"/>
                <a:gd name="T5" fmla="*/ 33704 h 13"/>
                <a:gd name="T6" fmla="*/ 76933 w 13"/>
                <a:gd name="T7" fmla="*/ 58981 h 13"/>
                <a:gd name="T8" fmla="*/ 51288 w 13"/>
                <a:gd name="T9" fmla="*/ 75833 h 13"/>
                <a:gd name="T10" fmla="*/ 51288 w 13"/>
                <a:gd name="T11" fmla="*/ 33704 h 13"/>
                <a:gd name="T12" fmla="*/ 25644 w 13"/>
                <a:gd name="T13" fmla="*/ 58981 h 13"/>
                <a:gd name="T14" fmla="*/ 51288 w 13"/>
                <a:gd name="T15" fmla="*/ 84259 h 13"/>
                <a:gd name="T16" fmla="*/ 85481 w 13"/>
                <a:gd name="T17" fmla="*/ 58981 h 13"/>
                <a:gd name="T18" fmla="*/ 51288 w 13"/>
                <a:gd name="T19" fmla="*/ 33704 h 13"/>
                <a:gd name="T20" fmla="*/ 51288 w 13"/>
                <a:gd name="T21" fmla="*/ 101111 h 13"/>
                <a:gd name="T22" fmla="*/ 8548 w 13"/>
                <a:gd name="T23" fmla="*/ 58981 h 13"/>
                <a:gd name="T24" fmla="*/ 51288 w 13"/>
                <a:gd name="T25" fmla="*/ 8426 h 13"/>
                <a:gd name="T26" fmla="*/ 102577 w 13"/>
                <a:gd name="T27" fmla="*/ 58981 h 13"/>
                <a:gd name="T28" fmla="*/ 51288 w 13"/>
                <a:gd name="T29" fmla="*/ 101111 h 13"/>
                <a:gd name="T30" fmla="*/ 51288 w 13"/>
                <a:gd name="T31" fmla="*/ 0 h 13"/>
                <a:gd name="T32" fmla="*/ 0 w 13"/>
                <a:gd name="T33" fmla="*/ 58981 h 13"/>
                <a:gd name="T34" fmla="*/ 51288 w 13"/>
                <a:gd name="T35" fmla="*/ 109537 h 13"/>
                <a:gd name="T36" fmla="*/ 111125 w 13"/>
                <a:gd name="T37" fmla="*/ 58981 h 13"/>
                <a:gd name="T38" fmla="*/ 51288 w 13"/>
                <a:gd name="T39" fmla="*/ 0 h 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" h="13">
                  <a:moveTo>
                    <a:pt x="6" y="9"/>
                  </a:moveTo>
                  <a:cubicBezTo>
                    <a:pt x="5" y="9"/>
                    <a:pt x="4" y="8"/>
                    <a:pt x="4" y="7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8" y="4"/>
                    <a:pt x="9" y="5"/>
                    <a:pt x="9" y="7"/>
                  </a:cubicBezTo>
                  <a:cubicBezTo>
                    <a:pt x="9" y="8"/>
                    <a:pt x="8" y="9"/>
                    <a:pt x="6" y="9"/>
                  </a:cubicBezTo>
                  <a:moveTo>
                    <a:pt x="6" y="4"/>
                  </a:moveTo>
                  <a:cubicBezTo>
                    <a:pt x="5" y="4"/>
                    <a:pt x="3" y="5"/>
                    <a:pt x="3" y="7"/>
                  </a:cubicBezTo>
                  <a:cubicBezTo>
                    <a:pt x="3" y="8"/>
                    <a:pt x="5" y="10"/>
                    <a:pt x="6" y="10"/>
                  </a:cubicBezTo>
                  <a:cubicBezTo>
                    <a:pt x="8" y="10"/>
                    <a:pt x="10" y="8"/>
                    <a:pt x="10" y="7"/>
                  </a:cubicBezTo>
                  <a:cubicBezTo>
                    <a:pt x="10" y="5"/>
                    <a:pt x="8" y="4"/>
                    <a:pt x="6" y="4"/>
                  </a:cubicBezTo>
                  <a:moveTo>
                    <a:pt x="6" y="12"/>
                  </a:moveTo>
                  <a:cubicBezTo>
                    <a:pt x="3" y="12"/>
                    <a:pt x="1" y="10"/>
                    <a:pt x="1" y="7"/>
                  </a:cubicBezTo>
                  <a:cubicBezTo>
                    <a:pt x="1" y="4"/>
                    <a:pt x="3" y="1"/>
                    <a:pt x="6" y="1"/>
                  </a:cubicBezTo>
                  <a:cubicBezTo>
                    <a:pt x="9" y="1"/>
                    <a:pt x="12" y="4"/>
                    <a:pt x="12" y="7"/>
                  </a:cubicBezTo>
                  <a:cubicBezTo>
                    <a:pt x="12" y="10"/>
                    <a:pt x="9" y="12"/>
                    <a:pt x="6" y="12"/>
                  </a:cubicBezTo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" y="13"/>
                    <a:pt x="13" y="10"/>
                    <a:pt x="13" y="7"/>
                  </a:cubicBezTo>
                  <a:cubicBezTo>
                    <a:pt x="13" y="3"/>
                    <a:pt x="10" y="0"/>
                    <a:pt x="6" y="0"/>
                  </a:cubicBezTo>
                </a:path>
              </a:pathLst>
            </a:custGeom>
            <a:solidFill>
              <a:srgbClr val="CEDB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3162300" y="1344613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2967037" y="1344613"/>
              <a:ext cx="392112" cy="279400"/>
            </a:xfrm>
            <a:custGeom>
              <a:avLst/>
              <a:gdLst>
                <a:gd name="T0" fmla="*/ 196056 w 46"/>
                <a:gd name="T1" fmla="*/ 270933 h 33"/>
                <a:gd name="T2" fmla="*/ 196056 w 46"/>
                <a:gd name="T3" fmla="*/ 270933 h 33"/>
                <a:gd name="T4" fmla="*/ 187532 w 46"/>
                <a:gd name="T5" fmla="*/ 279400 h 33"/>
                <a:gd name="T6" fmla="*/ 204580 w 46"/>
                <a:gd name="T7" fmla="*/ 279400 h 33"/>
                <a:gd name="T8" fmla="*/ 196056 w 46"/>
                <a:gd name="T9" fmla="*/ 270933 h 33"/>
                <a:gd name="T10" fmla="*/ 196056 w 46"/>
                <a:gd name="T11" fmla="*/ 0 h 33"/>
                <a:gd name="T12" fmla="*/ 196056 w 46"/>
                <a:gd name="T13" fmla="*/ 0 h 33"/>
                <a:gd name="T14" fmla="*/ 136387 w 46"/>
                <a:gd name="T15" fmla="*/ 110067 h 33"/>
                <a:gd name="T16" fmla="*/ 0 w 46"/>
                <a:gd name="T17" fmla="*/ 127000 h 33"/>
                <a:gd name="T18" fmla="*/ 102290 w 46"/>
                <a:gd name="T19" fmla="*/ 220133 h 33"/>
                <a:gd name="T20" fmla="*/ 93766 w 46"/>
                <a:gd name="T21" fmla="*/ 279400 h 33"/>
                <a:gd name="T22" fmla="*/ 102290 w 46"/>
                <a:gd name="T23" fmla="*/ 279400 h 33"/>
                <a:gd name="T24" fmla="*/ 110814 w 46"/>
                <a:gd name="T25" fmla="*/ 211667 h 33"/>
                <a:gd name="T26" fmla="*/ 110814 w 46"/>
                <a:gd name="T27" fmla="*/ 211667 h 33"/>
                <a:gd name="T28" fmla="*/ 25573 w 46"/>
                <a:gd name="T29" fmla="*/ 135467 h 33"/>
                <a:gd name="T30" fmla="*/ 144911 w 46"/>
                <a:gd name="T31" fmla="*/ 118533 h 33"/>
                <a:gd name="T32" fmla="*/ 196056 w 46"/>
                <a:gd name="T33" fmla="*/ 16933 h 33"/>
                <a:gd name="T34" fmla="*/ 247201 w 46"/>
                <a:gd name="T35" fmla="*/ 118533 h 33"/>
                <a:gd name="T36" fmla="*/ 255725 w 46"/>
                <a:gd name="T37" fmla="*/ 118533 h 33"/>
                <a:gd name="T38" fmla="*/ 366539 w 46"/>
                <a:gd name="T39" fmla="*/ 135467 h 33"/>
                <a:gd name="T40" fmla="*/ 281298 w 46"/>
                <a:gd name="T41" fmla="*/ 211667 h 33"/>
                <a:gd name="T42" fmla="*/ 281298 w 46"/>
                <a:gd name="T43" fmla="*/ 220133 h 33"/>
                <a:gd name="T44" fmla="*/ 298346 w 46"/>
                <a:gd name="T45" fmla="*/ 279400 h 33"/>
                <a:gd name="T46" fmla="*/ 306870 w 46"/>
                <a:gd name="T47" fmla="*/ 279400 h 33"/>
                <a:gd name="T48" fmla="*/ 298346 w 46"/>
                <a:gd name="T49" fmla="*/ 220133 h 33"/>
                <a:gd name="T50" fmla="*/ 392112 w 46"/>
                <a:gd name="T51" fmla="*/ 127000 h 33"/>
                <a:gd name="T52" fmla="*/ 255725 w 46"/>
                <a:gd name="T53" fmla="*/ 110067 h 33"/>
                <a:gd name="T54" fmla="*/ 196056 w 46"/>
                <a:gd name="T55" fmla="*/ 0 h 3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6" h="33"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3" y="32"/>
                    <a:pt x="23" y="32"/>
                    <a:pt x="23" y="32"/>
                  </a:cubicBezTo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CEDB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1636712" y="2582863"/>
              <a:ext cx="485775" cy="515937"/>
            </a:xfrm>
            <a:custGeom>
              <a:avLst/>
              <a:gdLst>
                <a:gd name="T0" fmla="*/ 153403 w 57"/>
                <a:gd name="T1" fmla="*/ 0 h 61"/>
                <a:gd name="T2" fmla="*/ 85224 w 57"/>
                <a:gd name="T3" fmla="*/ 76122 h 61"/>
                <a:gd name="T4" fmla="*/ 85224 w 57"/>
                <a:gd name="T5" fmla="*/ 84580 h 61"/>
                <a:gd name="T6" fmla="*/ 93746 w 57"/>
                <a:gd name="T7" fmla="*/ 84580 h 61"/>
                <a:gd name="T8" fmla="*/ 102268 w 57"/>
                <a:gd name="T9" fmla="*/ 84580 h 61"/>
                <a:gd name="T10" fmla="*/ 161925 w 57"/>
                <a:gd name="T11" fmla="*/ 59206 h 61"/>
                <a:gd name="T12" fmla="*/ 170447 w 57"/>
                <a:gd name="T13" fmla="*/ 59206 h 61"/>
                <a:gd name="T14" fmla="*/ 255671 w 57"/>
                <a:gd name="T15" fmla="*/ 93038 h 61"/>
                <a:gd name="T16" fmla="*/ 281238 w 57"/>
                <a:gd name="T17" fmla="*/ 118412 h 61"/>
                <a:gd name="T18" fmla="*/ 178970 w 57"/>
                <a:gd name="T19" fmla="*/ 279113 h 61"/>
                <a:gd name="T20" fmla="*/ 93746 w 57"/>
                <a:gd name="T21" fmla="*/ 380609 h 61"/>
                <a:gd name="T22" fmla="*/ 59657 w 57"/>
                <a:gd name="T23" fmla="*/ 405983 h 61"/>
                <a:gd name="T24" fmla="*/ 51134 w 57"/>
                <a:gd name="T25" fmla="*/ 405983 h 61"/>
                <a:gd name="T26" fmla="*/ 17045 w 57"/>
                <a:gd name="T27" fmla="*/ 389067 h 61"/>
                <a:gd name="T28" fmla="*/ 8522 w 57"/>
                <a:gd name="T29" fmla="*/ 389067 h 61"/>
                <a:gd name="T30" fmla="*/ 0 w 57"/>
                <a:gd name="T31" fmla="*/ 389067 h 61"/>
                <a:gd name="T32" fmla="*/ 0 w 57"/>
                <a:gd name="T33" fmla="*/ 397525 h 61"/>
                <a:gd name="T34" fmla="*/ 161925 w 57"/>
                <a:gd name="T35" fmla="*/ 507479 h 61"/>
                <a:gd name="T36" fmla="*/ 170447 w 57"/>
                <a:gd name="T37" fmla="*/ 515937 h 61"/>
                <a:gd name="T38" fmla="*/ 170447 w 57"/>
                <a:gd name="T39" fmla="*/ 515937 h 61"/>
                <a:gd name="T40" fmla="*/ 170447 w 57"/>
                <a:gd name="T41" fmla="*/ 499021 h 61"/>
                <a:gd name="T42" fmla="*/ 136358 w 57"/>
                <a:gd name="T43" fmla="*/ 431357 h 61"/>
                <a:gd name="T44" fmla="*/ 272716 w 57"/>
                <a:gd name="T45" fmla="*/ 236824 h 61"/>
                <a:gd name="T46" fmla="*/ 332372 w 57"/>
                <a:gd name="T47" fmla="*/ 152244 h 61"/>
                <a:gd name="T48" fmla="*/ 400551 w 57"/>
                <a:gd name="T49" fmla="*/ 211450 h 61"/>
                <a:gd name="T50" fmla="*/ 426118 w 57"/>
                <a:gd name="T51" fmla="*/ 245282 h 61"/>
                <a:gd name="T52" fmla="*/ 426118 w 57"/>
                <a:gd name="T53" fmla="*/ 296029 h 61"/>
                <a:gd name="T54" fmla="*/ 426118 w 57"/>
                <a:gd name="T55" fmla="*/ 312945 h 61"/>
                <a:gd name="T56" fmla="*/ 434641 w 57"/>
                <a:gd name="T57" fmla="*/ 321403 h 61"/>
                <a:gd name="T58" fmla="*/ 434641 w 57"/>
                <a:gd name="T59" fmla="*/ 321403 h 61"/>
                <a:gd name="T60" fmla="*/ 443163 w 57"/>
                <a:gd name="T61" fmla="*/ 321403 h 61"/>
                <a:gd name="T62" fmla="*/ 443163 w 57"/>
                <a:gd name="T63" fmla="*/ 312945 h 61"/>
                <a:gd name="T64" fmla="*/ 468730 w 57"/>
                <a:gd name="T65" fmla="*/ 279113 h 61"/>
                <a:gd name="T66" fmla="*/ 485775 w 57"/>
                <a:gd name="T67" fmla="*/ 245282 h 61"/>
                <a:gd name="T68" fmla="*/ 426118 w 57"/>
                <a:gd name="T69" fmla="*/ 202992 h 61"/>
                <a:gd name="T70" fmla="*/ 332372 w 57"/>
                <a:gd name="T71" fmla="*/ 135328 h 61"/>
                <a:gd name="T72" fmla="*/ 221582 w 57"/>
                <a:gd name="T73" fmla="*/ 50748 h 61"/>
                <a:gd name="T74" fmla="*/ 170447 w 57"/>
                <a:gd name="T75" fmla="*/ 16916 h 61"/>
                <a:gd name="T76" fmla="*/ 153403 w 57"/>
                <a:gd name="T77" fmla="*/ 0 h 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7" h="61">
                  <a:moveTo>
                    <a:pt x="18" y="0"/>
                  </a:moveTo>
                  <a:cubicBezTo>
                    <a:pt x="15" y="4"/>
                    <a:pt x="12" y="7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2" y="10"/>
                    <a:pt x="12" y="10"/>
                  </a:cubicBezTo>
                  <a:cubicBezTo>
                    <a:pt x="13" y="9"/>
                    <a:pt x="15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3" y="7"/>
                    <a:pt x="26" y="9"/>
                    <a:pt x="30" y="11"/>
                  </a:cubicBezTo>
                  <a:cubicBezTo>
                    <a:pt x="31" y="12"/>
                    <a:pt x="32" y="13"/>
                    <a:pt x="33" y="14"/>
                  </a:cubicBezTo>
                  <a:cubicBezTo>
                    <a:pt x="29" y="20"/>
                    <a:pt x="25" y="26"/>
                    <a:pt x="21" y="33"/>
                  </a:cubicBezTo>
                  <a:cubicBezTo>
                    <a:pt x="15" y="40"/>
                    <a:pt x="12" y="44"/>
                    <a:pt x="11" y="45"/>
                  </a:cubicBezTo>
                  <a:cubicBezTo>
                    <a:pt x="10" y="47"/>
                    <a:pt x="8" y="48"/>
                    <a:pt x="7" y="48"/>
                  </a:cubicBezTo>
                  <a:cubicBezTo>
                    <a:pt x="7" y="48"/>
                    <a:pt x="6" y="48"/>
                    <a:pt x="6" y="48"/>
                  </a:cubicBezTo>
                  <a:cubicBezTo>
                    <a:pt x="5" y="48"/>
                    <a:pt x="3" y="47"/>
                    <a:pt x="2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7"/>
                    <a:pt x="0" y="47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1"/>
                    <a:pt x="20" y="61"/>
                    <a:pt x="20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1" y="60"/>
                    <a:pt x="20" y="60"/>
                    <a:pt x="20" y="59"/>
                  </a:cubicBezTo>
                  <a:cubicBezTo>
                    <a:pt x="16" y="57"/>
                    <a:pt x="15" y="54"/>
                    <a:pt x="16" y="51"/>
                  </a:cubicBezTo>
                  <a:cubicBezTo>
                    <a:pt x="17" y="49"/>
                    <a:pt x="22" y="41"/>
                    <a:pt x="32" y="28"/>
                  </a:cubicBezTo>
                  <a:cubicBezTo>
                    <a:pt x="34" y="24"/>
                    <a:pt x="37" y="21"/>
                    <a:pt x="39" y="18"/>
                  </a:cubicBezTo>
                  <a:cubicBezTo>
                    <a:pt x="43" y="21"/>
                    <a:pt x="46" y="23"/>
                    <a:pt x="47" y="25"/>
                  </a:cubicBezTo>
                  <a:cubicBezTo>
                    <a:pt x="48" y="26"/>
                    <a:pt x="49" y="27"/>
                    <a:pt x="50" y="29"/>
                  </a:cubicBezTo>
                  <a:cubicBezTo>
                    <a:pt x="50" y="31"/>
                    <a:pt x="51" y="33"/>
                    <a:pt x="50" y="35"/>
                  </a:cubicBezTo>
                  <a:cubicBezTo>
                    <a:pt x="50" y="36"/>
                    <a:pt x="50" y="37"/>
                    <a:pt x="50" y="37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3" y="37"/>
                    <a:pt x="54" y="35"/>
                    <a:pt x="55" y="33"/>
                  </a:cubicBezTo>
                  <a:cubicBezTo>
                    <a:pt x="56" y="32"/>
                    <a:pt x="57" y="30"/>
                    <a:pt x="57" y="29"/>
                  </a:cubicBezTo>
                  <a:cubicBezTo>
                    <a:pt x="55" y="27"/>
                    <a:pt x="52" y="25"/>
                    <a:pt x="50" y="24"/>
                  </a:cubicBezTo>
                  <a:cubicBezTo>
                    <a:pt x="49" y="23"/>
                    <a:pt x="45" y="20"/>
                    <a:pt x="39" y="16"/>
                  </a:cubicBezTo>
                  <a:cubicBezTo>
                    <a:pt x="33" y="12"/>
                    <a:pt x="29" y="9"/>
                    <a:pt x="26" y="6"/>
                  </a:cubicBezTo>
                  <a:cubicBezTo>
                    <a:pt x="24" y="4"/>
                    <a:pt x="22" y="3"/>
                    <a:pt x="20" y="2"/>
                  </a:cubicBezTo>
                  <a:cubicBezTo>
                    <a:pt x="20" y="2"/>
                    <a:pt x="19" y="1"/>
                    <a:pt x="18" y="0"/>
                  </a:cubicBezTo>
                </a:path>
              </a:pathLst>
            </a:custGeom>
            <a:solidFill>
              <a:srgbClr val="D9E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2352675" y="1633538"/>
              <a:ext cx="1371600" cy="1719262"/>
            </a:xfrm>
            <a:custGeom>
              <a:avLst/>
              <a:gdLst>
                <a:gd name="T0" fmla="*/ 9525 w 864"/>
                <a:gd name="T1" fmla="*/ 482600 h 1083"/>
                <a:gd name="T2" fmla="*/ 0 w 864"/>
                <a:gd name="T3" fmla="*/ 482600 h 1083"/>
                <a:gd name="T4" fmla="*/ 0 w 864"/>
                <a:gd name="T5" fmla="*/ 1719262 h 1083"/>
                <a:gd name="T6" fmla="*/ 1125538 w 864"/>
                <a:gd name="T7" fmla="*/ 1719262 h 1083"/>
                <a:gd name="T8" fmla="*/ 1371600 w 864"/>
                <a:gd name="T9" fmla="*/ 1465262 h 1083"/>
                <a:gd name="T10" fmla="*/ 1371600 w 864"/>
                <a:gd name="T11" fmla="*/ 1465262 h 1083"/>
                <a:gd name="T12" fmla="*/ 1133475 w 864"/>
                <a:gd name="T13" fmla="*/ 1711325 h 1083"/>
                <a:gd name="T14" fmla="*/ 9525 w 864"/>
                <a:gd name="T15" fmla="*/ 1711325 h 1083"/>
                <a:gd name="T16" fmla="*/ 9525 w 864"/>
                <a:gd name="T17" fmla="*/ 482600 h 1083"/>
                <a:gd name="T18" fmla="*/ 9525 w 864"/>
                <a:gd name="T19" fmla="*/ 0 h 1083"/>
                <a:gd name="T20" fmla="*/ 0 w 864"/>
                <a:gd name="T21" fmla="*/ 0 h 1083"/>
                <a:gd name="T22" fmla="*/ 0 w 864"/>
                <a:gd name="T23" fmla="*/ 474662 h 1083"/>
                <a:gd name="T24" fmla="*/ 9525 w 864"/>
                <a:gd name="T25" fmla="*/ 474662 h 1083"/>
                <a:gd name="T26" fmla="*/ 9525 w 864"/>
                <a:gd name="T27" fmla="*/ 0 h 10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4" h="1083">
                  <a:moveTo>
                    <a:pt x="6" y="304"/>
                  </a:moveTo>
                  <a:lnTo>
                    <a:pt x="0" y="304"/>
                  </a:lnTo>
                  <a:lnTo>
                    <a:pt x="0" y="1083"/>
                  </a:lnTo>
                  <a:lnTo>
                    <a:pt x="709" y="1083"/>
                  </a:lnTo>
                  <a:lnTo>
                    <a:pt x="864" y="923"/>
                  </a:lnTo>
                  <a:lnTo>
                    <a:pt x="714" y="1078"/>
                  </a:lnTo>
                  <a:lnTo>
                    <a:pt x="6" y="1078"/>
                  </a:lnTo>
                  <a:lnTo>
                    <a:pt x="6" y="304"/>
                  </a:lnTo>
                  <a:close/>
                  <a:moveTo>
                    <a:pt x="6" y="0"/>
                  </a:moveTo>
                  <a:lnTo>
                    <a:pt x="0" y="0"/>
                  </a:lnTo>
                  <a:lnTo>
                    <a:pt x="0" y="299"/>
                  </a:lnTo>
                  <a:lnTo>
                    <a:pt x="6" y="29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7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2352675" y="1633538"/>
              <a:ext cx="1371600" cy="1719262"/>
            </a:xfrm>
            <a:custGeom>
              <a:avLst/>
              <a:gdLst>
                <a:gd name="T0" fmla="*/ 9525 w 864"/>
                <a:gd name="T1" fmla="*/ 482600 h 1083"/>
                <a:gd name="T2" fmla="*/ 0 w 864"/>
                <a:gd name="T3" fmla="*/ 482600 h 1083"/>
                <a:gd name="T4" fmla="*/ 0 w 864"/>
                <a:gd name="T5" fmla="*/ 1719262 h 1083"/>
                <a:gd name="T6" fmla="*/ 1125538 w 864"/>
                <a:gd name="T7" fmla="*/ 1719262 h 1083"/>
                <a:gd name="T8" fmla="*/ 1371600 w 864"/>
                <a:gd name="T9" fmla="*/ 1465262 h 1083"/>
                <a:gd name="T10" fmla="*/ 1371600 w 864"/>
                <a:gd name="T11" fmla="*/ 1465262 h 1083"/>
                <a:gd name="T12" fmla="*/ 1133475 w 864"/>
                <a:gd name="T13" fmla="*/ 1711325 h 1083"/>
                <a:gd name="T14" fmla="*/ 9525 w 864"/>
                <a:gd name="T15" fmla="*/ 1711325 h 1083"/>
                <a:gd name="T16" fmla="*/ 9525 w 864"/>
                <a:gd name="T17" fmla="*/ 482600 h 1083"/>
                <a:gd name="T18" fmla="*/ 9525 w 864"/>
                <a:gd name="T19" fmla="*/ 0 h 1083"/>
                <a:gd name="T20" fmla="*/ 0 w 864"/>
                <a:gd name="T21" fmla="*/ 0 h 1083"/>
                <a:gd name="T22" fmla="*/ 0 w 864"/>
                <a:gd name="T23" fmla="*/ 474662 h 1083"/>
                <a:gd name="T24" fmla="*/ 9525 w 864"/>
                <a:gd name="T25" fmla="*/ 474662 h 1083"/>
                <a:gd name="T26" fmla="*/ 9525 w 864"/>
                <a:gd name="T27" fmla="*/ 0 h 10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4" h="1083">
                  <a:moveTo>
                    <a:pt x="6" y="304"/>
                  </a:moveTo>
                  <a:lnTo>
                    <a:pt x="0" y="304"/>
                  </a:lnTo>
                  <a:lnTo>
                    <a:pt x="0" y="1083"/>
                  </a:lnTo>
                  <a:lnTo>
                    <a:pt x="709" y="1083"/>
                  </a:lnTo>
                  <a:lnTo>
                    <a:pt x="864" y="923"/>
                  </a:lnTo>
                  <a:lnTo>
                    <a:pt x="714" y="1078"/>
                  </a:lnTo>
                  <a:lnTo>
                    <a:pt x="6" y="1078"/>
                  </a:lnTo>
                  <a:lnTo>
                    <a:pt x="6" y="304"/>
                  </a:lnTo>
                  <a:moveTo>
                    <a:pt x="6" y="0"/>
                  </a:moveTo>
                  <a:lnTo>
                    <a:pt x="0" y="0"/>
                  </a:lnTo>
                  <a:lnTo>
                    <a:pt x="0" y="299"/>
                  </a:lnTo>
                  <a:lnTo>
                    <a:pt x="6" y="299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352675" y="2108200"/>
              <a:ext cx="9525" cy="7937"/>
            </a:xfrm>
            <a:prstGeom prst="rect">
              <a:avLst/>
            </a:prstGeom>
            <a:solidFill>
              <a:srgbClr val="7D8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352675" y="2108200"/>
              <a:ext cx="9525" cy="7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2362200" y="1624013"/>
              <a:ext cx="1371600" cy="1720850"/>
            </a:xfrm>
            <a:custGeom>
              <a:avLst/>
              <a:gdLst>
                <a:gd name="T0" fmla="*/ 1371600 w 864"/>
                <a:gd name="T1" fmla="*/ 1466850 h 1084"/>
                <a:gd name="T2" fmla="*/ 1371600 w 864"/>
                <a:gd name="T3" fmla="*/ 0 h 1084"/>
                <a:gd name="T4" fmla="*/ 0 w 864"/>
                <a:gd name="T5" fmla="*/ 0 h 1084"/>
                <a:gd name="T6" fmla="*/ 0 w 864"/>
                <a:gd name="T7" fmla="*/ 1720850 h 1084"/>
                <a:gd name="T8" fmla="*/ 1123950 w 864"/>
                <a:gd name="T9" fmla="*/ 1720850 h 1084"/>
                <a:gd name="T10" fmla="*/ 1371600 w 864"/>
                <a:gd name="T11" fmla="*/ 1466850 h 10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4" h="1084">
                  <a:moveTo>
                    <a:pt x="864" y="924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0" y="1084"/>
                  </a:lnTo>
                  <a:lnTo>
                    <a:pt x="708" y="1084"/>
                  </a:lnTo>
                  <a:lnTo>
                    <a:pt x="864" y="924"/>
                  </a:lnTo>
                  <a:close/>
                </a:path>
              </a:pathLst>
            </a:custGeom>
            <a:solidFill>
              <a:srgbClr val="FF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2362200" y="1624013"/>
              <a:ext cx="1371600" cy="1720850"/>
            </a:xfrm>
            <a:custGeom>
              <a:avLst/>
              <a:gdLst>
                <a:gd name="T0" fmla="*/ 1371600 w 864"/>
                <a:gd name="T1" fmla="*/ 1466850 h 1084"/>
                <a:gd name="T2" fmla="*/ 1371600 w 864"/>
                <a:gd name="T3" fmla="*/ 0 h 1084"/>
                <a:gd name="T4" fmla="*/ 0 w 864"/>
                <a:gd name="T5" fmla="*/ 0 h 1084"/>
                <a:gd name="T6" fmla="*/ 0 w 864"/>
                <a:gd name="T7" fmla="*/ 1720850 h 1084"/>
                <a:gd name="T8" fmla="*/ 1123950 w 864"/>
                <a:gd name="T9" fmla="*/ 1720850 h 1084"/>
                <a:gd name="T10" fmla="*/ 1371600 w 864"/>
                <a:gd name="T11" fmla="*/ 1466850 h 10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4" h="1084">
                  <a:moveTo>
                    <a:pt x="864" y="924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0" y="1084"/>
                  </a:lnTo>
                  <a:lnTo>
                    <a:pt x="708" y="1084"/>
                  </a:lnTo>
                  <a:lnTo>
                    <a:pt x="864" y="9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370137" y="1608138"/>
              <a:ext cx="1363662" cy="127000"/>
            </a:xfrm>
            <a:prstGeom prst="rect">
              <a:avLst/>
            </a:prstGeom>
            <a:solidFill>
              <a:srgbClr val="D94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3460750" y="1633538"/>
              <a:ext cx="33337" cy="33337"/>
            </a:xfrm>
            <a:prstGeom prst="ellipse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3536950" y="1633538"/>
              <a:ext cx="34925" cy="33337"/>
            </a:xfrm>
            <a:prstGeom prst="ellipse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3605212" y="1633538"/>
              <a:ext cx="42862" cy="33337"/>
            </a:xfrm>
            <a:prstGeom prst="ellipse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430462" y="1649413"/>
              <a:ext cx="731837" cy="42862"/>
            </a:xfrm>
            <a:prstGeom prst="rect">
              <a:avLst/>
            </a:prstGeom>
            <a:solidFill>
              <a:srgbClr val="FF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3486150" y="3081338"/>
              <a:ext cx="247650" cy="263525"/>
            </a:xfrm>
            <a:custGeom>
              <a:avLst/>
              <a:gdLst>
                <a:gd name="T0" fmla="*/ 0 w 156"/>
                <a:gd name="T1" fmla="*/ 0 h 166"/>
                <a:gd name="T2" fmla="*/ 0 w 156"/>
                <a:gd name="T3" fmla="*/ 263525 h 166"/>
                <a:gd name="T4" fmla="*/ 247650 w 156"/>
                <a:gd name="T5" fmla="*/ 9525 h 166"/>
                <a:gd name="T6" fmla="*/ 0 w 156"/>
                <a:gd name="T7" fmla="*/ 0 h 1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6" h="166">
                  <a:moveTo>
                    <a:pt x="0" y="0"/>
                  </a:moveTo>
                  <a:lnTo>
                    <a:pt x="0" y="166"/>
                  </a:lnTo>
                  <a:lnTo>
                    <a:pt x="15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3486150" y="3090863"/>
              <a:ext cx="247650" cy="254000"/>
            </a:xfrm>
            <a:custGeom>
              <a:avLst/>
              <a:gdLst>
                <a:gd name="T0" fmla="*/ 17463 w 156"/>
                <a:gd name="T1" fmla="*/ 7938 h 160"/>
                <a:gd name="T2" fmla="*/ 0 w 156"/>
                <a:gd name="T3" fmla="*/ 254000 h 160"/>
                <a:gd name="T4" fmla="*/ 247650 w 156"/>
                <a:gd name="T5" fmla="*/ 0 h 160"/>
                <a:gd name="T6" fmla="*/ 17463 w 156"/>
                <a:gd name="T7" fmla="*/ 7938 h 1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6" h="160">
                  <a:moveTo>
                    <a:pt x="11" y="5"/>
                  </a:moveTo>
                  <a:lnTo>
                    <a:pt x="0" y="160"/>
                  </a:lnTo>
                  <a:lnTo>
                    <a:pt x="156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F2E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40"/>
            <p:cNvSpPr>
              <a:spLocks noEditPoints="1"/>
            </p:cNvSpPr>
            <p:nvPr/>
          </p:nvSpPr>
          <p:spPr bwMode="auto">
            <a:xfrm>
              <a:off x="2974975" y="2387600"/>
              <a:ext cx="153987" cy="152400"/>
            </a:xfrm>
            <a:custGeom>
              <a:avLst/>
              <a:gdLst>
                <a:gd name="T0" fmla="*/ 153987 w 97"/>
                <a:gd name="T1" fmla="*/ 152400 h 96"/>
                <a:gd name="T2" fmla="*/ 0 w 97"/>
                <a:gd name="T3" fmla="*/ 152400 h 96"/>
                <a:gd name="T4" fmla="*/ 0 w 97"/>
                <a:gd name="T5" fmla="*/ 0 h 96"/>
                <a:gd name="T6" fmla="*/ 153987 w 97"/>
                <a:gd name="T7" fmla="*/ 0 h 96"/>
                <a:gd name="T8" fmla="*/ 153987 w 97"/>
                <a:gd name="T9" fmla="*/ 152400 h 96"/>
                <a:gd name="T10" fmla="*/ 34925 w 97"/>
                <a:gd name="T11" fmla="*/ 117475 h 96"/>
                <a:gd name="T12" fmla="*/ 119062 w 97"/>
                <a:gd name="T13" fmla="*/ 117475 h 96"/>
                <a:gd name="T14" fmla="*/ 119062 w 97"/>
                <a:gd name="T15" fmla="*/ 33338 h 96"/>
                <a:gd name="T16" fmla="*/ 34925 w 97"/>
                <a:gd name="T17" fmla="*/ 33338 h 96"/>
                <a:gd name="T18" fmla="*/ 34925 w 97"/>
                <a:gd name="T19" fmla="*/ 117475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7" h="96">
                  <a:moveTo>
                    <a:pt x="97" y="96"/>
                  </a:moveTo>
                  <a:lnTo>
                    <a:pt x="0" y="96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96"/>
                  </a:lnTo>
                  <a:close/>
                  <a:moveTo>
                    <a:pt x="22" y="74"/>
                  </a:moveTo>
                  <a:lnTo>
                    <a:pt x="75" y="74"/>
                  </a:lnTo>
                  <a:lnTo>
                    <a:pt x="75" y="21"/>
                  </a:lnTo>
                  <a:lnTo>
                    <a:pt x="22" y="21"/>
                  </a:lnTo>
                  <a:lnTo>
                    <a:pt x="22" y="74"/>
                  </a:lnTo>
                  <a:close/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41"/>
            <p:cNvSpPr>
              <a:spLocks noEditPoints="1"/>
            </p:cNvSpPr>
            <p:nvPr/>
          </p:nvSpPr>
          <p:spPr bwMode="auto">
            <a:xfrm>
              <a:off x="2974975" y="2387600"/>
              <a:ext cx="153987" cy="152400"/>
            </a:xfrm>
            <a:custGeom>
              <a:avLst/>
              <a:gdLst>
                <a:gd name="T0" fmla="*/ 153987 w 97"/>
                <a:gd name="T1" fmla="*/ 152400 h 96"/>
                <a:gd name="T2" fmla="*/ 0 w 97"/>
                <a:gd name="T3" fmla="*/ 152400 h 96"/>
                <a:gd name="T4" fmla="*/ 0 w 97"/>
                <a:gd name="T5" fmla="*/ 0 h 96"/>
                <a:gd name="T6" fmla="*/ 153987 w 97"/>
                <a:gd name="T7" fmla="*/ 0 h 96"/>
                <a:gd name="T8" fmla="*/ 153987 w 97"/>
                <a:gd name="T9" fmla="*/ 152400 h 96"/>
                <a:gd name="T10" fmla="*/ 34925 w 97"/>
                <a:gd name="T11" fmla="*/ 117475 h 96"/>
                <a:gd name="T12" fmla="*/ 119062 w 97"/>
                <a:gd name="T13" fmla="*/ 117475 h 96"/>
                <a:gd name="T14" fmla="*/ 119062 w 97"/>
                <a:gd name="T15" fmla="*/ 33338 h 96"/>
                <a:gd name="T16" fmla="*/ 34925 w 97"/>
                <a:gd name="T17" fmla="*/ 33338 h 96"/>
                <a:gd name="T18" fmla="*/ 34925 w 97"/>
                <a:gd name="T19" fmla="*/ 117475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7" h="96">
                  <a:moveTo>
                    <a:pt x="97" y="96"/>
                  </a:moveTo>
                  <a:lnTo>
                    <a:pt x="0" y="96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96"/>
                  </a:lnTo>
                  <a:moveTo>
                    <a:pt x="22" y="74"/>
                  </a:moveTo>
                  <a:lnTo>
                    <a:pt x="75" y="74"/>
                  </a:lnTo>
                  <a:lnTo>
                    <a:pt x="75" y="21"/>
                  </a:lnTo>
                  <a:lnTo>
                    <a:pt x="22" y="21"/>
                  </a:lnTo>
                  <a:lnTo>
                    <a:pt x="22" y="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2676525" y="2684463"/>
              <a:ext cx="153987" cy="160337"/>
            </a:xfrm>
            <a:custGeom>
              <a:avLst/>
              <a:gdLst>
                <a:gd name="T0" fmla="*/ 153987 w 97"/>
                <a:gd name="T1" fmla="*/ 160337 h 101"/>
                <a:gd name="T2" fmla="*/ 0 w 97"/>
                <a:gd name="T3" fmla="*/ 160337 h 101"/>
                <a:gd name="T4" fmla="*/ 0 w 97"/>
                <a:gd name="T5" fmla="*/ 0 h 101"/>
                <a:gd name="T6" fmla="*/ 153987 w 97"/>
                <a:gd name="T7" fmla="*/ 0 h 101"/>
                <a:gd name="T8" fmla="*/ 153987 w 97"/>
                <a:gd name="T9" fmla="*/ 160337 h 101"/>
                <a:gd name="T10" fmla="*/ 25400 w 97"/>
                <a:gd name="T11" fmla="*/ 127000 h 101"/>
                <a:gd name="T12" fmla="*/ 119062 w 97"/>
                <a:gd name="T13" fmla="*/ 127000 h 101"/>
                <a:gd name="T14" fmla="*/ 119062 w 97"/>
                <a:gd name="T15" fmla="*/ 33337 h 101"/>
                <a:gd name="T16" fmla="*/ 25400 w 97"/>
                <a:gd name="T17" fmla="*/ 33337 h 101"/>
                <a:gd name="T18" fmla="*/ 25400 w 97"/>
                <a:gd name="T19" fmla="*/ 12700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7" h="101">
                  <a:moveTo>
                    <a:pt x="97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101"/>
                  </a:lnTo>
                  <a:close/>
                  <a:moveTo>
                    <a:pt x="16" y="80"/>
                  </a:moveTo>
                  <a:lnTo>
                    <a:pt x="75" y="80"/>
                  </a:lnTo>
                  <a:lnTo>
                    <a:pt x="75" y="21"/>
                  </a:lnTo>
                  <a:lnTo>
                    <a:pt x="16" y="21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3273425" y="2684463"/>
              <a:ext cx="161925" cy="160337"/>
            </a:xfrm>
            <a:custGeom>
              <a:avLst/>
              <a:gdLst>
                <a:gd name="T0" fmla="*/ 161925 w 102"/>
                <a:gd name="T1" fmla="*/ 160337 h 101"/>
                <a:gd name="T2" fmla="*/ 0 w 102"/>
                <a:gd name="T3" fmla="*/ 160337 h 101"/>
                <a:gd name="T4" fmla="*/ 0 w 102"/>
                <a:gd name="T5" fmla="*/ 0 h 101"/>
                <a:gd name="T6" fmla="*/ 161925 w 102"/>
                <a:gd name="T7" fmla="*/ 0 h 101"/>
                <a:gd name="T8" fmla="*/ 161925 w 102"/>
                <a:gd name="T9" fmla="*/ 160337 h 101"/>
                <a:gd name="T10" fmla="*/ 33338 w 102"/>
                <a:gd name="T11" fmla="*/ 127000 h 101"/>
                <a:gd name="T12" fmla="*/ 127000 w 102"/>
                <a:gd name="T13" fmla="*/ 127000 h 101"/>
                <a:gd name="T14" fmla="*/ 127000 w 102"/>
                <a:gd name="T15" fmla="*/ 33337 h 101"/>
                <a:gd name="T16" fmla="*/ 33338 w 102"/>
                <a:gd name="T17" fmla="*/ 33337 h 101"/>
                <a:gd name="T18" fmla="*/ 33338 w 102"/>
                <a:gd name="T19" fmla="*/ 12700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2" h="101">
                  <a:moveTo>
                    <a:pt x="102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01"/>
                  </a:lnTo>
                  <a:close/>
                  <a:moveTo>
                    <a:pt x="21" y="80"/>
                  </a:moveTo>
                  <a:lnTo>
                    <a:pt x="80" y="80"/>
                  </a:lnTo>
                  <a:lnTo>
                    <a:pt x="80" y="21"/>
                  </a:lnTo>
                  <a:lnTo>
                    <a:pt x="21" y="21"/>
                  </a:lnTo>
                  <a:lnTo>
                    <a:pt x="21" y="80"/>
                  </a:lnTo>
                  <a:close/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44"/>
            <p:cNvSpPr>
              <a:spLocks noEditPoints="1"/>
            </p:cNvSpPr>
            <p:nvPr/>
          </p:nvSpPr>
          <p:spPr bwMode="auto">
            <a:xfrm>
              <a:off x="3273425" y="2684463"/>
              <a:ext cx="161925" cy="160337"/>
            </a:xfrm>
            <a:custGeom>
              <a:avLst/>
              <a:gdLst>
                <a:gd name="T0" fmla="*/ 161925 w 102"/>
                <a:gd name="T1" fmla="*/ 160337 h 101"/>
                <a:gd name="T2" fmla="*/ 0 w 102"/>
                <a:gd name="T3" fmla="*/ 160337 h 101"/>
                <a:gd name="T4" fmla="*/ 0 w 102"/>
                <a:gd name="T5" fmla="*/ 0 h 101"/>
                <a:gd name="T6" fmla="*/ 161925 w 102"/>
                <a:gd name="T7" fmla="*/ 0 h 101"/>
                <a:gd name="T8" fmla="*/ 161925 w 102"/>
                <a:gd name="T9" fmla="*/ 160337 h 101"/>
                <a:gd name="T10" fmla="*/ 33338 w 102"/>
                <a:gd name="T11" fmla="*/ 127000 h 101"/>
                <a:gd name="T12" fmla="*/ 127000 w 102"/>
                <a:gd name="T13" fmla="*/ 127000 h 101"/>
                <a:gd name="T14" fmla="*/ 127000 w 102"/>
                <a:gd name="T15" fmla="*/ 33337 h 101"/>
                <a:gd name="T16" fmla="*/ 33338 w 102"/>
                <a:gd name="T17" fmla="*/ 33337 h 101"/>
                <a:gd name="T18" fmla="*/ 33338 w 102"/>
                <a:gd name="T19" fmla="*/ 12700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2" h="101">
                  <a:moveTo>
                    <a:pt x="102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01"/>
                  </a:lnTo>
                  <a:moveTo>
                    <a:pt x="21" y="80"/>
                  </a:moveTo>
                  <a:lnTo>
                    <a:pt x="80" y="80"/>
                  </a:lnTo>
                  <a:lnTo>
                    <a:pt x="80" y="21"/>
                  </a:lnTo>
                  <a:lnTo>
                    <a:pt x="21" y="21"/>
                  </a:lnTo>
                  <a:lnTo>
                    <a:pt x="21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2524125" y="2454275"/>
              <a:ext cx="476250" cy="9525"/>
            </a:xfrm>
            <a:prstGeom prst="rect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2524125" y="2438400"/>
              <a:ext cx="41275" cy="50800"/>
            </a:xfrm>
            <a:prstGeom prst="rect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3103562" y="2454275"/>
              <a:ext cx="468312" cy="9525"/>
            </a:xfrm>
            <a:prstGeom prst="rect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3103562" y="2454275"/>
              <a:ext cx="468312" cy="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3529012" y="2438400"/>
              <a:ext cx="50800" cy="50800"/>
            </a:xfrm>
            <a:prstGeom prst="rect">
              <a:avLst/>
            </a:pr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" name="Freeform 50"/>
            <p:cNvSpPr/>
            <p:nvPr/>
          </p:nvSpPr>
          <p:spPr bwMode="auto">
            <a:xfrm>
              <a:off x="2744787" y="2454275"/>
              <a:ext cx="247650" cy="246062"/>
            </a:xfrm>
            <a:custGeom>
              <a:avLst/>
              <a:gdLst>
                <a:gd name="T0" fmla="*/ 0 w 29"/>
                <a:gd name="T1" fmla="*/ 246062 h 29"/>
                <a:gd name="T2" fmla="*/ 68317 w 29"/>
                <a:gd name="T3" fmla="*/ 67879 h 29"/>
                <a:gd name="T4" fmla="*/ 247650 w 29"/>
                <a:gd name="T5" fmla="*/ 0 h 29"/>
                <a:gd name="T6" fmla="*/ 247650 w 29"/>
                <a:gd name="T7" fmla="*/ 8485 h 29"/>
                <a:gd name="T8" fmla="*/ 76857 w 29"/>
                <a:gd name="T9" fmla="*/ 76364 h 29"/>
                <a:gd name="T10" fmla="*/ 8540 w 29"/>
                <a:gd name="T11" fmla="*/ 246062 h 29"/>
                <a:gd name="T12" fmla="*/ 0 w 29"/>
                <a:gd name="T13" fmla="*/ 246062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29">
                  <a:moveTo>
                    <a:pt x="0" y="29"/>
                  </a:moveTo>
                  <a:cubicBezTo>
                    <a:pt x="0" y="20"/>
                    <a:pt x="3" y="13"/>
                    <a:pt x="8" y="8"/>
                  </a:cubicBezTo>
                  <a:cubicBezTo>
                    <a:pt x="16" y="0"/>
                    <a:pt x="28" y="0"/>
                    <a:pt x="29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1"/>
                    <a:pt x="16" y="1"/>
                    <a:pt x="9" y="9"/>
                  </a:cubicBezTo>
                  <a:cubicBezTo>
                    <a:pt x="4" y="14"/>
                    <a:pt x="1" y="21"/>
                    <a:pt x="1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3119437" y="2454275"/>
              <a:ext cx="239712" cy="246062"/>
            </a:xfrm>
            <a:custGeom>
              <a:avLst/>
              <a:gdLst>
                <a:gd name="T0" fmla="*/ 239712 w 28"/>
                <a:gd name="T1" fmla="*/ 246062 h 29"/>
                <a:gd name="T2" fmla="*/ 231151 w 28"/>
                <a:gd name="T3" fmla="*/ 246062 h 29"/>
                <a:gd name="T4" fmla="*/ 171223 w 28"/>
                <a:gd name="T5" fmla="*/ 76364 h 29"/>
                <a:gd name="T6" fmla="*/ 0 w 28"/>
                <a:gd name="T7" fmla="*/ 8485 h 29"/>
                <a:gd name="T8" fmla="*/ 0 w 28"/>
                <a:gd name="T9" fmla="*/ 0 h 29"/>
                <a:gd name="T10" fmla="*/ 171223 w 28"/>
                <a:gd name="T11" fmla="*/ 67879 h 29"/>
                <a:gd name="T12" fmla="*/ 239712 w 28"/>
                <a:gd name="T13" fmla="*/ 246062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29">
                  <a:moveTo>
                    <a:pt x="28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21"/>
                    <a:pt x="24" y="14"/>
                    <a:pt x="20" y="9"/>
                  </a:cubicBezTo>
                  <a:cubicBezTo>
                    <a:pt x="12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2" y="0"/>
                    <a:pt x="20" y="8"/>
                  </a:cubicBezTo>
                  <a:cubicBezTo>
                    <a:pt x="26" y="13"/>
                    <a:pt x="28" y="20"/>
                    <a:pt x="28" y="29"/>
                  </a:cubicBezTo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2"/>
            <p:cNvSpPr>
              <a:spLocks noEditPoints="1"/>
            </p:cNvSpPr>
            <p:nvPr/>
          </p:nvSpPr>
          <p:spPr bwMode="auto">
            <a:xfrm>
              <a:off x="4227512" y="2921000"/>
              <a:ext cx="835025" cy="406400"/>
            </a:xfrm>
            <a:custGeom>
              <a:avLst/>
              <a:gdLst>
                <a:gd name="T0" fmla="*/ 0 w 98"/>
                <a:gd name="T1" fmla="*/ 211667 h 48"/>
                <a:gd name="T2" fmla="*/ 0 w 98"/>
                <a:gd name="T3" fmla="*/ 220133 h 48"/>
                <a:gd name="T4" fmla="*/ 298223 w 98"/>
                <a:gd name="T5" fmla="*/ 381000 h 48"/>
                <a:gd name="T6" fmla="*/ 374909 w 98"/>
                <a:gd name="T7" fmla="*/ 406400 h 48"/>
                <a:gd name="T8" fmla="*/ 400471 w 98"/>
                <a:gd name="T9" fmla="*/ 406400 h 48"/>
                <a:gd name="T10" fmla="*/ 383430 w 98"/>
                <a:gd name="T11" fmla="*/ 406400 h 48"/>
                <a:gd name="T12" fmla="*/ 306744 w 98"/>
                <a:gd name="T13" fmla="*/ 381000 h 48"/>
                <a:gd name="T14" fmla="*/ 0 w 98"/>
                <a:gd name="T15" fmla="*/ 211667 h 48"/>
                <a:gd name="T16" fmla="*/ 230058 w 98"/>
                <a:gd name="T17" fmla="*/ 16933 h 48"/>
                <a:gd name="T18" fmla="*/ 213017 w 98"/>
                <a:gd name="T19" fmla="*/ 25400 h 48"/>
                <a:gd name="T20" fmla="*/ 221537 w 98"/>
                <a:gd name="T21" fmla="*/ 25400 h 48"/>
                <a:gd name="T22" fmla="*/ 281182 w 98"/>
                <a:gd name="T23" fmla="*/ 42333 h 48"/>
                <a:gd name="T24" fmla="*/ 835025 w 98"/>
                <a:gd name="T25" fmla="*/ 381000 h 48"/>
                <a:gd name="T26" fmla="*/ 835025 w 98"/>
                <a:gd name="T27" fmla="*/ 381000 h 48"/>
                <a:gd name="T28" fmla="*/ 289703 w 98"/>
                <a:gd name="T29" fmla="*/ 42333 h 48"/>
                <a:gd name="T30" fmla="*/ 230058 w 98"/>
                <a:gd name="T31" fmla="*/ 16933 h 48"/>
                <a:gd name="T32" fmla="*/ 204496 w 98"/>
                <a:gd name="T33" fmla="*/ 0 h 48"/>
                <a:gd name="T34" fmla="*/ 161893 w 98"/>
                <a:gd name="T35" fmla="*/ 25400 h 48"/>
                <a:gd name="T36" fmla="*/ 221537 w 98"/>
                <a:gd name="T37" fmla="*/ 152400 h 48"/>
                <a:gd name="T38" fmla="*/ 366389 w 98"/>
                <a:gd name="T39" fmla="*/ 262467 h 48"/>
                <a:gd name="T40" fmla="*/ 426033 w 98"/>
                <a:gd name="T41" fmla="*/ 355600 h 48"/>
                <a:gd name="T42" fmla="*/ 400471 w 98"/>
                <a:gd name="T43" fmla="*/ 381000 h 48"/>
                <a:gd name="T44" fmla="*/ 434554 w 98"/>
                <a:gd name="T45" fmla="*/ 355600 h 48"/>
                <a:gd name="T46" fmla="*/ 374909 w 98"/>
                <a:gd name="T47" fmla="*/ 254000 h 48"/>
                <a:gd name="T48" fmla="*/ 230058 w 98"/>
                <a:gd name="T49" fmla="*/ 152400 h 48"/>
                <a:gd name="T50" fmla="*/ 170413 w 98"/>
                <a:gd name="T51" fmla="*/ 25400 h 48"/>
                <a:gd name="T52" fmla="*/ 204496 w 98"/>
                <a:gd name="T53" fmla="*/ 0 h 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98" h="48">
                  <a:moveTo>
                    <a:pt x="0" y="25"/>
                  </a:moveTo>
                  <a:cubicBezTo>
                    <a:pt x="0" y="25"/>
                    <a:pt x="0" y="25"/>
                    <a:pt x="0" y="26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8" y="47"/>
                    <a:pt x="41" y="48"/>
                    <a:pt x="44" y="48"/>
                  </a:cubicBezTo>
                  <a:cubicBezTo>
                    <a:pt x="45" y="48"/>
                    <a:pt x="46" y="48"/>
                    <a:pt x="47" y="48"/>
                  </a:cubicBezTo>
                  <a:cubicBezTo>
                    <a:pt x="47" y="48"/>
                    <a:pt x="46" y="48"/>
                    <a:pt x="45" y="48"/>
                  </a:cubicBezTo>
                  <a:cubicBezTo>
                    <a:pt x="42" y="48"/>
                    <a:pt x="39" y="47"/>
                    <a:pt x="36" y="4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27" y="2"/>
                  </a:moveTo>
                  <a:cubicBezTo>
                    <a:pt x="26" y="2"/>
                    <a:pt x="25" y="3"/>
                    <a:pt x="25" y="3"/>
                  </a:cubicBezTo>
                  <a:cubicBezTo>
                    <a:pt x="25" y="3"/>
                    <a:pt x="25" y="3"/>
                    <a:pt x="26" y="3"/>
                  </a:cubicBezTo>
                  <a:cubicBezTo>
                    <a:pt x="28" y="3"/>
                    <a:pt x="30" y="3"/>
                    <a:pt x="33" y="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1" y="3"/>
                    <a:pt x="29" y="2"/>
                    <a:pt x="27" y="2"/>
                  </a:cubicBezTo>
                  <a:moveTo>
                    <a:pt x="24" y="0"/>
                  </a:moveTo>
                  <a:cubicBezTo>
                    <a:pt x="22" y="0"/>
                    <a:pt x="20" y="1"/>
                    <a:pt x="19" y="3"/>
                  </a:cubicBezTo>
                  <a:cubicBezTo>
                    <a:pt x="16" y="7"/>
                    <a:pt x="18" y="13"/>
                    <a:pt x="26" y="18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9" y="35"/>
                    <a:pt x="52" y="39"/>
                    <a:pt x="50" y="42"/>
                  </a:cubicBezTo>
                  <a:cubicBezTo>
                    <a:pt x="49" y="43"/>
                    <a:pt x="48" y="44"/>
                    <a:pt x="47" y="45"/>
                  </a:cubicBezTo>
                  <a:cubicBezTo>
                    <a:pt x="49" y="44"/>
                    <a:pt x="50" y="43"/>
                    <a:pt x="51" y="42"/>
                  </a:cubicBezTo>
                  <a:cubicBezTo>
                    <a:pt x="53" y="39"/>
                    <a:pt x="50" y="34"/>
                    <a:pt x="44" y="30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19" y="13"/>
                    <a:pt x="17" y="7"/>
                    <a:pt x="20" y="3"/>
                  </a:cubicBezTo>
                  <a:cubicBezTo>
                    <a:pt x="21" y="1"/>
                    <a:pt x="22" y="0"/>
                    <a:pt x="24" y="0"/>
                  </a:cubicBezTo>
                </a:path>
              </a:pathLst>
            </a:custGeom>
            <a:solidFill>
              <a:srgbClr val="778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4202112" y="2903538"/>
              <a:ext cx="885825" cy="433387"/>
            </a:xfrm>
            <a:custGeom>
              <a:avLst/>
              <a:gdLst>
                <a:gd name="T0" fmla="*/ 0 w 104"/>
                <a:gd name="T1" fmla="*/ 212445 h 51"/>
                <a:gd name="T2" fmla="*/ 17035 w 104"/>
                <a:gd name="T3" fmla="*/ 186951 h 51"/>
                <a:gd name="T4" fmla="*/ 340702 w 104"/>
                <a:gd name="T5" fmla="*/ 382400 h 51"/>
                <a:gd name="T6" fmla="*/ 459948 w 104"/>
                <a:gd name="T7" fmla="*/ 373903 h 51"/>
                <a:gd name="T8" fmla="*/ 400325 w 104"/>
                <a:gd name="T9" fmla="*/ 271929 h 51"/>
                <a:gd name="T10" fmla="*/ 255526 w 104"/>
                <a:gd name="T11" fmla="*/ 169956 h 51"/>
                <a:gd name="T12" fmla="*/ 195904 w 104"/>
                <a:gd name="T13" fmla="*/ 42489 h 51"/>
                <a:gd name="T14" fmla="*/ 332184 w 104"/>
                <a:gd name="T15" fmla="*/ 33991 h 51"/>
                <a:gd name="T16" fmla="*/ 885825 w 104"/>
                <a:gd name="T17" fmla="*/ 382400 h 51"/>
                <a:gd name="T18" fmla="*/ 868790 w 104"/>
                <a:gd name="T19" fmla="*/ 399396 h 51"/>
                <a:gd name="T20" fmla="*/ 315149 w 104"/>
                <a:gd name="T21" fmla="*/ 59484 h 51"/>
                <a:gd name="T22" fmla="*/ 212939 w 104"/>
                <a:gd name="T23" fmla="*/ 50987 h 51"/>
                <a:gd name="T24" fmla="*/ 264044 w 104"/>
                <a:gd name="T25" fmla="*/ 152960 h 51"/>
                <a:gd name="T26" fmla="*/ 417360 w 104"/>
                <a:gd name="T27" fmla="*/ 254934 h 51"/>
                <a:gd name="T28" fmla="*/ 485500 w 104"/>
                <a:gd name="T29" fmla="*/ 390898 h 51"/>
                <a:gd name="T30" fmla="*/ 332184 w 104"/>
                <a:gd name="T31" fmla="*/ 399396 h 51"/>
                <a:gd name="T32" fmla="*/ 0 w 104"/>
                <a:gd name="T33" fmla="*/ 212445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4" h="51">
                  <a:moveTo>
                    <a:pt x="0" y="25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7" y="48"/>
                    <a:pt x="52" y="47"/>
                    <a:pt x="54" y="44"/>
                  </a:cubicBezTo>
                  <a:cubicBezTo>
                    <a:pt x="56" y="41"/>
                    <a:pt x="53" y="36"/>
                    <a:pt x="47" y="3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2" y="15"/>
                    <a:pt x="20" y="9"/>
                    <a:pt x="23" y="5"/>
                  </a:cubicBezTo>
                  <a:cubicBezTo>
                    <a:pt x="25" y="1"/>
                    <a:pt x="31" y="0"/>
                    <a:pt x="39" y="4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1" y="3"/>
                    <a:pt x="27" y="4"/>
                    <a:pt x="25" y="6"/>
                  </a:cubicBezTo>
                  <a:cubicBezTo>
                    <a:pt x="24" y="9"/>
                    <a:pt x="25" y="13"/>
                    <a:pt x="31" y="18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8" y="36"/>
                    <a:pt x="59" y="42"/>
                    <a:pt x="57" y="46"/>
                  </a:cubicBezTo>
                  <a:cubicBezTo>
                    <a:pt x="54" y="50"/>
                    <a:pt x="47" y="51"/>
                    <a:pt x="39" y="47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032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4"/>
            <p:cNvSpPr/>
            <p:nvPr/>
          </p:nvSpPr>
          <p:spPr bwMode="auto">
            <a:xfrm>
              <a:off x="3733800" y="2725738"/>
              <a:ext cx="519112" cy="441325"/>
            </a:xfrm>
            <a:custGeom>
              <a:avLst/>
              <a:gdLst>
                <a:gd name="T0" fmla="*/ 0 w 61"/>
                <a:gd name="T1" fmla="*/ 0 h 52"/>
                <a:gd name="T2" fmla="*/ 0 w 61"/>
                <a:gd name="T3" fmla="*/ 212175 h 52"/>
                <a:gd name="T4" fmla="*/ 408482 w 61"/>
                <a:gd name="T5" fmla="*/ 432838 h 52"/>
                <a:gd name="T6" fmla="*/ 442522 w 61"/>
                <a:gd name="T7" fmla="*/ 441325 h 52"/>
                <a:gd name="T8" fmla="*/ 493582 w 61"/>
                <a:gd name="T9" fmla="*/ 415864 h 52"/>
                <a:gd name="T10" fmla="*/ 459542 w 61"/>
                <a:gd name="T11" fmla="*/ 390403 h 52"/>
                <a:gd name="T12" fmla="*/ 468052 w 61"/>
                <a:gd name="T13" fmla="*/ 373429 h 52"/>
                <a:gd name="T14" fmla="*/ 476562 w 61"/>
                <a:gd name="T15" fmla="*/ 373429 h 52"/>
                <a:gd name="T16" fmla="*/ 485072 w 61"/>
                <a:gd name="T17" fmla="*/ 364942 h 52"/>
                <a:gd name="T18" fmla="*/ 510602 w 61"/>
                <a:gd name="T19" fmla="*/ 381916 h 52"/>
                <a:gd name="T20" fmla="*/ 485072 w 61"/>
                <a:gd name="T21" fmla="*/ 305533 h 52"/>
                <a:gd name="T22" fmla="*/ 0 w 61"/>
                <a:gd name="T23" fmla="*/ 0 h 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5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22" y="36"/>
                    <a:pt x="48" y="51"/>
                    <a:pt x="48" y="51"/>
                  </a:cubicBezTo>
                  <a:cubicBezTo>
                    <a:pt x="49" y="52"/>
                    <a:pt x="50" y="52"/>
                    <a:pt x="52" y="52"/>
                  </a:cubicBezTo>
                  <a:cubicBezTo>
                    <a:pt x="54" y="52"/>
                    <a:pt x="56" y="51"/>
                    <a:pt x="58" y="49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1" y="42"/>
                    <a:pt x="60" y="38"/>
                    <a:pt x="57" y="36"/>
                  </a:cubicBezTo>
                  <a:cubicBezTo>
                    <a:pt x="57" y="36"/>
                    <a:pt x="21" y="15"/>
                    <a:pt x="0" y="0"/>
                  </a:cubicBezTo>
                </a:path>
              </a:pathLst>
            </a:custGeom>
            <a:solidFill>
              <a:srgbClr val="778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3128962" y="2463800"/>
              <a:ext cx="604837" cy="474662"/>
            </a:xfrm>
            <a:custGeom>
              <a:avLst/>
              <a:gdLst>
                <a:gd name="T0" fmla="*/ 272603 w 71"/>
                <a:gd name="T1" fmla="*/ 254283 h 56"/>
                <a:gd name="T2" fmla="*/ 195933 w 71"/>
                <a:gd name="T3" fmla="*/ 254283 h 56"/>
                <a:gd name="T4" fmla="*/ 272603 w 71"/>
                <a:gd name="T5" fmla="*/ 288188 h 56"/>
                <a:gd name="T6" fmla="*/ 272603 w 71"/>
                <a:gd name="T7" fmla="*/ 254283 h 56"/>
                <a:gd name="T8" fmla="*/ 0 w 71"/>
                <a:gd name="T9" fmla="*/ 16952 h 56"/>
                <a:gd name="T10" fmla="*/ 0 w 71"/>
                <a:gd name="T11" fmla="*/ 16952 h 56"/>
                <a:gd name="T12" fmla="*/ 136301 w 71"/>
                <a:gd name="T13" fmla="*/ 93237 h 56"/>
                <a:gd name="T14" fmla="*/ 144820 w 71"/>
                <a:gd name="T15" fmla="*/ 93237 h 56"/>
                <a:gd name="T16" fmla="*/ 153339 w 71"/>
                <a:gd name="T17" fmla="*/ 93237 h 56"/>
                <a:gd name="T18" fmla="*/ 153339 w 71"/>
                <a:gd name="T19" fmla="*/ 110189 h 56"/>
                <a:gd name="T20" fmla="*/ 136301 w 71"/>
                <a:gd name="T21" fmla="*/ 118666 h 56"/>
                <a:gd name="T22" fmla="*/ 136301 w 71"/>
                <a:gd name="T23" fmla="*/ 118666 h 56"/>
                <a:gd name="T24" fmla="*/ 136301 w 71"/>
                <a:gd name="T25" fmla="*/ 101713 h 56"/>
                <a:gd name="T26" fmla="*/ 0 w 71"/>
                <a:gd name="T27" fmla="*/ 25428 h 56"/>
                <a:gd name="T28" fmla="*/ 0 w 71"/>
                <a:gd name="T29" fmla="*/ 33904 h 56"/>
                <a:gd name="T30" fmla="*/ 68151 w 71"/>
                <a:gd name="T31" fmla="*/ 186474 h 56"/>
                <a:gd name="T32" fmla="*/ 76669 w 71"/>
                <a:gd name="T33" fmla="*/ 186474 h 56"/>
                <a:gd name="T34" fmla="*/ 204452 w 71"/>
                <a:gd name="T35" fmla="*/ 203427 h 56"/>
                <a:gd name="T36" fmla="*/ 195933 w 71"/>
                <a:gd name="T37" fmla="*/ 220379 h 56"/>
                <a:gd name="T38" fmla="*/ 221490 w 71"/>
                <a:gd name="T39" fmla="*/ 220379 h 56"/>
                <a:gd name="T40" fmla="*/ 161858 w 71"/>
                <a:gd name="T41" fmla="*/ 67809 h 56"/>
                <a:gd name="T42" fmla="*/ 59632 w 71"/>
                <a:gd name="T43" fmla="*/ 16952 h 56"/>
                <a:gd name="T44" fmla="*/ 51113 w 71"/>
                <a:gd name="T45" fmla="*/ 16952 h 56"/>
                <a:gd name="T46" fmla="*/ 0 w 71"/>
                <a:gd name="T47" fmla="*/ 16952 h 56"/>
                <a:gd name="T48" fmla="*/ 178895 w 71"/>
                <a:gd name="T49" fmla="*/ 0 h 56"/>
                <a:gd name="T50" fmla="*/ 170377 w 71"/>
                <a:gd name="T51" fmla="*/ 0 h 56"/>
                <a:gd name="T52" fmla="*/ 93707 w 71"/>
                <a:gd name="T53" fmla="*/ 16952 h 56"/>
                <a:gd name="T54" fmla="*/ 161858 w 71"/>
                <a:gd name="T55" fmla="*/ 59333 h 56"/>
                <a:gd name="T56" fmla="*/ 230008 w 71"/>
                <a:gd name="T57" fmla="*/ 220379 h 56"/>
                <a:gd name="T58" fmla="*/ 306678 w 71"/>
                <a:gd name="T59" fmla="*/ 220379 h 56"/>
                <a:gd name="T60" fmla="*/ 306678 w 71"/>
                <a:gd name="T61" fmla="*/ 313616 h 56"/>
                <a:gd name="T62" fmla="*/ 374829 w 71"/>
                <a:gd name="T63" fmla="*/ 364473 h 56"/>
                <a:gd name="T64" fmla="*/ 391866 w 71"/>
                <a:gd name="T65" fmla="*/ 372949 h 56"/>
                <a:gd name="T66" fmla="*/ 604837 w 71"/>
                <a:gd name="T67" fmla="*/ 474662 h 56"/>
                <a:gd name="T68" fmla="*/ 604837 w 71"/>
                <a:gd name="T69" fmla="*/ 262759 h 56"/>
                <a:gd name="T70" fmla="*/ 494092 w 71"/>
                <a:gd name="T71" fmla="*/ 186474 h 56"/>
                <a:gd name="T72" fmla="*/ 477055 w 71"/>
                <a:gd name="T73" fmla="*/ 177998 h 56"/>
                <a:gd name="T74" fmla="*/ 289640 w 71"/>
                <a:gd name="T75" fmla="*/ 67809 h 56"/>
                <a:gd name="T76" fmla="*/ 264084 w 71"/>
                <a:gd name="T77" fmla="*/ 110189 h 56"/>
                <a:gd name="T78" fmla="*/ 178895 w 71"/>
                <a:gd name="T79" fmla="*/ 0 h 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1" h="56">
                  <a:moveTo>
                    <a:pt x="32" y="30"/>
                  </a:moveTo>
                  <a:cubicBezTo>
                    <a:pt x="23" y="30"/>
                    <a:pt x="23" y="30"/>
                    <a:pt x="23" y="30"/>
                  </a:cubicBezTo>
                  <a:cubicBezTo>
                    <a:pt x="26" y="31"/>
                    <a:pt x="29" y="33"/>
                    <a:pt x="32" y="34"/>
                  </a:cubicBezTo>
                  <a:cubicBezTo>
                    <a:pt x="32" y="30"/>
                    <a:pt x="32" y="30"/>
                    <a:pt x="32" y="30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7" y="11"/>
                    <a:pt x="17" y="11"/>
                  </a:cubicBezTo>
                  <a:cubicBezTo>
                    <a:pt x="17" y="11"/>
                    <a:pt x="17" y="11"/>
                    <a:pt x="18" y="11"/>
                  </a:cubicBezTo>
                  <a:cubicBezTo>
                    <a:pt x="18" y="11"/>
                    <a:pt x="18" y="12"/>
                    <a:pt x="18" y="13"/>
                  </a:cubicBezTo>
                  <a:cubicBezTo>
                    <a:pt x="17" y="13"/>
                    <a:pt x="17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3"/>
                    <a:pt x="15" y="13"/>
                    <a:pt x="16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7" y="15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4" y="22"/>
                    <a:pt x="20" y="23"/>
                    <a:pt x="24" y="24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19"/>
                    <a:pt x="23" y="12"/>
                    <a:pt x="19" y="8"/>
                  </a:cubicBezTo>
                  <a:cubicBezTo>
                    <a:pt x="15" y="5"/>
                    <a:pt x="11" y="3"/>
                    <a:pt x="7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moveTo>
                    <a:pt x="2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9" y="1"/>
                    <a:pt x="16" y="1"/>
                    <a:pt x="11" y="2"/>
                  </a:cubicBezTo>
                  <a:cubicBezTo>
                    <a:pt x="14" y="3"/>
                    <a:pt x="17" y="4"/>
                    <a:pt x="19" y="7"/>
                  </a:cubicBezTo>
                  <a:cubicBezTo>
                    <a:pt x="24" y="12"/>
                    <a:pt x="27" y="18"/>
                    <a:pt x="2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40" y="40"/>
                    <a:pt x="44" y="43"/>
                    <a:pt x="44" y="43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51" y="46"/>
                    <a:pt x="61" y="51"/>
                    <a:pt x="71" y="56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66" y="28"/>
                    <a:pt x="61" y="24"/>
                    <a:pt x="58" y="22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40" y="14"/>
                    <a:pt x="34" y="8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27" y="9"/>
                    <a:pt x="23" y="5"/>
                    <a:pt x="21" y="0"/>
                  </a:cubicBezTo>
                </a:path>
              </a:pathLst>
            </a:custGeom>
            <a:solidFill>
              <a:srgbClr val="A7A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56"/>
            <p:cNvSpPr>
              <a:spLocks noEditPoints="1"/>
            </p:cNvSpPr>
            <p:nvPr/>
          </p:nvSpPr>
          <p:spPr bwMode="auto">
            <a:xfrm>
              <a:off x="3119437" y="2471738"/>
              <a:ext cx="9525" cy="25400"/>
            </a:xfrm>
            <a:custGeom>
              <a:avLst/>
              <a:gdLst>
                <a:gd name="T0" fmla="*/ 0 w 1"/>
                <a:gd name="T1" fmla="*/ 8467 h 3"/>
                <a:gd name="T2" fmla="*/ 0 w 1"/>
                <a:gd name="T3" fmla="*/ 8467 h 3"/>
                <a:gd name="T4" fmla="*/ 9525 w 1"/>
                <a:gd name="T5" fmla="*/ 25400 h 3"/>
                <a:gd name="T6" fmla="*/ 9525 w 1"/>
                <a:gd name="T7" fmla="*/ 16933 h 3"/>
                <a:gd name="T8" fmla="*/ 0 w 1"/>
                <a:gd name="T9" fmla="*/ 8467 h 3"/>
                <a:gd name="T10" fmla="*/ 0 w 1"/>
                <a:gd name="T11" fmla="*/ 0 h 3"/>
                <a:gd name="T12" fmla="*/ 0 w 1"/>
                <a:gd name="T13" fmla="*/ 8467 h 3"/>
                <a:gd name="T14" fmla="*/ 9525 w 1"/>
                <a:gd name="T15" fmla="*/ 8467 h 3"/>
                <a:gd name="T16" fmla="*/ 9525 w 1"/>
                <a:gd name="T17" fmla="*/ 8467 h 3"/>
                <a:gd name="T18" fmla="*/ 0 w 1"/>
                <a:gd name="T19" fmla="*/ 0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032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57"/>
            <p:cNvSpPr/>
            <p:nvPr/>
          </p:nvSpPr>
          <p:spPr bwMode="auto">
            <a:xfrm>
              <a:off x="3306762" y="2684463"/>
              <a:ext cx="128587" cy="92075"/>
            </a:xfrm>
            <a:custGeom>
              <a:avLst/>
              <a:gdLst>
                <a:gd name="T0" fmla="*/ 128587 w 15"/>
                <a:gd name="T1" fmla="*/ 0 h 11"/>
                <a:gd name="T2" fmla="*/ 51435 w 15"/>
                <a:gd name="T3" fmla="*/ 0 h 11"/>
                <a:gd name="T4" fmla="*/ 51435 w 15"/>
                <a:gd name="T5" fmla="*/ 16741 h 11"/>
                <a:gd name="T6" fmla="*/ 42862 w 15"/>
                <a:gd name="T7" fmla="*/ 16741 h 11"/>
                <a:gd name="T8" fmla="*/ 42862 w 15"/>
                <a:gd name="T9" fmla="*/ 0 h 11"/>
                <a:gd name="T10" fmla="*/ 17145 w 15"/>
                <a:gd name="T11" fmla="*/ 0 h 11"/>
                <a:gd name="T12" fmla="*/ 0 w 15"/>
                <a:gd name="T13" fmla="*/ 33482 h 11"/>
                <a:gd name="T14" fmla="*/ 17145 w 15"/>
                <a:gd name="T15" fmla="*/ 33482 h 11"/>
                <a:gd name="T16" fmla="*/ 94297 w 15"/>
                <a:gd name="T17" fmla="*/ 33482 h 11"/>
                <a:gd name="T18" fmla="*/ 94297 w 15"/>
                <a:gd name="T19" fmla="*/ 66964 h 11"/>
                <a:gd name="T20" fmla="*/ 128587 w 15"/>
                <a:gd name="T21" fmla="*/ 92075 h 11"/>
                <a:gd name="T22" fmla="*/ 128587 w 15"/>
                <a:gd name="T23" fmla="*/ 0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" h="11">
                  <a:moveTo>
                    <a:pt x="15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9"/>
                    <a:pt x="13" y="10"/>
                    <a:pt x="15" y="11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032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58"/>
            <p:cNvSpPr/>
            <p:nvPr/>
          </p:nvSpPr>
          <p:spPr bwMode="auto">
            <a:xfrm>
              <a:off x="3298825" y="2463800"/>
              <a:ext cx="7937" cy="0"/>
            </a:xfrm>
            <a:custGeom>
              <a:avLst/>
              <a:gdLst>
                <a:gd name="T0" fmla="*/ 7937 w 1"/>
                <a:gd name="T1" fmla="*/ 0 w 1"/>
                <a:gd name="T2" fmla="*/ 7937 w 1"/>
                <a:gd name="T3" fmla="*/ 7937 w 1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032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59"/>
            <p:cNvSpPr/>
            <p:nvPr/>
          </p:nvSpPr>
          <p:spPr bwMode="auto">
            <a:xfrm>
              <a:off x="3187700" y="2479675"/>
              <a:ext cx="171450" cy="220662"/>
            </a:xfrm>
            <a:custGeom>
              <a:avLst/>
              <a:gdLst>
                <a:gd name="T0" fmla="*/ 34290 w 20"/>
                <a:gd name="T1" fmla="*/ 0 h 26"/>
                <a:gd name="T2" fmla="*/ 0 w 20"/>
                <a:gd name="T3" fmla="*/ 0 h 26"/>
                <a:gd name="T4" fmla="*/ 102870 w 20"/>
                <a:gd name="T5" fmla="*/ 50922 h 26"/>
                <a:gd name="T6" fmla="*/ 162878 w 20"/>
                <a:gd name="T7" fmla="*/ 203688 h 26"/>
                <a:gd name="T8" fmla="*/ 162878 w 20"/>
                <a:gd name="T9" fmla="*/ 220662 h 26"/>
                <a:gd name="T10" fmla="*/ 171450 w 20"/>
                <a:gd name="T11" fmla="*/ 220662 h 26"/>
                <a:gd name="T12" fmla="*/ 171450 w 20"/>
                <a:gd name="T13" fmla="*/ 203688 h 26"/>
                <a:gd name="T14" fmla="*/ 102870 w 20"/>
                <a:gd name="T15" fmla="*/ 42435 h 26"/>
                <a:gd name="T16" fmla="*/ 34290 w 20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6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1"/>
                    <a:pt x="8" y="3"/>
                    <a:pt x="12" y="6"/>
                  </a:cubicBezTo>
                  <a:cubicBezTo>
                    <a:pt x="16" y="10"/>
                    <a:pt x="18" y="17"/>
                    <a:pt x="19" y="24"/>
                  </a:cubicBezTo>
                  <a:cubicBezTo>
                    <a:pt x="19" y="25"/>
                    <a:pt x="19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16"/>
                    <a:pt x="17" y="10"/>
                    <a:pt x="12" y="5"/>
                  </a:cubicBezTo>
                  <a:cubicBezTo>
                    <a:pt x="10" y="2"/>
                    <a:pt x="7" y="1"/>
                    <a:pt x="4" y="0"/>
                  </a:cubicBezTo>
                </a:path>
              </a:pathLst>
            </a:custGeom>
            <a:solidFill>
              <a:srgbClr val="032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60"/>
            <p:cNvSpPr/>
            <p:nvPr/>
          </p:nvSpPr>
          <p:spPr bwMode="auto">
            <a:xfrm>
              <a:off x="4194175" y="3098800"/>
              <a:ext cx="33337" cy="42862"/>
            </a:xfrm>
            <a:custGeom>
              <a:avLst/>
              <a:gdLst>
                <a:gd name="T0" fmla="*/ 8334 w 4"/>
                <a:gd name="T1" fmla="*/ 0 h 5"/>
                <a:gd name="T2" fmla="*/ 0 w 4"/>
                <a:gd name="T3" fmla="*/ 17145 h 5"/>
                <a:gd name="T4" fmla="*/ 33337 w 4"/>
                <a:gd name="T5" fmla="*/ 42862 h 5"/>
                <a:gd name="T6" fmla="*/ 33337 w 4"/>
                <a:gd name="T7" fmla="*/ 34290 h 5"/>
                <a:gd name="T8" fmla="*/ 8334 w 4"/>
                <a:gd name="T9" fmla="*/ 17145 h 5"/>
                <a:gd name="T10" fmla="*/ 16669 w 4"/>
                <a:gd name="T11" fmla="*/ 0 h 5"/>
                <a:gd name="T12" fmla="*/ 8334 w 4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">
                  <a:moveTo>
                    <a:pt x="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E5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61"/>
            <p:cNvSpPr/>
            <p:nvPr/>
          </p:nvSpPr>
          <p:spPr bwMode="auto">
            <a:xfrm>
              <a:off x="4202112" y="3090863"/>
              <a:ext cx="42862" cy="41275"/>
            </a:xfrm>
            <a:custGeom>
              <a:avLst/>
              <a:gdLst>
                <a:gd name="T0" fmla="*/ 17145 w 5"/>
                <a:gd name="T1" fmla="*/ 0 h 5"/>
                <a:gd name="T2" fmla="*/ 8572 w 5"/>
                <a:gd name="T3" fmla="*/ 8255 h 5"/>
                <a:gd name="T4" fmla="*/ 0 w 5"/>
                <a:gd name="T5" fmla="*/ 24765 h 5"/>
                <a:gd name="T6" fmla="*/ 25717 w 5"/>
                <a:gd name="T7" fmla="*/ 41275 h 5"/>
                <a:gd name="T8" fmla="*/ 34290 w 5"/>
                <a:gd name="T9" fmla="*/ 33020 h 5"/>
                <a:gd name="T10" fmla="*/ 42862 w 5"/>
                <a:gd name="T11" fmla="*/ 16510 h 5"/>
                <a:gd name="T12" fmla="*/ 17145 w 5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5" y="3"/>
                    <a:pt x="5" y="2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021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62"/>
            <p:cNvSpPr/>
            <p:nvPr/>
          </p:nvSpPr>
          <p:spPr bwMode="auto">
            <a:xfrm>
              <a:off x="3128962" y="2471738"/>
              <a:ext cx="323850" cy="220662"/>
            </a:xfrm>
            <a:custGeom>
              <a:avLst/>
              <a:gdLst>
                <a:gd name="T0" fmla="*/ 323850 w 38"/>
                <a:gd name="T1" fmla="*/ 152766 h 26"/>
                <a:gd name="T2" fmla="*/ 306805 w 38"/>
                <a:gd name="T3" fmla="*/ 186714 h 26"/>
                <a:gd name="T4" fmla="*/ 298283 w 38"/>
                <a:gd name="T5" fmla="*/ 186714 h 26"/>
                <a:gd name="T6" fmla="*/ 281238 w 38"/>
                <a:gd name="T7" fmla="*/ 220662 h 26"/>
                <a:gd name="T8" fmla="*/ 85224 w 38"/>
                <a:gd name="T9" fmla="*/ 178227 h 26"/>
                <a:gd name="T10" fmla="*/ 0 w 38"/>
                <a:gd name="T11" fmla="*/ 16974 h 26"/>
                <a:gd name="T12" fmla="*/ 0 w 38"/>
                <a:gd name="T13" fmla="*/ 16974 h 26"/>
                <a:gd name="T14" fmla="*/ 144880 w 38"/>
                <a:gd name="T15" fmla="*/ 101844 h 26"/>
                <a:gd name="T16" fmla="*/ 144880 w 38"/>
                <a:gd name="T17" fmla="*/ 110331 h 26"/>
                <a:gd name="T18" fmla="*/ 161925 w 38"/>
                <a:gd name="T19" fmla="*/ 110331 h 26"/>
                <a:gd name="T20" fmla="*/ 161925 w 38"/>
                <a:gd name="T21" fmla="*/ 93357 h 26"/>
                <a:gd name="T22" fmla="*/ 153403 w 38"/>
                <a:gd name="T23" fmla="*/ 93357 h 26"/>
                <a:gd name="T24" fmla="*/ 8522 w 38"/>
                <a:gd name="T25" fmla="*/ 8487 h 26"/>
                <a:gd name="T26" fmla="*/ 0 w 38"/>
                <a:gd name="T27" fmla="*/ 8487 h 26"/>
                <a:gd name="T28" fmla="*/ 187492 w 38"/>
                <a:gd name="T29" fmla="*/ 0 h 26"/>
                <a:gd name="T30" fmla="*/ 323850 w 38"/>
                <a:gd name="T31" fmla="*/ 152766 h 2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26">
                  <a:moveTo>
                    <a:pt x="38" y="18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19" y="21"/>
                    <a:pt x="10" y="21"/>
                  </a:cubicBezTo>
                  <a:cubicBezTo>
                    <a:pt x="10" y="21"/>
                    <a:pt x="8" y="14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8" y="13"/>
                    <a:pt x="19" y="13"/>
                    <a:pt x="19" y="13"/>
                  </a:cubicBezTo>
                  <a:cubicBezTo>
                    <a:pt x="20" y="12"/>
                    <a:pt x="19" y="11"/>
                    <a:pt x="19" y="11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5" y="2"/>
                    <a:pt x="22" y="0"/>
                    <a:pt x="22" y="0"/>
                  </a:cubicBezTo>
                  <a:cubicBezTo>
                    <a:pt x="26" y="8"/>
                    <a:pt x="38" y="18"/>
                    <a:pt x="38" y="18"/>
                  </a:cubicBezTo>
                  <a:close/>
                </a:path>
              </a:pathLst>
            </a:custGeom>
            <a:solidFill>
              <a:srgbClr val="E17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63"/>
            <p:cNvSpPr/>
            <p:nvPr/>
          </p:nvSpPr>
          <p:spPr bwMode="auto">
            <a:xfrm>
              <a:off x="3324225" y="2530475"/>
              <a:ext cx="298450" cy="296862"/>
            </a:xfrm>
            <a:custGeom>
              <a:avLst/>
              <a:gdLst>
                <a:gd name="T0" fmla="*/ 298450 w 35"/>
                <a:gd name="T1" fmla="*/ 110263 h 35"/>
                <a:gd name="T2" fmla="*/ 187597 w 35"/>
                <a:gd name="T3" fmla="*/ 296862 h 35"/>
                <a:gd name="T4" fmla="*/ 0 w 35"/>
                <a:gd name="T5" fmla="*/ 186599 h 35"/>
                <a:gd name="T6" fmla="*/ 102326 w 35"/>
                <a:gd name="T7" fmla="*/ 0 h 35"/>
                <a:gd name="T8" fmla="*/ 298450 w 35"/>
                <a:gd name="T9" fmla="*/ 11026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35">
                  <a:moveTo>
                    <a:pt x="35" y="13"/>
                  </a:move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8" y="24"/>
                    <a:pt x="0" y="2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8" y="7"/>
                    <a:pt x="35" y="13"/>
                    <a:pt x="35" y="13"/>
                  </a:cubicBezTo>
                  <a:close/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64"/>
            <p:cNvSpPr/>
            <p:nvPr/>
          </p:nvSpPr>
          <p:spPr bwMode="auto">
            <a:xfrm>
              <a:off x="3529012" y="2659063"/>
              <a:ext cx="741362" cy="525462"/>
            </a:xfrm>
            <a:custGeom>
              <a:avLst/>
              <a:gdLst>
                <a:gd name="T0" fmla="*/ 110778 w 87"/>
                <a:gd name="T1" fmla="*/ 0 h 62"/>
                <a:gd name="T2" fmla="*/ 698755 w 87"/>
                <a:gd name="T3" fmla="*/ 372909 h 62"/>
                <a:gd name="T4" fmla="*/ 715798 w 87"/>
                <a:gd name="T5" fmla="*/ 474611 h 62"/>
                <a:gd name="T6" fmla="*/ 622062 w 87"/>
                <a:gd name="T7" fmla="*/ 500036 h 62"/>
                <a:gd name="T8" fmla="*/ 0 w 87"/>
                <a:gd name="T9" fmla="*/ 177979 h 62"/>
                <a:gd name="T10" fmla="*/ 110778 w 87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62">
                  <a:moveTo>
                    <a:pt x="13" y="0"/>
                  </a:moveTo>
                  <a:cubicBezTo>
                    <a:pt x="25" y="10"/>
                    <a:pt x="82" y="44"/>
                    <a:pt x="82" y="44"/>
                  </a:cubicBezTo>
                  <a:cubicBezTo>
                    <a:pt x="86" y="47"/>
                    <a:pt x="87" y="52"/>
                    <a:pt x="84" y="56"/>
                  </a:cubicBezTo>
                  <a:cubicBezTo>
                    <a:pt x="82" y="60"/>
                    <a:pt x="77" y="62"/>
                    <a:pt x="73" y="59"/>
                  </a:cubicBezTo>
                  <a:cubicBezTo>
                    <a:pt x="73" y="59"/>
                    <a:pt x="16" y="27"/>
                    <a:pt x="0" y="21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04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65"/>
            <p:cNvSpPr/>
            <p:nvPr/>
          </p:nvSpPr>
          <p:spPr bwMode="auto">
            <a:xfrm>
              <a:off x="3511550" y="2641600"/>
              <a:ext cx="128587" cy="195262"/>
            </a:xfrm>
            <a:custGeom>
              <a:avLst/>
              <a:gdLst>
                <a:gd name="T0" fmla="*/ 128587 w 81"/>
                <a:gd name="T1" fmla="*/ 17462 h 123"/>
                <a:gd name="T2" fmla="*/ 17462 w 81"/>
                <a:gd name="T3" fmla="*/ 195262 h 123"/>
                <a:gd name="T4" fmla="*/ 0 w 81"/>
                <a:gd name="T5" fmla="*/ 185737 h 123"/>
                <a:gd name="T6" fmla="*/ 111125 w 81"/>
                <a:gd name="T7" fmla="*/ 0 h 123"/>
                <a:gd name="T8" fmla="*/ 128587 w 81"/>
                <a:gd name="T9" fmla="*/ 17462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" h="123">
                  <a:moveTo>
                    <a:pt x="81" y="11"/>
                  </a:moveTo>
                  <a:lnTo>
                    <a:pt x="11" y="123"/>
                  </a:lnTo>
                  <a:lnTo>
                    <a:pt x="0" y="117"/>
                  </a:lnTo>
                  <a:lnTo>
                    <a:pt x="70" y="0"/>
                  </a:lnTo>
                  <a:lnTo>
                    <a:pt x="81" y="11"/>
                  </a:lnTo>
                  <a:close/>
                </a:path>
              </a:pathLst>
            </a:custGeom>
            <a:solidFill>
              <a:srgbClr val="FF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66"/>
            <p:cNvSpPr>
              <a:spLocks noEditPoints="1"/>
            </p:cNvSpPr>
            <p:nvPr/>
          </p:nvSpPr>
          <p:spPr bwMode="auto">
            <a:xfrm>
              <a:off x="1884362" y="4446588"/>
              <a:ext cx="2752725" cy="439737"/>
            </a:xfrm>
            <a:custGeom>
              <a:avLst/>
              <a:gdLst>
                <a:gd name="T0" fmla="*/ 0 w 323"/>
                <a:gd name="T1" fmla="*/ 126847 h 52"/>
                <a:gd name="T2" fmla="*/ 0 w 323"/>
                <a:gd name="T3" fmla="*/ 355172 h 52"/>
                <a:gd name="T4" fmla="*/ 0 w 323"/>
                <a:gd name="T5" fmla="*/ 439737 h 52"/>
                <a:gd name="T6" fmla="*/ 426118 w 323"/>
                <a:gd name="T7" fmla="*/ 439737 h 52"/>
                <a:gd name="T8" fmla="*/ 298283 w 323"/>
                <a:gd name="T9" fmla="*/ 363629 h 52"/>
                <a:gd name="T10" fmla="*/ 119313 w 323"/>
                <a:gd name="T11" fmla="*/ 363629 h 52"/>
                <a:gd name="T12" fmla="*/ 119313 w 323"/>
                <a:gd name="T13" fmla="*/ 236781 h 52"/>
                <a:gd name="T14" fmla="*/ 0 w 323"/>
                <a:gd name="T15" fmla="*/ 126847 h 52"/>
                <a:gd name="T16" fmla="*/ 2752725 w 323"/>
                <a:gd name="T17" fmla="*/ 0 h 52"/>
                <a:gd name="T18" fmla="*/ 2633412 w 323"/>
                <a:gd name="T19" fmla="*/ 126847 h 52"/>
                <a:gd name="T20" fmla="*/ 2633412 w 323"/>
                <a:gd name="T21" fmla="*/ 363629 h 52"/>
                <a:gd name="T22" fmla="*/ 2335129 w 323"/>
                <a:gd name="T23" fmla="*/ 363629 h 52"/>
                <a:gd name="T24" fmla="*/ 2198771 w 323"/>
                <a:gd name="T25" fmla="*/ 439737 h 52"/>
                <a:gd name="T26" fmla="*/ 2752725 w 323"/>
                <a:gd name="T27" fmla="*/ 439737 h 52"/>
                <a:gd name="T28" fmla="*/ 2752725 w 323"/>
                <a:gd name="T29" fmla="*/ 355172 h 52"/>
                <a:gd name="T30" fmla="*/ 2752725 w 323"/>
                <a:gd name="T31" fmla="*/ 0 h 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3" h="52">
                  <a:moveTo>
                    <a:pt x="0" y="15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0" y="50"/>
                    <a:pt x="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5" y="49"/>
                    <a:pt x="40" y="46"/>
                    <a:pt x="35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9" y="24"/>
                    <a:pt x="4" y="20"/>
                    <a:pt x="0" y="15"/>
                  </a:cubicBezTo>
                  <a:moveTo>
                    <a:pt x="323" y="0"/>
                  </a:moveTo>
                  <a:cubicBezTo>
                    <a:pt x="318" y="5"/>
                    <a:pt x="314" y="10"/>
                    <a:pt x="309" y="15"/>
                  </a:cubicBezTo>
                  <a:cubicBezTo>
                    <a:pt x="309" y="43"/>
                    <a:pt x="309" y="43"/>
                    <a:pt x="309" y="43"/>
                  </a:cubicBezTo>
                  <a:cubicBezTo>
                    <a:pt x="274" y="43"/>
                    <a:pt x="274" y="43"/>
                    <a:pt x="274" y="43"/>
                  </a:cubicBezTo>
                  <a:cubicBezTo>
                    <a:pt x="268" y="46"/>
                    <a:pt x="263" y="49"/>
                    <a:pt x="258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0"/>
                    <a:pt x="323" y="46"/>
                    <a:pt x="323" y="42"/>
                  </a:cubicBezTo>
                  <a:cubicBezTo>
                    <a:pt x="323" y="0"/>
                    <a:pt x="323" y="0"/>
                    <a:pt x="323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67"/>
            <p:cNvSpPr>
              <a:spLocks noEditPoints="1"/>
            </p:cNvSpPr>
            <p:nvPr/>
          </p:nvSpPr>
          <p:spPr bwMode="auto">
            <a:xfrm>
              <a:off x="1884362" y="3454400"/>
              <a:ext cx="2752725" cy="1431925"/>
            </a:xfrm>
            <a:custGeom>
              <a:avLst/>
              <a:gdLst>
                <a:gd name="T0" fmla="*/ 2335129 w 323"/>
                <a:gd name="T1" fmla="*/ 1355669 h 169"/>
                <a:gd name="T2" fmla="*/ 298283 w 323"/>
                <a:gd name="T3" fmla="*/ 1355669 h 169"/>
                <a:gd name="T4" fmla="*/ 426118 w 323"/>
                <a:gd name="T5" fmla="*/ 1431925 h 169"/>
                <a:gd name="T6" fmla="*/ 1022684 w 323"/>
                <a:gd name="T7" fmla="*/ 1431925 h 169"/>
                <a:gd name="T8" fmla="*/ 1022684 w 323"/>
                <a:gd name="T9" fmla="*/ 1431925 h 169"/>
                <a:gd name="T10" fmla="*/ 1730041 w 323"/>
                <a:gd name="T11" fmla="*/ 1431925 h 169"/>
                <a:gd name="T12" fmla="*/ 1730041 w 323"/>
                <a:gd name="T13" fmla="*/ 1431925 h 169"/>
                <a:gd name="T14" fmla="*/ 2198771 w 323"/>
                <a:gd name="T15" fmla="*/ 1431925 h 169"/>
                <a:gd name="T16" fmla="*/ 2335129 w 323"/>
                <a:gd name="T17" fmla="*/ 1355669 h 169"/>
                <a:gd name="T18" fmla="*/ 2650457 w 323"/>
                <a:gd name="T19" fmla="*/ 0 h 169"/>
                <a:gd name="T20" fmla="*/ 93746 w 323"/>
                <a:gd name="T21" fmla="*/ 0 h 169"/>
                <a:gd name="T22" fmla="*/ 0 w 323"/>
                <a:gd name="T23" fmla="*/ 101675 h 169"/>
                <a:gd name="T24" fmla="*/ 0 w 323"/>
                <a:gd name="T25" fmla="*/ 1118427 h 169"/>
                <a:gd name="T26" fmla="*/ 119313 w 323"/>
                <a:gd name="T27" fmla="*/ 1228575 h 169"/>
                <a:gd name="T28" fmla="*/ 119313 w 323"/>
                <a:gd name="T29" fmla="*/ 101675 h 169"/>
                <a:gd name="T30" fmla="*/ 2633412 w 323"/>
                <a:gd name="T31" fmla="*/ 101675 h 169"/>
                <a:gd name="T32" fmla="*/ 2633412 w 323"/>
                <a:gd name="T33" fmla="*/ 1118427 h 169"/>
                <a:gd name="T34" fmla="*/ 2752725 w 323"/>
                <a:gd name="T35" fmla="*/ 991333 h 169"/>
                <a:gd name="T36" fmla="*/ 2752725 w 323"/>
                <a:gd name="T37" fmla="*/ 101675 h 169"/>
                <a:gd name="T38" fmla="*/ 2650457 w 323"/>
                <a:gd name="T39" fmla="*/ 0 h 1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23" h="169">
                  <a:moveTo>
                    <a:pt x="274" y="160"/>
                  </a:moveTo>
                  <a:cubicBezTo>
                    <a:pt x="35" y="160"/>
                    <a:pt x="35" y="160"/>
                    <a:pt x="35" y="160"/>
                  </a:cubicBezTo>
                  <a:cubicBezTo>
                    <a:pt x="40" y="163"/>
                    <a:pt x="45" y="166"/>
                    <a:pt x="50" y="169"/>
                  </a:cubicBezTo>
                  <a:cubicBezTo>
                    <a:pt x="120" y="169"/>
                    <a:pt x="120" y="169"/>
                    <a:pt x="120" y="169"/>
                  </a:cubicBezTo>
                  <a:cubicBezTo>
                    <a:pt x="120" y="169"/>
                    <a:pt x="120" y="169"/>
                    <a:pt x="120" y="169"/>
                  </a:cubicBezTo>
                  <a:cubicBezTo>
                    <a:pt x="203" y="169"/>
                    <a:pt x="203" y="169"/>
                    <a:pt x="203" y="169"/>
                  </a:cubicBezTo>
                  <a:cubicBezTo>
                    <a:pt x="203" y="169"/>
                    <a:pt x="203" y="169"/>
                    <a:pt x="203" y="169"/>
                  </a:cubicBezTo>
                  <a:cubicBezTo>
                    <a:pt x="258" y="169"/>
                    <a:pt x="258" y="169"/>
                    <a:pt x="258" y="169"/>
                  </a:cubicBezTo>
                  <a:cubicBezTo>
                    <a:pt x="263" y="166"/>
                    <a:pt x="268" y="163"/>
                    <a:pt x="274" y="160"/>
                  </a:cubicBezTo>
                  <a:moveTo>
                    <a:pt x="3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" y="137"/>
                    <a:pt x="9" y="141"/>
                    <a:pt x="14" y="145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309" y="12"/>
                    <a:pt x="309" y="12"/>
                    <a:pt x="309" y="12"/>
                  </a:cubicBezTo>
                  <a:cubicBezTo>
                    <a:pt x="309" y="132"/>
                    <a:pt x="309" y="132"/>
                    <a:pt x="309" y="132"/>
                  </a:cubicBezTo>
                  <a:cubicBezTo>
                    <a:pt x="314" y="127"/>
                    <a:pt x="318" y="122"/>
                    <a:pt x="323" y="117"/>
                  </a:cubicBezTo>
                  <a:cubicBezTo>
                    <a:pt x="323" y="12"/>
                    <a:pt x="323" y="12"/>
                    <a:pt x="323" y="12"/>
                  </a:cubicBezTo>
                  <a:cubicBezTo>
                    <a:pt x="323" y="5"/>
                    <a:pt x="318" y="0"/>
                    <a:pt x="311" y="0"/>
                  </a:cubicBezTo>
                </a:path>
              </a:pathLst>
            </a:custGeom>
            <a:solidFill>
              <a:srgbClr val="778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68"/>
            <p:cNvSpPr>
              <a:spLocks noEditPoints="1"/>
            </p:cNvSpPr>
            <p:nvPr/>
          </p:nvSpPr>
          <p:spPr bwMode="auto">
            <a:xfrm>
              <a:off x="2003425" y="4573588"/>
              <a:ext cx="2514600" cy="236537"/>
            </a:xfrm>
            <a:custGeom>
              <a:avLst/>
              <a:gdLst>
                <a:gd name="T0" fmla="*/ 0 w 295"/>
                <a:gd name="T1" fmla="*/ 109821 h 28"/>
                <a:gd name="T2" fmla="*/ 0 w 295"/>
                <a:gd name="T3" fmla="*/ 236537 h 28"/>
                <a:gd name="T4" fmla="*/ 179005 w 295"/>
                <a:gd name="T5" fmla="*/ 236537 h 28"/>
                <a:gd name="T6" fmla="*/ 0 w 295"/>
                <a:gd name="T7" fmla="*/ 109821 h 28"/>
                <a:gd name="T8" fmla="*/ 2514600 w 295"/>
                <a:gd name="T9" fmla="*/ 0 h 28"/>
                <a:gd name="T10" fmla="*/ 2216258 w 295"/>
                <a:gd name="T11" fmla="*/ 236537 h 28"/>
                <a:gd name="T12" fmla="*/ 2514600 w 295"/>
                <a:gd name="T13" fmla="*/ 236537 h 28"/>
                <a:gd name="T14" fmla="*/ 2514600 w 295"/>
                <a:gd name="T15" fmla="*/ 0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5" h="28">
                  <a:moveTo>
                    <a:pt x="0" y="13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3" y="23"/>
                    <a:pt x="7" y="18"/>
                    <a:pt x="0" y="13"/>
                  </a:cubicBezTo>
                  <a:moveTo>
                    <a:pt x="295" y="0"/>
                  </a:moveTo>
                  <a:cubicBezTo>
                    <a:pt x="284" y="10"/>
                    <a:pt x="272" y="20"/>
                    <a:pt x="260" y="28"/>
                  </a:cubicBezTo>
                  <a:cubicBezTo>
                    <a:pt x="295" y="28"/>
                    <a:pt x="295" y="28"/>
                    <a:pt x="295" y="28"/>
                  </a:cubicBezTo>
                  <a:cubicBezTo>
                    <a:pt x="295" y="0"/>
                    <a:pt x="295" y="0"/>
                    <a:pt x="295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69"/>
            <p:cNvSpPr/>
            <p:nvPr/>
          </p:nvSpPr>
          <p:spPr bwMode="auto">
            <a:xfrm>
              <a:off x="2003425" y="3556000"/>
              <a:ext cx="2514600" cy="1254125"/>
            </a:xfrm>
            <a:custGeom>
              <a:avLst/>
              <a:gdLst>
                <a:gd name="T0" fmla="*/ 2514600 w 295"/>
                <a:gd name="T1" fmla="*/ 0 h 148"/>
                <a:gd name="T2" fmla="*/ 0 w 295"/>
                <a:gd name="T3" fmla="*/ 0 h 148"/>
                <a:gd name="T4" fmla="*/ 0 w 295"/>
                <a:gd name="T5" fmla="*/ 1127018 h 148"/>
                <a:gd name="T6" fmla="*/ 179005 w 295"/>
                <a:gd name="T7" fmla="*/ 1254125 h 148"/>
                <a:gd name="T8" fmla="*/ 2216258 w 295"/>
                <a:gd name="T9" fmla="*/ 1254125 h 148"/>
                <a:gd name="T10" fmla="*/ 2514600 w 295"/>
                <a:gd name="T11" fmla="*/ 1016858 h 148"/>
                <a:gd name="T12" fmla="*/ 2514600 w 295"/>
                <a:gd name="T13" fmla="*/ 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5" h="148">
                  <a:moveTo>
                    <a:pt x="29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7" y="138"/>
                    <a:pt x="13" y="143"/>
                    <a:pt x="21" y="148"/>
                  </a:cubicBezTo>
                  <a:cubicBezTo>
                    <a:pt x="260" y="148"/>
                    <a:pt x="260" y="148"/>
                    <a:pt x="260" y="148"/>
                  </a:cubicBezTo>
                  <a:cubicBezTo>
                    <a:pt x="272" y="140"/>
                    <a:pt x="284" y="130"/>
                    <a:pt x="295" y="120"/>
                  </a:cubicBezTo>
                  <a:cubicBezTo>
                    <a:pt x="295" y="0"/>
                    <a:pt x="295" y="0"/>
                    <a:pt x="295" y="0"/>
                  </a:cubicBezTo>
                </a:path>
              </a:pathLst>
            </a:custGeom>
            <a:solidFill>
              <a:srgbClr val="778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70"/>
            <p:cNvSpPr>
              <a:spLocks noEditPoints="1"/>
            </p:cNvSpPr>
            <p:nvPr/>
          </p:nvSpPr>
          <p:spPr bwMode="auto">
            <a:xfrm>
              <a:off x="1782762" y="4886325"/>
              <a:ext cx="2947987" cy="153987"/>
            </a:xfrm>
            <a:custGeom>
              <a:avLst/>
              <a:gdLst>
                <a:gd name="T0" fmla="*/ 528252 w 346"/>
                <a:gd name="T1" fmla="*/ 0 h 18"/>
                <a:gd name="T2" fmla="*/ 102242 w 346"/>
                <a:gd name="T3" fmla="*/ 0 h 18"/>
                <a:gd name="T4" fmla="*/ 0 w 346"/>
                <a:gd name="T5" fmla="*/ 0 h 18"/>
                <a:gd name="T6" fmla="*/ 127803 w 346"/>
                <a:gd name="T7" fmla="*/ 153987 h 18"/>
                <a:gd name="T8" fmla="*/ 911661 w 346"/>
                <a:gd name="T9" fmla="*/ 153987 h 18"/>
                <a:gd name="T10" fmla="*/ 528252 w 346"/>
                <a:gd name="T11" fmla="*/ 0 h 18"/>
                <a:gd name="T12" fmla="*/ 2947987 w 346"/>
                <a:gd name="T13" fmla="*/ 0 h 18"/>
                <a:gd name="T14" fmla="*/ 2854265 w 346"/>
                <a:gd name="T15" fmla="*/ 0 h 18"/>
                <a:gd name="T16" fmla="*/ 2300452 w 346"/>
                <a:gd name="T17" fmla="*/ 0 h 18"/>
                <a:gd name="T18" fmla="*/ 1917044 w 346"/>
                <a:gd name="T19" fmla="*/ 153987 h 18"/>
                <a:gd name="T20" fmla="*/ 2828704 w 346"/>
                <a:gd name="T21" fmla="*/ 153987 h 18"/>
                <a:gd name="T22" fmla="*/ 2947987 w 346"/>
                <a:gd name="T23" fmla="*/ 0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6" h="18">
                  <a:moveTo>
                    <a:pt x="6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8" y="18"/>
                    <a:pt x="15" y="18"/>
                  </a:cubicBezTo>
                  <a:cubicBezTo>
                    <a:pt x="107" y="18"/>
                    <a:pt x="107" y="18"/>
                    <a:pt x="107" y="18"/>
                  </a:cubicBezTo>
                  <a:cubicBezTo>
                    <a:pt x="91" y="13"/>
                    <a:pt x="76" y="7"/>
                    <a:pt x="62" y="0"/>
                  </a:cubicBezTo>
                  <a:moveTo>
                    <a:pt x="346" y="0"/>
                  </a:moveTo>
                  <a:cubicBezTo>
                    <a:pt x="335" y="0"/>
                    <a:pt x="335" y="0"/>
                    <a:pt x="335" y="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56" y="7"/>
                    <a:pt x="241" y="13"/>
                    <a:pt x="225" y="18"/>
                  </a:cubicBezTo>
                  <a:cubicBezTo>
                    <a:pt x="332" y="18"/>
                    <a:pt x="332" y="18"/>
                    <a:pt x="332" y="18"/>
                  </a:cubicBezTo>
                  <a:cubicBezTo>
                    <a:pt x="339" y="18"/>
                    <a:pt x="346" y="10"/>
                    <a:pt x="346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71"/>
            <p:cNvSpPr/>
            <p:nvPr/>
          </p:nvSpPr>
          <p:spPr bwMode="auto">
            <a:xfrm>
              <a:off x="2309812" y="4886325"/>
              <a:ext cx="1773237" cy="153987"/>
            </a:xfrm>
            <a:custGeom>
              <a:avLst/>
              <a:gdLst>
                <a:gd name="T0" fmla="*/ 1773237 w 208"/>
                <a:gd name="T1" fmla="*/ 0 h 18"/>
                <a:gd name="T2" fmla="*/ 1304352 w 208"/>
                <a:gd name="T3" fmla="*/ 0 h 18"/>
                <a:gd name="T4" fmla="*/ 1244676 w 208"/>
                <a:gd name="T5" fmla="*/ 59884 h 18"/>
                <a:gd name="T6" fmla="*/ 656439 w 208"/>
                <a:gd name="T7" fmla="*/ 59884 h 18"/>
                <a:gd name="T8" fmla="*/ 596762 w 208"/>
                <a:gd name="T9" fmla="*/ 0 h 18"/>
                <a:gd name="T10" fmla="*/ 0 w 208"/>
                <a:gd name="T11" fmla="*/ 0 h 18"/>
                <a:gd name="T12" fmla="*/ 383633 w 208"/>
                <a:gd name="T13" fmla="*/ 153987 h 18"/>
                <a:gd name="T14" fmla="*/ 1389604 w 208"/>
                <a:gd name="T15" fmla="*/ 153987 h 18"/>
                <a:gd name="T16" fmla="*/ 1773237 w 208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8">
                  <a:moveTo>
                    <a:pt x="208" y="0"/>
                  </a:moveTo>
                  <a:cubicBezTo>
                    <a:pt x="153" y="0"/>
                    <a:pt x="153" y="0"/>
                    <a:pt x="153" y="0"/>
                  </a:cubicBezTo>
                  <a:cubicBezTo>
                    <a:pt x="153" y="4"/>
                    <a:pt x="150" y="7"/>
                    <a:pt x="146" y="7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3" y="7"/>
                    <a:pt x="70" y="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7"/>
                    <a:pt x="29" y="13"/>
                    <a:pt x="45" y="18"/>
                  </a:cubicBezTo>
                  <a:cubicBezTo>
                    <a:pt x="163" y="18"/>
                    <a:pt x="163" y="18"/>
                    <a:pt x="163" y="18"/>
                  </a:cubicBezTo>
                  <a:cubicBezTo>
                    <a:pt x="179" y="13"/>
                    <a:pt x="194" y="7"/>
                    <a:pt x="208" y="0"/>
                  </a:cubicBezTo>
                </a:path>
              </a:pathLst>
            </a:custGeom>
            <a:solidFill>
              <a:srgbClr val="778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72"/>
            <p:cNvSpPr/>
            <p:nvPr/>
          </p:nvSpPr>
          <p:spPr bwMode="auto">
            <a:xfrm>
              <a:off x="2906712" y="4886325"/>
              <a:ext cx="708025" cy="60325"/>
            </a:xfrm>
            <a:custGeom>
              <a:avLst/>
              <a:gdLst>
                <a:gd name="T0" fmla="*/ 708025 w 83"/>
                <a:gd name="T1" fmla="*/ 0 h 7"/>
                <a:gd name="T2" fmla="*/ 0 w 83"/>
                <a:gd name="T3" fmla="*/ 0 h 7"/>
                <a:gd name="T4" fmla="*/ 0 w 83"/>
                <a:gd name="T5" fmla="*/ 0 h 7"/>
                <a:gd name="T6" fmla="*/ 59713 w 83"/>
                <a:gd name="T7" fmla="*/ 60325 h 7"/>
                <a:gd name="T8" fmla="*/ 648312 w 83"/>
                <a:gd name="T9" fmla="*/ 60325 h 7"/>
                <a:gd name="T10" fmla="*/ 708025 w 83"/>
                <a:gd name="T11" fmla="*/ 0 h 7"/>
                <a:gd name="T12" fmla="*/ 708025 w 83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" h="7">
                  <a:moveTo>
                    <a:pt x="8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7"/>
                    <a:pt x="7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80" y="7"/>
                    <a:pt x="83" y="4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778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73"/>
            <p:cNvSpPr/>
            <p:nvPr/>
          </p:nvSpPr>
          <p:spPr bwMode="auto">
            <a:xfrm>
              <a:off x="1919287" y="3421063"/>
              <a:ext cx="2751137" cy="1457325"/>
            </a:xfrm>
            <a:custGeom>
              <a:avLst/>
              <a:gdLst>
                <a:gd name="T0" fmla="*/ 2751137 w 323"/>
                <a:gd name="T1" fmla="*/ 1355651 h 172"/>
                <a:gd name="T2" fmla="*/ 2751137 w 323"/>
                <a:gd name="T3" fmla="*/ 1457325 h 172"/>
                <a:gd name="T4" fmla="*/ 0 w 323"/>
                <a:gd name="T5" fmla="*/ 1457325 h 172"/>
                <a:gd name="T6" fmla="*/ 0 w 323"/>
                <a:gd name="T7" fmla="*/ 1355651 h 172"/>
                <a:gd name="T8" fmla="*/ 0 w 323"/>
                <a:gd name="T9" fmla="*/ 110147 h 172"/>
                <a:gd name="T10" fmla="*/ 102209 w 323"/>
                <a:gd name="T11" fmla="*/ 0 h 172"/>
                <a:gd name="T12" fmla="*/ 2648928 w 323"/>
                <a:gd name="T13" fmla="*/ 0 h 172"/>
                <a:gd name="T14" fmla="*/ 2751137 w 323"/>
                <a:gd name="T15" fmla="*/ 110147 h 172"/>
                <a:gd name="T16" fmla="*/ 2751137 w 323"/>
                <a:gd name="T17" fmla="*/ 1355651 h 1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3" h="172">
                  <a:moveTo>
                    <a:pt x="323" y="160"/>
                  </a:moveTo>
                  <a:cubicBezTo>
                    <a:pt x="323" y="167"/>
                    <a:pt x="323" y="172"/>
                    <a:pt x="323" y="172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2"/>
                    <a:pt x="0" y="167"/>
                    <a:pt x="0" y="16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8" y="0"/>
                    <a:pt x="323" y="6"/>
                    <a:pt x="323" y="13"/>
                  </a:cubicBezTo>
                  <a:lnTo>
                    <a:pt x="323" y="160"/>
                  </a:lnTo>
                  <a:close/>
                </a:path>
              </a:pathLst>
            </a:custGeom>
            <a:solidFill>
              <a:srgbClr val="32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2038350" y="3522663"/>
              <a:ext cx="2513012" cy="1254125"/>
            </a:xfrm>
            <a:prstGeom prst="rect">
              <a:avLst/>
            </a:prstGeom>
            <a:solidFill>
              <a:srgbClr val="FFF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7" name="Freeform 75"/>
            <p:cNvSpPr/>
            <p:nvPr/>
          </p:nvSpPr>
          <p:spPr bwMode="auto">
            <a:xfrm>
              <a:off x="1816100" y="4852988"/>
              <a:ext cx="2947987" cy="152400"/>
            </a:xfrm>
            <a:custGeom>
              <a:avLst/>
              <a:gdLst>
                <a:gd name="T0" fmla="*/ 2947987 w 346"/>
                <a:gd name="T1" fmla="*/ 0 h 18"/>
                <a:gd name="T2" fmla="*/ 2947987 w 346"/>
                <a:gd name="T3" fmla="*/ 0 h 18"/>
                <a:gd name="T4" fmla="*/ 2828704 w 346"/>
                <a:gd name="T5" fmla="*/ 152400 h 18"/>
                <a:gd name="T6" fmla="*/ 127803 w 346"/>
                <a:gd name="T7" fmla="*/ 152400 h 18"/>
                <a:gd name="T8" fmla="*/ 0 w 346"/>
                <a:gd name="T9" fmla="*/ 0 h 18"/>
                <a:gd name="T10" fmla="*/ 2947987 w 346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6" h="18">
                  <a:moveTo>
                    <a:pt x="346" y="0"/>
                  </a:moveTo>
                  <a:cubicBezTo>
                    <a:pt x="346" y="0"/>
                    <a:pt x="346" y="0"/>
                    <a:pt x="346" y="0"/>
                  </a:cubicBezTo>
                  <a:cubicBezTo>
                    <a:pt x="346" y="10"/>
                    <a:pt x="339" y="18"/>
                    <a:pt x="332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8" y="18"/>
                    <a:pt x="0" y="10"/>
                    <a:pt x="0" y="0"/>
                  </a:cubicBezTo>
                  <a:lnTo>
                    <a:pt x="346" y="0"/>
                  </a:lnTo>
                  <a:close/>
                </a:path>
              </a:pathLst>
            </a:custGeom>
            <a:solidFill>
              <a:srgbClr val="FFF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76"/>
            <p:cNvSpPr/>
            <p:nvPr/>
          </p:nvSpPr>
          <p:spPr bwMode="auto">
            <a:xfrm>
              <a:off x="2941637" y="4852988"/>
              <a:ext cx="706437" cy="58737"/>
            </a:xfrm>
            <a:custGeom>
              <a:avLst/>
              <a:gdLst>
                <a:gd name="T0" fmla="*/ 706437 w 83"/>
                <a:gd name="T1" fmla="*/ 0 h 7"/>
                <a:gd name="T2" fmla="*/ 706437 w 83"/>
                <a:gd name="T3" fmla="*/ 0 h 7"/>
                <a:gd name="T4" fmla="*/ 646858 w 83"/>
                <a:gd name="T5" fmla="*/ 58737 h 7"/>
                <a:gd name="T6" fmla="*/ 59579 w 83"/>
                <a:gd name="T7" fmla="*/ 58737 h 7"/>
                <a:gd name="T8" fmla="*/ 0 w 83"/>
                <a:gd name="T9" fmla="*/ 0 h 7"/>
                <a:gd name="T10" fmla="*/ 706437 w 83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7">
                  <a:moveTo>
                    <a:pt x="83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83" y="4"/>
                    <a:pt x="80" y="7"/>
                    <a:pt x="7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4"/>
                    <a:pt x="0" y="0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ADB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2063750" y="3573463"/>
              <a:ext cx="204787" cy="1160462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4014787" y="3581400"/>
              <a:ext cx="511175" cy="115252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2693987" y="3751263"/>
              <a:ext cx="936625" cy="9413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" name="Freeform 80"/>
            <p:cNvSpPr/>
            <p:nvPr/>
          </p:nvSpPr>
          <p:spPr bwMode="auto">
            <a:xfrm>
              <a:off x="2676525" y="3733800"/>
              <a:ext cx="971550" cy="974725"/>
            </a:xfrm>
            <a:custGeom>
              <a:avLst/>
              <a:gdLst>
                <a:gd name="T0" fmla="*/ 954088 w 612"/>
                <a:gd name="T1" fmla="*/ 958850 h 614"/>
                <a:gd name="T2" fmla="*/ 954088 w 612"/>
                <a:gd name="T3" fmla="*/ 941388 h 614"/>
                <a:gd name="T4" fmla="*/ 34925 w 612"/>
                <a:gd name="T5" fmla="*/ 941388 h 614"/>
                <a:gd name="T6" fmla="*/ 34925 w 612"/>
                <a:gd name="T7" fmla="*/ 34925 h 614"/>
                <a:gd name="T8" fmla="*/ 938213 w 612"/>
                <a:gd name="T9" fmla="*/ 34925 h 614"/>
                <a:gd name="T10" fmla="*/ 938213 w 612"/>
                <a:gd name="T11" fmla="*/ 958850 h 614"/>
                <a:gd name="T12" fmla="*/ 954088 w 612"/>
                <a:gd name="T13" fmla="*/ 958850 h 614"/>
                <a:gd name="T14" fmla="*/ 954088 w 612"/>
                <a:gd name="T15" fmla="*/ 941388 h 614"/>
                <a:gd name="T16" fmla="*/ 954088 w 612"/>
                <a:gd name="T17" fmla="*/ 958850 h 614"/>
                <a:gd name="T18" fmla="*/ 971550 w 612"/>
                <a:gd name="T19" fmla="*/ 958850 h 614"/>
                <a:gd name="T20" fmla="*/ 971550 w 612"/>
                <a:gd name="T21" fmla="*/ 0 h 614"/>
                <a:gd name="T22" fmla="*/ 0 w 612"/>
                <a:gd name="T23" fmla="*/ 0 h 614"/>
                <a:gd name="T24" fmla="*/ 0 w 612"/>
                <a:gd name="T25" fmla="*/ 974725 h 614"/>
                <a:gd name="T26" fmla="*/ 971550 w 612"/>
                <a:gd name="T27" fmla="*/ 974725 h 614"/>
                <a:gd name="T28" fmla="*/ 971550 w 612"/>
                <a:gd name="T29" fmla="*/ 958850 h 614"/>
                <a:gd name="T30" fmla="*/ 954088 w 612"/>
                <a:gd name="T31" fmla="*/ 958850 h 6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12" h="614">
                  <a:moveTo>
                    <a:pt x="601" y="604"/>
                  </a:moveTo>
                  <a:lnTo>
                    <a:pt x="601" y="593"/>
                  </a:lnTo>
                  <a:lnTo>
                    <a:pt x="22" y="593"/>
                  </a:lnTo>
                  <a:lnTo>
                    <a:pt x="22" y="22"/>
                  </a:lnTo>
                  <a:lnTo>
                    <a:pt x="591" y="22"/>
                  </a:lnTo>
                  <a:lnTo>
                    <a:pt x="591" y="604"/>
                  </a:lnTo>
                  <a:lnTo>
                    <a:pt x="601" y="604"/>
                  </a:lnTo>
                  <a:lnTo>
                    <a:pt x="601" y="593"/>
                  </a:lnTo>
                  <a:lnTo>
                    <a:pt x="601" y="604"/>
                  </a:lnTo>
                  <a:lnTo>
                    <a:pt x="612" y="604"/>
                  </a:lnTo>
                  <a:lnTo>
                    <a:pt x="612" y="0"/>
                  </a:lnTo>
                  <a:lnTo>
                    <a:pt x="0" y="0"/>
                  </a:lnTo>
                  <a:lnTo>
                    <a:pt x="0" y="614"/>
                  </a:lnTo>
                  <a:lnTo>
                    <a:pt x="612" y="614"/>
                  </a:lnTo>
                  <a:lnTo>
                    <a:pt x="612" y="604"/>
                  </a:lnTo>
                  <a:lnTo>
                    <a:pt x="601" y="604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2114550" y="3733800"/>
              <a:ext cx="68262" cy="68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2114550" y="3844925"/>
              <a:ext cx="68262" cy="587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2114550" y="3938588"/>
              <a:ext cx="68262" cy="587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2114550" y="4022725"/>
              <a:ext cx="68262" cy="68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2114550" y="4116388"/>
              <a:ext cx="68262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2114550" y="4208463"/>
              <a:ext cx="68262" cy="68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2114550" y="4302125"/>
              <a:ext cx="68262" cy="68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2114550" y="4395788"/>
              <a:ext cx="68262" cy="68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4065587" y="3751263"/>
              <a:ext cx="409575" cy="187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4073525" y="3979863"/>
              <a:ext cx="401637" cy="187325"/>
            </a:xfrm>
            <a:prstGeom prst="rect">
              <a:avLst/>
            </a:prstGeom>
            <a:solidFill>
              <a:srgbClr val="F9C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4073525" y="4217988"/>
              <a:ext cx="401637" cy="177800"/>
            </a:xfrm>
            <a:prstGeom prst="rect">
              <a:avLst/>
            </a:prstGeom>
            <a:solidFill>
              <a:srgbClr val="F35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4073525" y="4446588"/>
              <a:ext cx="409575" cy="1857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2881312" y="3565525"/>
              <a:ext cx="169862" cy="79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2063750" y="3556000"/>
              <a:ext cx="2462212" cy="152400"/>
            </a:xfrm>
            <a:prstGeom prst="rect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2122487" y="3581400"/>
              <a:ext cx="13652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2276475" y="3581400"/>
              <a:ext cx="13652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>
              <a:off x="2430462" y="3581400"/>
              <a:ext cx="134937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2582862" y="3581400"/>
              <a:ext cx="13652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2736850" y="3581400"/>
              <a:ext cx="13652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2889250" y="3581400"/>
              <a:ext cx="13652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2165350" y="3641725"/>
              <a:ext cx="25400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2233612" y="3641725"/>
              <a:ext cx="25400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2370137" y="3641725"/>
              <a:ext cx="128587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2540000" y="3641725"/>
              <a:ext cx="239712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2805112" y="3641725"/>
              <a:ext cx="161925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3086100" y="3641725"/>
              <a:ext cx="161925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3281362" y="3641725"/>
              <a:ext cx="161925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3521075" y="3641725"/>
              <a:ext cx="134937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3698875" y="3641725"/>
              <a:ext cx="128587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" name="Freeform 110"/>
            <p:cNvSpPr/>
            <p:nvPr/>
          </p:nvSpPr>
          <p:spPr bwMode="auto">
            <a:xfrm>
              <a:off x="3503612" y="4217988"/>
              <a:ext cx="212725" cy="203200"/>
            </a:xfrm>
            <a:custGeom>
              <a:avLst/>
              <a:gdLst>
                <a:gd name="T0" fmla="*/ 0 w 134"/>
                <a:gd name="T1" fmla="*/ 0 h 128"/>
                <a:gd name="T2" fmla="*/ 187325 w 134"/>
                <a:gd name="T3" fmla="*/ 41275 h 128"/>
                <a:gd name="T4" fmla="*/ 161925 w 134"/>
                <a:gd name="T5" fmla="*/ 76200 h 128"/>
                <a:gd name="T6" fmla="*/ 212725 w 134"/>
                <a:gd name="T7" fmla="*/ 127000 h 128"/>
                <a:gd name="T8" fmla="*/ 136525 w 134"/>
                <a:gd name="T9" fmla="*/ 203200 h 128"/>
                <a:gd name="T10" fmla="*/ 76200 w 134"/>
                <a:gd name="T11" fmla="*/ 152400 h 128"/>
                <a:gd name="T12" fmla="*/ 50800 w 134"/>
                <a:gd name="T13" fmla="*/ 185738 h 128"/>
                <a:gd name="T14" fmla="*/ 0 w 134"/>
                <a:gd name="T15" fmla="*/ 0 h 1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4" h="128">
                  <a:moveTo>
                    <a:pt x="0" y="0"/>
                  </a:moveTo>
                  <a:lnTo>
                    <a:pt x="118" y="26"/>
                  </a:lnTo>
                  <a:lnTo>
                    <a:pt x="102" y="48"/>
                  </a:lnTo>
                  <a:lnTo>
                    <a:pt x="134" y="80"/>
                  </a:lnTo>
                  <a:lnTo>
                    <a:pt x="86" y="128"/>
                  </a:lnTo>
                  <a:lnTo>
                    <a:pt x="48" y="96"/>
                  </a:lnTo>
                  <a:lnTo>
                    <a:pt x="32" y="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2063750" y="4733925"/>
              <a:ext cx="2462212" cy="254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5" name="PA_文本框 14"/>
          <p:cNvSpPr txBox="1"/>
          <p:nvPr>
            <p:custDataLst>
              <p:tags r:id="rId1"/>
            </p:custDataLst>
          </p:nvPr>
        </p:nvSpPr>
        <p:spPr>
          <a:xfrm>
            <a:off x="7163145" y="2023359"/>
            <a:ext cx="38062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GRADUATION</a:t>
            </a:r>
          </a:p>
          <a:p>
            <a:pPr algn="r"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THESIS</a:t>
            </a:r>
          </a:p>
        </p:txBody>
      </p:sp>
      <p:sp>
        <p:nvSpPr>
          <p:cNvPr id="116" name="PA_文本框 15"/>
          <p:cNvSpPr txBox="1"/>
          <p:nvPr>
            <p:custDataLst>
              <p:tags r:id="rId2"/>
            </p:custDataLst>
          </p:nvPr>
        </p:nvSpPr>
        <p:spPr>
          <a:xfrm>
            <a:off x="6544170" y="3818978"/>
            <a:ext cx="4425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THANK YOU FOR COMFORTING ME WHEN I'M SAD </a:t>
            </a:r>
            <a:b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LOVING ME WHEN I'M MAD </a:t>
            </a:r>
            <a:b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PICKING ME UP WHEN I'M DOWN </a:t>
            </a:r>
            <a:b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THANK YOU FOR BEING MY FRIEND AND BEING AROUND</a:t>
            </a:r>
          </a:p>
          <a:p>
            <a:pPr algn="r"/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TEACHING ME THE MEANING OF LOVE</a:t>
            </a:r>
            <a:endParaRPr lang="zh-CN" altLang="en-US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7" name="圆角矩形 17"/>
          <p:cNvSpPr/>
          <p:nvPr/>
        </p:nvSpPr>
        <p:spPr>
          <a:xfrm>
            <a:off x="8999403" y="3319502"/>
            <a:ext cx="1809750" cy="4000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9040678" y="3346798"/>
            <a:ext cx="1682749" cy="351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AFF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TEMPLATES  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AFF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/>
        </p:nvSpPr>
        <p:spPr>
          <a:xfrm>
            <a:off x="4378666" y="1187314"/>
            <a:ext cx="3157536" cy="3098029"/>
          </a:xfrm>
          <a:custGeom>
            <a:avLst/>
            <a:gdLst>
              <a:gd name="connsiteX0" fmla="*/ 0 w 2800350"/>
              <a:gd name="connsiteY0" fmla="*/ 0 h 2800350"/>
              <a:gd name="connsiteX1" fmla="*/ 2800350 w 2800350"/>
              <a:gd name="connsiteY1" fmla="*/ 0 h 2800350"/>
              <a:gd name="connsiteX2" fmla="*/ 2800350 w 2800350"/>
              <a:gd name="connsiteY2" fmla="*/ 2800350 h 2800350"/>
              <a:gd name="connsiteX3" fmla="*/ 0 w 2800350"/>
              <a:gd name="connsiteY3" fmla="*/ 2800350 h 2800350"/>
              <a:gd name="connsiteX4" fmla="*/ 0 w 2800350"/>
              <a:gd name="connsiteY4" fmla="*/ 0 h 2800350"/>
              <a:gd name="connsiteX0-1" fmla="*/ 0 w 2800350"/>
              <a:gd name="connsiteY0-2" fmla="*/ 0 h 2828925"/>
              <a:gd name="connsiteX1-3" fmla="*/ 2800350 w 2800350"/>
              <a:gd name="connsiteY1-4" fmla="*/ 0 h 2828925"/>
              <a:gd name="connsiteX2-5" fmla="*/ 1543050 w 2800350"/>
              <a:gd name="connsiteY2-6" fmla="*/ 2828925 h 2828925"/>
              <a:gd name="connsiteX3-7" fmla="*/ 0 w 2800350"/>
              <a:gd name="connsiteY3-8" fmla="*/ 2800350 h 2828925"/>
              <a:gd name="connsiteX4-9" fmla="*/ 0 w 2800350"/>
              <a:gd name="connsiteY4-10" fmla="*/ 0 h 2828925"/>
              <a:gd name="connsiteX0-11" fmla="*/ 0 w 2800350"/>
              <a:gd name="connsiteY0-12" fmla="*/ 0 h 2828925"/>
              <a:gd name="connsiteX1-13" fmla="*/ 2800350 w 2800350"/>
              <a:gd name="connsiteY1-14" fmla="*/ 0 h 2828925"/>
              <a:gd name="connsiteX2-15" fmla="*/ 1543050 w 2800350"/>
              <a:gd name="connsiteY2-16" fmla="*/ 2828925 h 2828925"/>
              <a:gd name="connsiteX3-17" fmla="*/ 142875 w 2800350"/>
              <a:gd name="connsiteY3-18" fmla="*/ 1543050 h 2828925"/>
              <a:gd name="connsiteX4-19" fmla="*/ 0 w 2800350"/>
              <a:gd name="connsiteY4-20" fmla="*/ 0 h 2828925"/>
              <a:gd name="connsiteX0-21" fmla="*/ 828675 w 2657475"/>
              <a:gd name="connsiteY0-22" fmla="*/ 0 h 2828925"/>
              <a:gd name="connsiteX1-23" fmla="*/ 2657475 w 2657475"/>
              <a:gd name="connsiteY1-24" fmla="*/ 0 h 2828925"/>
              <a:gd name="connsiteX2-25" fmla="*/ 1400175 w 2657475"/>
              <a:gd name="connsiteY2-26" fmla="*/ 2828925 h 2828925"/>
              <a:gd name="connsiteX3-27" fmla="*/ 0 w 2657475"/>
              <a:gd name="connsiteY3-28" fmla="*/ 1543050 h 2828925"/>
              <a:gd name="connsiteX4-29" fmla="*/ 828675 w 2657475"/>
              <a:gd name="connsiteY4-30" fmla="*/ 0 h 2828925"/>
              <a:gd name="connsiteX0-31" fmla="*/ 828675 w 2200275"/>
              <a:gd name="connsiteY0-32" fmla="*/ 0 h 2828925"/>
              <a:gd name="connsiteX1-33" fmla="*/ 2200275 w 2200275"/>
              <a:gd name="connsiteY1-34" fmla="*/ 1171575 h 2828925"/>
              <a:gd name="connsiteX2-35" fmla="*/ 1400175 w 2200275"/>
              <a:gd name="connsiteY2-36" fmla="*/ 2828925 h 2828925"/>
              <a:gd name="connsiteX3-37" fmla="*/ 0 w 2200275"/>
              <a:gd name="connsiteY3-38" fmla="*/ 1543050 h 2828925"/>
              <a:gd name="connsiteX4-39" fmla="*/ 828675 w 2200275"/>
              <a:gd name="connsiteY4-40" fmla="*/ 0 h 2828925"/>
              <a:gd name="connsiteX0-41" fmla="*/ 1143000 w 2200275"/>
              <a:gd name="connsiteY0-42" fmla="*/ 0 h 2828925"/>
              <a:gd name="connsiteX1-43" fmla="*/ 2200275 w 2200275"/>
              <a:gd name="connsiteY1-44" fmla="*/ 1171575 h 2828925"/>
              <a:gd name="connsiteX2-45" fmla="*/ 1400175 w 2200275"/>
              <a:gd name="connsiteY2-46" fmla="*/ 2828925 h 2828925"/>
              <a:gd name="connsiteX3-47" fmla="*/ 0 w 2200275"/>
              <a:gd name="connsiteY3-48" fmla="*/ 1543050 h 2828925"/>
              <a:gd name="connsiteX4-49" fmla="*/ 1143000 w 2200275"/>
              <a:gd name="connsiteY4-50" fmla="*/ 0 h 2828925"/>
              <a:gd name="connsiteX0-51" fmla="*/ 1143000 w 2600325"/>
              <a:gd name="connsiteY0-52" fmla="*/ 0 h 2828925"/>
              <a:gd name="connsiteX1-53" fmla="*/ 2600325 w 2600325"/>
              <a:gd name="connsiteY1-54" fmla="*/ 1314450 h 2828925"/>
              <a:gd name="connsiteX2-55" fmla="*/ 1400175 w 2600325"/>
              <a:gd name="connsiteY2-56" fmla="*/ 2828925 h 2828925"/>
              <a:gd name="connsiteX3-57" fmla="*/ 0 w 2600325"/>
              <a:gd name="connsiteY3-58" fmla="*/ 1543050 h 2828925"/>
              <a:gd name="connsiteX4-59" fmla="*/ 1143000 w 2600325"/>
              <a:gd name="connsiteY4-60" fmla="*/ 0 h 2828925"/>
              <a:gd name="connsiteX0-61" fmla="*/ 1371600 w 2828925"/>
              <a:gd name="connsiteY0-62" fmla="*/ 0 h 2828925"/>
              <a:gd name="connsiteX1-63" fmla="*/ 2828925 w 2828925"/>
              <a:gd name="connsiteY1-64" fmla="*/ 1314450 h 2828925"/>
              <a:gd name="connsiteX2-65" fmla="*/ 1628775 w 2828925"/>
              <a:gd name="connsiteY2-66" fmla="*/ 2828925 h 2828925"/>
              <a:gd name="connsiteX3-67" fmla="*/ 0 w 2828925"/>
              <a:gd name="connsiteY3-68" fmla="*/ 1543050 h 2828925"/>
              <a:gd name="connsiteX4-69" fmla="*/ 1371600 w 2828925"/>
              <a:gd name="connsiteY4-70" fmla="*/ 0 h 2828925"/>
              <a:gd name="connsiteX0-71" fmla="*/ 1285875 w 2828925"/>
              <a:gd name="connsiteY0-72" fmla="*/ 0 h 2943225"/>
              <a:gd name="connsiteX1-73" fmla="*/ 2828925 w 2828925"/>
              <a:gd name="connsiteY1-74" fmla="*/ 1428750 h 2943225"/>
              <a:gd name="connsiteX2-75" fmla="*/ 1628775 w 2828925"/>
              <a:gd name="connsiteY2-76" fmla="*/ 2943225 h 2943225"/>
              <a:gd name="connsiteX3-77" fmla="*/ 0 w 2828925"/>
              <a:gd name="connsiteY3-78" fmla="*/ 1657350 h 2943225"/>
              <a:gd name="connsiteX4-79" fmla="*/ 1285875 w 2828925"/>
              <a:gd name="connsiteY4-80" fmla="*/ 0 h 2943225"/>
              <a:gd name="connsiteX0-81" fmla="*/ 1285875 w 2828925"/>
              <a:gd name="connsiteY0-82" fmla="*/ 0 h 3028950"/>
              <a:gd name="connsiteX1-83" fmla="*/ 2828925 w 2828925"/>
              <a:gd name="connsiteY1-84" fmla="*/ 1428750 h 3028950"/>
              <a:gd name="connsiteX2-85" fmla="*/ 1457325 w 2828925"/>
              <a:gd name="connsiteY2-86" fmla="*/ 3028950 h 3028950"/>
              <a:gd name="connsiteX3-87" fmla="*/ 0 w 2828925"/>
              <a:gd name="connsiteY3-88" fmla="*/ 1657350 h 3028950"/>
              <a:gd name="connsiteX4-89" fmla="*/ 1285875 w 2828925"/>
              <a:gd name="connsiteY4-90" fmla="*/ 0 h 3028950"/>
              <a:gd name="connsiteX0-91" fmla="*/ 1385281 w 2828925"/>
              <a:gd name="connsiteY0-92" fmla="*/ 0 h 3028950"/>
              <a:gd name="connsiteX1-93" fmla="*/ 2828925 w 2828925"/>
              <a:gd name="connsiteY1-94" fmla="*/ 1428750 h 3028950"/>
              <a:gd name="connsiteX2-95" fmla="*/ 1457325 w 2828925"/>
              <a:gd name="connsiteY2-96" fmla="*/ 3028950 h 3028950"/>
              <a:gd name="connsiteX3-97" fmla="*/ 0 w 2828925"/>
              <a:gd name="connsiteY3-98" fmla="*/ 1657350 h 3028950"/>
              <a:gd name="connsiteX4-99" fmla="*/ 1385281 w 2828925"/>
              <a:gd name="connsiteY4-100" fmla="*/ 0 h 3028950"/>
              <a:gd name="connsiteX0-101" fmla="*/ 1385281 w 2712951"/>
              <a:gd name="connsiteY0-102" fmla="*/ 0 h 3028950"/>
              <a:gd name="connsiteX1-103" fmla="*/ 2712951 w 2712951"/>
              <a:gd name="connsiteY1-104" fmla="*/ 1657889 h 3028950"/>
              <a:gd name="connsiteX2-105" fmla="*/ 1457325 w 2712951"/>
              <a:gd name="connsiteY2-106" fmla="*/ 3028950 h 3028950"/>
              <a:gd name="connsiteX3-107" fmla="*/ 0 w 2712951"/>
              <a:gd name="connsiteY3-108" fmla="*/ 1657350 h 3028950"/>
              <a:gd name="connsiteX4-109" fmla="*/ 1385281 w 2712951"/>
              <a:gd name="connsiteY4-110" fmla="*/ 0 h 3028950"/>
              <a:gd name="connsiteX0-111" fmla="*/ 1385281 w 2712951"/>
              <a:gd name="connsiteY0-112" fmla="*/ 0 h 3067140"/>
              <a:gd name="connsiteX1-113" fmla="*/ 2712951 w 2712951"/>
              <a:gd name="connsiteY1-114" fmla="*/ 1657889 h 3067140"/>
              <a:gd name="connsiteX2-115" fmla="*/ 1291649 w 2712951"/>
              <a:gd name="connsiteY2-116" fmla="*/ 3067140 h 3067140"/>
              <a:gd name="connsiteX3-117" fmla="*/ 0 w 2712951"/>
              <a:gd name="connsiteY3-118" fmla="*/ 1657350 h 3067140"/>
              <a:gd name="connsiteX4-119" fmla="*/ 1385281 w 2712951"/>
              <a:gd name="connsiteY4-120" fmla="*/ 0 h 3067140"/>
              <a:gd name="connsiteX0-121" fmla="*/ 1418416 w 2746086"/>
              <a:gd name="connsiteY0-122" fmla="*/ 0 h 3067140"/>
              <a:gd name="connsiteX1-123" fmla="*/ 2746086 w 2746086"/>
              <a:gd name="connsiteY1-124" fmla="*/ 1657889 h 3067140"/>
              <a:gd name="connsiteX2-125" fmla="*/ 1324784 w 2746086"/>
              <a:gd name="connsiteY2-126" fmla="*/ 3067140 h 3067140"/>
              <a:gd name="connsiteX3-127" fmla="*/ 0 w 2746086"/>
              <a:gd name="connsiteY3-128" fmla="*/ 1504591 h 3067140"/>
              <a:gd name="connsiteX4-129" fmla="*/ 1418416 w 2746086"/>
              <a:gd name="connsiteY4-130" fmla="*/ 0 h 3067140"/>
              <a:gd name="connsiteX0-131" fmla="*/ 1418416 w 2746086"/>
              <a:gd name="connsiteY0-132" fmla="*/ 0 h 3067140"/>
              <a:gd name="connsiteX1-133" fmla="*/ 2746086 w 2746086"/>
              <a:gd name="connsiteY1-134" fmla="*/ 1657889 h 3067140"/>
              <a:gd name="connsiteX2-135" fmla="*/ 1324784 w 2746086"/>
              <a:gd name="connsiteY2-136" fmla="*/ 3067140 h 3067140"/>
              <a:gd name="connsiteX3-137" fmla="*/ 0 w 2746086"/>
              <a:gd name="connsiteY3-138" fmla="*/ 1695540 h 3067140"/>
              <a:gd name="connsiteX4-139" fmla="*/ 1418416 w 2746086"/>
              <a:gd name="connsiteY4-140" fmla="*/ 0 h 3067140"/>
              <a:gd name="connsiteX0-141" fmla="*/ 1418416 w 2746086"/>
              <a:gd name="connsiteY0-142" fmla="*/ 0 h 3372658"/>
              <a:gd name="connsiteX1-143" fmla="*/ 2746086 w 2746086"/>
              <a:gd name="connsiteY1-144" fmla="*/ 1657889 h 3372658"/>
              <a:gd name="connsiteX2-145" fmla="*/ 1391054 w 2746086"/>
              <a:gd name="connsiteY2-146" fmla="*/ 3372658 h 3372658"/>
              <a:gd name="connsiteX3-147" fmla="*/ 0 w 2746086"/>
              <a:gd name="connsiteY3-148" fmla="*/ 1695540 h 3372658"/>
              <a:gd name="connsiteX4-149" fmla="*/ 1418416 w 2746086"/>
              <a:gd name="connsiteY4-150" fmla="*/ 0 h 337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746086" h="3372658">
                <a:moveTo>
                  <a:pt x="1418416" y="0"/>
                </a:moveTo>
                <a:lnTo>
                  <a:pt x="2746086" y="1657889"/>
                </a:lnTo>
                <a:lnTo>
                  <a:pt x="1391054" y="3372658"/>
                </a:lnTo>
                <a:lnTo>
                  <a:pt x="0" y="1695540"/>
                </a:lnTo>
                <a:lnTo>
                  <a:pt x="1418416" y="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52837" y="434961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5729" y="4718946"/>
            <a:ext cx="66634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 your need to draw the text box size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dirty="0">
              <a:solidFill>
                <a:srgbClr val="373B4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72220" y="2228496"/>
            <a:ext cx="1262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prstClr val="white"/>
                </a:solidFill>
              </a:rPr>
              <a:t>02</a:t>
            </a:r>
            <a:endParaRPr lang="zh-CN" altLang="en-US" sz="6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0476" y="2042905"/>
            <a:ext cx="1954213" cy="1954213"/>
            <a:chOff x="2580288" y="4433050"/>
            <a:chExt cx="3908426" cy="3908425"/>
          </a:xfrm>
        </p:grpSpPr>
        <p:grpSp>
          <p:nvGrpSpPr>
            <p:cNvPr id="30" name="Group 29"/>
            <p:cNvGrpSpPr/>
            <p:nvPr/>
          </p:nvGrpSpPr>
          <p:grpSpPr>
            <a:xfrm>
              <a:off x="2580288" y="4433050"/>
              <a:ext cx="3908426" cy="3908425"/>
              <a:chOff x="6913563" y="4478338"/>
              <a:chExt cx="3908426" cy="3908425"/>
            </a:xfrm>
          </p:grpSpPr>
          <p:sp>
            <p:nvSpPr>
              <p:cNvPr id="5" name="Freeform 217"/>
              <p:cNvSpPr/>
              <p:nvPr/>
            </p:nvSpPr>
            <p:spPr bwMode="auto">
              <a:xfrm>
                <a:off x="6916738" y="5106988"/>
                <a:ext cx="1274763" cy="1179513"/>
              </a:xfrm>
              <a:custGeom>
                <a:avLst/>
                <a:gdLst>
                  <a:gd name="T0" fmla="*/ 330 w 404"/>
                  <a:gd name="T1" fmla="*/ 374 h 374"/>
                  <a:gd name="T2" fmla="*/ 331 w 404"/>
                  <a:gd name="T3" fmla="*/ 366 h 374"/>
                  <a:gd name="T4" fmla="*/ 340 w 404"/>
                  <a:gd name="T5" fmla="*/ 320 h 374"/>
                  <a:gd name="T6" fmla="*/ 347 w 404"/>
                  <a:gd name="T7" fmla="*/ 328 h 374"/>
                  <a:gd name="T8" fmla="*/ 355 w 404"/>
                  <a:gd name="T9" fmla="*/ 335 h 374"/>
                  <a:gd name="T10" fmla="*/ 359 w 404"/>
                  <a:gd name="T11" fmla="*/ 337 h 374"/>
                  <a:gd name="T12" fmla="*/ 382 w 404"/>
                  <a:gd name="T13" fmla="*/ 337 h 374"/>
                  <a:gd name="T14" fmla="*/ 387 w 404"/>
                  <a:gd name="T15" fmla="*/ 334 h 374"/>
                  <a:gd name="T16" fmla="*/ 399 w 404"/>
                  <a:gd name="T17" fmla="*/ 320 h 374"/>
                  <a:gd name="T18" fmla="*/ 399 w 404"/>
                  <a:gd name="T19" fmla="*/ 320 h 374"/>
                  <a:gd name="T20" fmla="*/ 390 w 404"/>
                  <a:gd name="T21" fmla="*/ 285 h 374"/>
                  <a:gd name="T22" fmla="*/ 387 w 404"/>
                  <a:gd name="T23" fmla="*/ 283 h 374"/>
                  <a:gd name="T24" fmla="*/ 382 w 404"/>
                  <a:gd name="T25" fmla="*/ 280 h 374"/>
                  <a:gd name="T26" fmla="*/ 377 w 404"/>
                  <a:gd name="T27" fmla="*/ 279 h 374"/>
                  <a:gd name="T28" fmla="*/ 372 w 404"/>
                  <a:gd name="T29" fmla="*/ 278 h 374"/>
                  <a:gd name="T30" fmla="*/ 368 w 404"/>
                  <a:gd name="T31" fmla="*/ 278 h 374"/>
                  <a:gd name="T32" fmla="*/ 357 w 404"/>
                  <a:gd name="T33" fmla="*/ 279 h 374"/>
                  <a:gd name="T34" fmla="*/ 383 w 404"/>
                  <a:gd name="T35" fmla="*/ 240 h 374"/>
                  <a:gd name="T36" fmla="*/ 388 w 404"/>
                  <a:gd name="T37" fmla="*/ 234 h 374"/>
                  <a:gd name="T38" fmla="*/ 155 w 404"/>
                  <a:gd name="T39" fmla="*/ 0 h 374"/>
                  <a:gd name="T40" fmla="*/ 149 w 404"/>
                  <a:gd name="T41" fmla="*/ 6 h 374"/>
                  <a:gd name="T42" fmla="*/ 0 w 404"/>
                  <a:gd name="T43" fmla="*/ 366 h 374"/>
                  <a:gd name="T44" fmla="*/ 0 w 404"/>
                  <a:gd name="T45" fmla="*/ 374 h 374"/>
                  <a:gd name="T46" fmla="*/ 330 w 404"/>
                  <a:gd name="T47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4">
                    <a:moveTo>
                      <a:pt x="330" y="374"/>
                    </a:moveTo>
                    <a:cubicBezTo>
                      <a:pt x="331" y="371"/>
                      <a:pt x="331" y="369"/>
                      <a:pt x="331" y="366"/>
                    </a:cubicBezTo>
                    <a:cubicBezTo>
                      <a:pt x="332" y="351"/>
                      <a:pt x="335" y="335"/>
                      <a:pt x="340" y="320"/>
                    </a:cubicBezTo>
                    <a:cubicBezTo>
                      <a:pt x="347" y="328"/>
                      <a:pt x="347" y="328"/>
                      <a:pt x="347" y="328"/>
                    </a:cubicBezTo>
                    <a:cubicBezTo>
                      <a:pt x="349" y="331"/>
                      <a:pt x="352" y="333"/>
                      <a:pt x="355" y="335"/>
                    </a:cubicBezTo>
                    <a:cubicBezTo>
                      <a:pt x="356" y="336"/>
                      <a:pt x="358" y="336"/>
                      <a:pt x="359" y="337"/>
                    </a:cubicBezTo>
                    <a:cubicBezTo>
                      <a:pt x="366" y="340"/>
                      <a:pt x="375" y="340"/>
                      <a:pt x="382" y="337"/>
                    </a:cubicBezTo>
                    <a:cubicBezTo>
                      <a:pt x="384" y="336"/>
                      <a:pt x="386" y="335"/>
                      <a:pt x="387" y="334"/>
                    </a:cubicBezTo>
                    <a:cubicBezTo>
                      <a:pt x="392" y="330"/>
                      <a:pt x="396" y="326"/>
                      <a:pt x="399" y="320"/>
                    </a:cubicBezTo>
                    <a:cubicBezTo>
                      <a:pt x="399" y="320"/>
                      <a:pt x="399" y="320"/>
                      <a:pt x="399" y="320"/>
                    </a:cubicBezTo>
                    <a:cubicBezTo>
                      <a:pt x="404" y="308"/>
                      <a:pt x="400" y="294"/>
                      <a:pt x="390" y="285"/>
                    </a:cubicBezTo>
                    <a:cubicBezTo>
                      <a:pt x="389" y="284"/>
                      <a:pt x="388" y="284"/>
                      <a:pt x="387" y="283"/>
                    </a:cubicBezTo>
                    <a:cubicBezTo>
                      <a:pt x="386" y="282"/>
                      <a:pt x="384" y="281"/>
                      <a:pt x="382" y="280"/>
                    </a:cubicBezTo>
                    <a:cubicBezTo>
                      <a:pt x="380" y="280"/>
                      <a:pt x="379" y="279"/>
                      <a:pt x="377" y="279"/>
                    </a:cubicBezTo>
                    <a:cubicBezTo>
                      <a:pt x="376" y="278"/>
                      <a:pt x="374" y="278"/>
                      <a:pt x="372" y="278"/>
                    </a:cubicBezTo>
                    <a:cubicBezTo>
                      <a:pt x="371" y="278"/>
                      <a:pt x="369" y="278"/>
                      <a:pt x="368" y="278"/>
                    </a:cubicBezTo>
                    <a:cubicBezTo>
                      <a:pt x="357" y="279"/>
                      <a:pt x="357" y="279"/>
                      <a:pt x="357" y="279"/>
                    </a:cubicBezTo>
                    <a:cubicBezTo>
                      <a:pt x="364" y="265"/>
                      <a:pt x="373" y="252"/>
                      <a:pt x="383" y="240"/>
                    </a:cubicBezTo>
                    <a:cubicBezTo>
                      <a:pt x="385" y="238"/>
                      <a:pt x="387" y="236"/>
                      <a:pt x="388" y="234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53" y="2"/>
                      <a:pt x="151" y="4"/>
                      <a:pt x="149" y="6"/>
                    </a:cubicBezTo>
                    <a:cubicBezTo>
                      <a:pt x="61" y="101"/>
                      <a:pt x="5" y="227"/>
                      <a:pt x="0" y="366"/>
                    </a:cubicBezTo>
                    <a:cubicBezTo>
                      <a:pt x="0" y="369"/>
                      <a:pt x="0" y="371"/>
                      <a:pt x="0" y="374"/>
                    </a:cubicBezTo>
                    <a:lnTo>
                      <a:pt x="330" y="37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" name="Freeform 218"/>
              <p:cNvSpPr/>
              <p:nvPr/>
            </p:nvSpPr>
            <p:spPr bwMode="auto">
              <a:xfrm>
                <a:off x="6913563" y="6543676"/>
                <a:ext cx="1268413" cy="1179513"/>
              </a:xfrm>
              <a:custGeom>
                <a:avLst/>
                <a:gdLst>
                  <a:gd name="T0" fmla="*/ 389 w 402"/>
                  <a:gd name="T1" fmla="*/ 140 h 374"/>
                  <a:gd name="T2" fmla="*/ 384 w 402"/>
                  <a:gd name="T3" fmla="*/ 134 h 374"/>
                  <a:gd name="T4" fmla="*/ 357 w 402"/>
                  <a:gd name="T5" fmla="*/ 95 h 374"/>
                  <a:gd name="T6" fmla="*/ 368 w 402"/>
                  <a:gd name="T7" fmla="*/ 96 h 374"/>
                  <a:gd name="T8" fmla="*/ 379 w 402"/>
                  <a:gd name="T9" fmla="*/ 95 h 374"/>
                  <a:gd name="T10" fmla="*/ 382 w 402"/>
                  <a:gd name="T11" fmla="*/ 94 h 374"/>
                  <a:gd name="T12" fmla="*/ 399 w 402"/>
                  <a:gd name="T13" fmla="*/ 77 h 374"/>
                  <a:gd name="T14" fmla="*/ 401 w 402"/>
                  <a:gd name="T15" fmla="*/ 72 h 374"/>
                  <a:gd name="T16" fmla="*/ 399 w 402"/>
                  <a:gd name="T17" fmla="*/ 54 h 374"/>
                  <a:gd name="T18" fmla="*/ 399 w 402"/>
                  <a:gd name="T19" fmla="*/ 54 h 374"/>
                  <a:gd name="T20" fmla="*/ 368 w 402"/>
                  <a:gd name="T21" fmla="*/ 35 h 374"/>
                  <a:gd name="T22" fmla="*/ 365 w 402"/>
                  <a:gd name="T23" fmla="*/ 36 h 374"/>
                  <a:gd name="T24" fmla="*/ 359 w 402"/>
                  <a:gd name="T25" fmla="*/ 38 h 374"/>
                  <a:gd name="T26" fmla="*/ 355 w 402"/>
                  <a:gd name="T27" fmla="*/ 40 h 374"/>
                  <a:gd name="T28" fmla="*/ 350 w 402"/>
                  <a:gd name="T29" fmla="*/ 43 h 374"/>
                  <a:gd name="T30" fmla="*/ 347 w 402"/>
                  <a:gd name="T31" fmla="*/ 46 h 374"/>
                  <a:gd name="T32" fmla="*/ 340 w 402"/>
                  <a:gd name="T33" fmla="*/ 54 h 374"/>
                  <a:gd name="T34" fmla="*/ 331 w 402"/>
                  <a:gd name="T35" fmla="*/ 8 h 374"/>
                  <a:gd name="T36" fmla="*/ 331 w 402"/>
                  <a:gd name="T37" fmla="*/ 0 h 374"/>
                  <a:gd name="T38" fmla="*/ 0 w 402"/>
                  <a:gd name="T39" fmla="*/ 0 h 374"/>
                  <a:gd name="T40" fmla="*/ 0 w 402"/>
                  <a:gd name="T41" fmla="*/ 8 h 374"/>
                  <a:gd name="T42" fmla="*/ 150 w 402"/>
                  <a:gd name="T43" fmla="*/ 368 h 374"/>
                  <a:gd name="T44" fmla="*/ 155 w 402"/>
                  <a:gd name="T45" fmla="*/ 374 h 374"/>
                  <a:gd name="T46" fmla="*/ 389 w 402"/>
                  <a:gd name="T47" fmla="*/ 14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" h="374">
                    <a:moveTo>
                      <a:pt x="389" y="140"/>
                    </a:moveTo>
                    <a:cubicBezTo>
                      <a:pt x="387" y="138"/>
                      <a:pt x="385" y="136"/>
                      <a:pt x="384" y="134"/>
                    </a:cubicBezTo>
                    <a:cubicBezTo>
                      <a:pt x="374" y="122"/>
                      <a:pt x="365" y="109"/>
                      <a:pt x="357" y="95"/>
                    </a:cubicBezTo>
                    <a:cubicBezTo>
                      <a:pt x="368" y="96"/>
                      <a:pt x="368" y="96"/>
                      <a:pt x="368" y="96"/>
                    </a:cubicBezTo>
                    <a:cubicBezTo>
                      <a:pt x="372" y="96"/>
                      <a:pt x="375" y="96"/>
                      <a:pt x="379" y="95"/>
                    </a:cubicBezTo>
                    <a:cubicBezTo>
                      <a:pt x="380" y="95"/>
                      <a:pt x="381" y="94"/>
                      <a:pt x="382" y="94"/>
                    </a:cubicBezTo>
                    <a:cubicBezTo>
                      <a:pt x="390" y="91"/>
                      <a:pt x="396" y="85"/>
                      <a:pt x="399" y="77"/>
                    </a:cubicBezTo>
                    <a:cubicBezTo>
                      <a:pt x="400" y="76"/>
                      <a:pt x="400" y="74"/>
                      <a:pt x="401" y="72"/>
                    </a:cubicBezTo>
                    <a:cubicBezTo>
                      <a:pt x="402" y="66"/>
                      <a:pt x="401" y="60"/>
                      <a:pt x="399" y="54"/>
                    </a:cubicBezTo>
                    <a:cubicBezTo>
                      <a:pt x="399" y="54"/>
                      <a:pt x="399" y="54"/>
                      <a:pt x="399" y="54"/>
                    </a:cubicBezTo>
                    <a:cubicBezTo>
                      <a:pt x="394" y="42"/>
                      <a:pt x="381" y="34"/>
                      <a:pt x="368" y="35"/>
                    </a:cubicBezTo>
                    <a:cubicBezTo>
                      <a:pt x="367" y="35"/>
                      <a:pt x="366" y="36"/>
                      <a:pt x="365" y="36"/>
                    </a:cubicBezTo>
                    <a:cubicBezTo>
                      <a:pt x="363" y="36"/>
                      <a:pt x="361" y="37"/>
                      <a:pt x="359" y="38"/>
                    </a:cubicBezTo>
                    <a:cubicBezTo>
                      <a:pt x="357" y="38"/>
                      <a:pt x="356" y="39"/>
                      <a:pt x="355" y="40"/>
                    </a:cubicBezTo>
                    <a:cubicBezTo>
                      <a:pt x="353" y="41"/>
                      <a:pt x="352" y="42"/>
                      <a:pt x="350" y="43"/>
                    </a:cubicBezTo>
                    <a:cubicBezTo>
                      <a:pt x="349" y="44"/>
                      <a:pt x="348" y="45"/>
                      <a:pt x="347" y="46"/>
                    </a:cubicBezTo>
                    <a:cubicBezTo>
                      <a:pt x="340" y="54"/>
                      <a:pt x="340" y="54"/>
                      <a:pt x="340" y="54"/>
                    </a:cubicBezTo>
                    <a:cubicBezTo>
                      <a:pt x="336" y="39"/>
                      <a:pt x="333" y="24"/>
                      <a:pt x="331" y="8"/>
                    </a:cubicBezTo>
                    <a:cubicBezTo>
                      <a:pt x="331" y="5"/>
                      <a:pt x="331" y="3"/>
                      <a:pt x="33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5" y="138"/>
                      <a:pt x="55" y="267"/>
                      <a:pt x="150" y="368"/>
                    </a:cubicBezTo>
                    <a:cubicBezTo>
                      <a:pt x="151" y="370"/>
                      <a:pt x="153" y="372"/>
                      <a:pt x="155" y="374"/>
                    </a:cubicBezTo>
                    <a:lnTo>
                      <a:pt x="389" y="1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7" name="Freeform 219"/>
              <p:cNvSpPr/>
              <p:nvPr/>
            </p:nvSpPr>
            <p:spPr bwMode="auto">
              <a:xfrm>
                <a:off x="7564438" y="7113588"/>
                <a:ext cx="1179513" cy="1273175"/>
              </a:xfrm>
              <a:custGeom>
                <a:avLst/>
                <a:gdLst>
                  <a:gd name="T0" fmla="*/ 373 w 374"/>
                  <a:gd name="T1" fmla="*/ 73 h 403"/>
                  <a:gd name="T2" fmla="*/ 366 w 374"/>
                  <a:gd name="T3" fmla="*/ 72 h 403"/>
                  <a:gd name="T4" fmla="*/ 319 w 374"/>
                  <a:gd name="T5" fmla="*/ 63 h 403"/>
                  <a:gd name="T6" fmla="*/ 327 w 374"/>
                  <a:gd name="T7" fmla="*/ 56 h 403"/>
                  <a:gd name="T8" fmla="*/ 335 w 374"/>
                  <a:gd name="T9" fmla="*/ 48 h 403"/>
                  <a:gd name="T10" fmla="*/ 336 w 374"/>
                  <a:gd name="T11" fmla="*/ 44 h 403"/>
                  <a:gd name="T12" fmla="*/ 336 w 374"/>
                  <a:gd name="T13" fmla="*/ 21 h 403"/>
                  <a:gd name="T14" fmla="*/ 333 w 374"/>
                  <a:gd name="T15" fmla="*/ 16 h 403"/>
                  <a:gd name="T16" fmla="*/ 320 w 374"/>
                  <a:gd name="T17" fmla="*/ 5 h 403"/>
                  <a:gd name="T18" fmla="*/ 320 w 374"/>
                  <a:gd name="T19" fmla="*/ 5 h 403"/>
                  <a:gd name="T20" fmla="*/ 285 w 374"/>
                  <a:gd name="T21" fmla="*/ 13 h 403"/>
                  <a:gd name="T22" fmla="*/ 283 w 374"/>
                  <a:gd name="T23" fmla="*/ 16 h 403"/>
                  <a:gd name="T24" fmla="*/ 280 w 374"/>
                  <a:gd name="T25" fmla="*/ 21 h 403"/>
                  <a:gd name="T26" fmla="*/ 278 w 374"/>
                  <a:gd name="T27" fmla="*/ 26 h 403"/>
                  <a:gd name="T28" fmla="*/ 278 w 374"/>
                  <a:gd name="T29" fmla="*/ 31 h 403"/>
                  <a:gd name="T30" fmla="*/ 278 w 374"/>
                  <a:gd name="T31" fmla="*/ 36 h 403"/>
                  <a:gd name="T32" fmla="*/ 279 w 374"/>
                  <a:gd name="T33" fmla="*/ 46 h 403"/>
                  <a:gd name="T34" fmla="*/ 239 w 374"/>
                  <a:gd name="T35" fmla="*/ 20 h 403"/>
                  <a:gd name="T36" fmla="*/ 233 w 374"/>
                  <a:gd name="T37" fmla="*/ 15 h 403"/>
                  <a:gd name="T38" fmla="*/ 0 w 374"/>
                  <a:gd name="T39" fmla="*/ 249 h 403"/>
                  <a:gd name="T40" fmla="*/ 5 w 374"/>
                  <a:gd name="T41" fmla="*/ 254 h 403"/>
                  <a:gd name="T42" fmla="*/ 366 w 374"/>
                  <a:gd name="T43" fmla="*/ 403 h 403"/>
                  <a:gd name="T44" fmla="*/ 374 w 374"/>
                  <a:gd name="T45" fmla="*/ 403 h 403"/>
                  <a:gd name="T46" fmla="*/ 373 w 374"/>
                  <a:gd name="T47" fmla="*/ 7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3">
                    <a:moveTo>
                      <a:pt x="373" y="73"/>
                    </a:moveTo>
                    <a:cubicBezTo>
                      <a:pt x="371" y="72"/>
                      <a:pt x="368" y="72"/>
                      <a:pt x="366" y="72"/>
                    </a:cubicBezTo>
                    <a:cubicBezTo>
                      <a:pt x="350" y="71"/>
                      <a:pt x="335" y="68"/>
                      <a:pt x="319" y="63"/>
                    </a:cubicBezTo>
                    <a:cubicBezTo>
                      <a:pt x="327" y="56"/>
                      <a:pt x="327" y="56"/>
                      <a:pt x="327" y="56"/>
                    </a:cubicBezTo>
                    <a:cubicBezTo>
                      <a:pt x="330" y="54"/>
                      <a:pt x="333" y="51"/>
                      <a:pt x="335" y="48"/>
                    </a:cubicBezTo>
                    <a:cubicBezTo>
                      <a:pt x="335" y="47"/>
                      <a:pt x="336" y="46"/>
                      <a:pt x="336" y="44"/>
                    </a:cubicBezTo>
                    <a:cubicBezTo>
                      <a:pt x="339" y="37"/>
                      <a:pt x="339" y="29"/>
                      <a:pt x="336" y="21"/>
                    </a:cubicBezTo>
                    <a:cubicBezTo>
                      <a:pt x="335" y="19"/>
                      <a:pt x="334" y="17"/>
                      <a:pt x="333" y="16"/>
                    </a:cubicBezTo>
                    <a:cubicBezTo>
                      <a:pt x="330" y="11"/>
                      <a:pt x="325" y="7"/>
                      <a:pt x="320" y="5"/>
                    </a:cubicBezTo>
                    <a:cubicBezTo>
                      <a:pt x="320" y="5"/>
                      <a:pt x="320" y="5"/>
                      <a:pt x="320" y="5"/>
                    </a:cubicBezTo>
                    <a:cubicBezTo>
                      <a:pt x="307" y="0"/>
                      <a:pt x="293" y="3"/>
                      <a:pt x="285" y="13"/>
                    </a:cubicBezTo>
                    <a:cubicBezTo>
                      <a:pt x="284" y="14"/>
                      <a:pt x="283" y="15"/>
                      <a:pt x="283" y="16"/>
                    </a:cubicBezTo>
                    <a:cubicBezTo>
                      <a:pt x="282" y="17"/>
                      <a:pt x="281" y="19"/>
                      <a:pt x="280" y="21"/>
                    </a:cubicBezTo>
                    <a:cubicBezTo>
                      <a:pt x="279" y="23"/>
                      <a:pt x="279" y="24"/>
                      <a:pt x="278" y="26"/>
                    </a:cubicBezTo>
                    <a:cubicBezTo>
                      <a:pt x="278" y="28"/>
                      <a:pt x="278" y="29"/>
                      <a:pt x="278" y="31"/>
                    </a:cubicBezTo>
                    <a:cubicBezTo>
                      <a:pt x="277" y="32"/>
                      <a:pt x="277" y="34"/>
                      <a:pt x="278" y="36"/>
                    </a:cubicBezTo>
                    <a:cubicBezTo>
                      <a:pt x="279" y="46"/>
                      <a:pt x="279" y="46"/>
                      <a:pt x="279" y="46"/>
                    </a:cubicBezTo>
                    <a:cubicBezTo>
                      <a:pt x="264" y="39"/>
                      <a:pt x="251" y="30"/>
                      <a:pt x="239" y="20"/>
                    </a:cubicBezTo>
                    <a:cubicBezTo>
                      <a:pt x="237" y="18"/>
                      <a:pt x="235" y="17"/>
                      <a:pt x="233" y="15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2" y="251"/>
                      <a:pt x="4" y="252"/>
                      <a:pt x="5" y="254"/>
                    </a:cubicBezTo>
                    <a:cubicBezTo>
                      <a:pt x="101" y="343"/>
                      <a:pt x="227" y="398"/>
                      <a:pt x="366" y="403"/>
                    </a:cubicBezTo>
                    <a:cubicBezTo>
                      <a:pt x="369" y="403"/>
                      <a:pt x="371" y="403"/>
                      <a:pt x="374" y="403"/>
                    </a:cubicBezTo>
                    <a:lnTo>
                      <a:pt x="373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" name="Freeform 220"/>
              <p:cNvSpPr/>
              <p:nvPr/>
            </p:nvSpPr>
            <p:spPr bwMode="auto">
              <a:xfrm>
                <a:off x="8988426" y="7113588"/>
                <a:ext cx="1185863" cy="1270000"/>
              </a:xfrm>
              <a:custGeom>
                <a:avLst/>
                <a:gdLst>
                  <a:gd name="T0" fmla="*/ 139 w 376"/>
                  <a:gd name="T1" fmla="*/ 12 h 402"/>
                  <a:gd name="T2" fmla="*/ 133 w 376"/>
                  <a:gd name="T3" fmla="*/ 17 h 402"/>
                  <a:gd name="T4" fmla="*/ 94 w 376"/>
                  <a:gd name="T5" fmla="*/ 44 h 402"/>
                  <a:gd name="T6" fmla="*/ 95 w 376"/>
                  <a:gd name="T7" fmla="*/ 33 h 402"/>
                  <a:gd name="T8" fmla="*/ 94 w 376"/>
                  <a:gd name="T9" fmla="*/ 22 h 402"/>
                  <a:gd name="T10" fmla="*/ 92 w 376"/>
                  <a:gd name="T11" fmla="*/ 19 h 402"/>
                  <a:gd name="T12" fmla="*/ 76 w 376"/>
                  <a:gd name="T13" fmla="*/ 2 h 402"/>
                  <a:gd name="T14" fmla="*/ 70 w 376"/>
                  <a:gd name="T15" fmla="*/ 1 h 402"/>
                  <a:gd name="T16" fmla="*/ 52 w 376"/>
                  <a:gd name="T17" fmla="*/ 3 h 402"/>
                  <a:gd name="T18" fmla="*/ 52 w 376"/>
                  <a:gd name="T19" fmla="*/ 3 h 402"/>
                  <a:gd name="T20" fmla="*/ 34 w 376"/>
                  <a:gd name="T21" fmla="*/ 34 h 402"/>
                  <a:gd name="T22" fmla="*/ 35 w 376"/>
                  <a:gd name="T23" fmla="*/ 37 h 402"/>
                  <a:gd name="T24" fmla="*/ 36 w 376"/>
                  <a:gd name="T25" fmla="*/ 43 h 402"/>
                  <a:gd name="T26" fmla="*/ 39 w 376"/>
                  <a:gd name="T27" fmla="*/ 47 h 402"/>
                  <a:gd name="T28" fmla="*/ 42 w 376"/>
                  <a:gd name="T29" fmla="*/ 51 h 402"/>
                  <a:gd name="T30" fmla="*/ 45 w 376"/>
                  <a:gd name="T31" fmla="*/ 55 h 402"/>
                  <a:gd name="T32" fmla="*/ 54 w 376"/>
                  <a:gd name="T33" fmla="*/ 61 h 402"/>
                  <a:gd name="T34" fmla="*/ 7 w 376"/>
                  <a:gd name="T35" fmla="*/ 71 h 402"/>
                  <a:gd name="T36" fmla="*/ 0 w 376"/>
                  <a:gd name="T37" fmla="*/ 72 h 402"/>
                  <a:gd name="T38" fmla="*/ 4 w 376"/>
                  <a:gd name="T39" fmla="*/ 402 h 402"/>
                  <a:gd name="T40" fmla="*/ 12 w 376"/>
                  <a:gd name="T41" fmla="*/ 402 h 402"/>
                  <a:gd name="T42" fmla="*/ 370 w 376"/>
                  <a:gd name="T43" fmla="*/ 248 h 402"/>
                  <a:gd name="T44" fmla="*/ 376 w 376"/>
                  <a:gd name="T45" fmla="*/ 242 h 402"/>
                  <a:gd name="T46" fmla="*/ 139 w 376"/>
                  <a:gd name="T47" fmla="*/ 1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6" h="402">
                    <a:moveTo>
                      <a:pt x="139" y="12"/>
                    </a:moveTo>
                    <a:cubicBezTo>
                      <a:pt x="137" y="13"/>
                      <a:pt x="135" y="15"/>
                      <a:pt x="133" y="17"/>
                    </a:cubicBezTo>
                    <a:cubicBezTo>
                      <a:pt x="121" y="27"/>
                      <a:pt x="108" y="36"/>
                      <a:pt x="94" y="4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29"/>
                      <a:pt x="95" y="26"/>
                      <a:pt x="94" y="22"/>
                    </a:cubicBezTo>
                    <a:cubicBezTo>
                      <a:pt x="93" y="21"/>
                      <a:pt x="93" y="20"/>
                      <a:pt x="92" y="19"/>
                    </a:cubicBezTo>
                    <a:cubicBezTo>
                      <a:pt x="89" y="11"/>
                      <a:pt x="83" y="5"/>
                      <a:pt x="76" y="2"/>
                    </a:cubicBezTo>
                    <a:cubicBezTo>
                      <a:pt x="74" y="2"/>
                      <a:pt x="72" y="1"/>
                      <a:pt x="70" y="1"/>
                    </a:cubicBezTo>
                    <a:cubicBezTo>
                      <a:pt x="64" y="0"/>
                      <a:pt x="58" y="0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40" y="8"/>
                      <a:pt x="33" y="20"/>
                      <a:pt x="34" y="34"/>
                    </a:cubicBezTo>
                    <a:cubicBezTo>
                      <a:pt x="34" y="35"/>
                      <a:pt x="34" y="36"/>
                      <a:pt x="35" y="37"/>
                    </a:cubicBezTo>
                    <a:cubicBezTo>
                      <a:pt x="35" y="39"/>
                      <a:pt x="36" y="41"/>
                      <a:pt x="36" y="43"/>
                    </a:cubicBezTo>
                    <a:cubicBezTo>
                      <a:pt x="37" y="44"/>
                      <a:pt x="38" y="46"/>
                      <a:pt x="39" y="47"/>
                    </a:cubicBezTo>
                    <a:cubicBezTo>
                      <a:pt x="40" y="49"/>
                      <a:pt x="41" y="50"/>
                      <a:pt x="42" y="51"/>
                    </a:cubicBezTo>
                    <a:cubicBezTo>
                      <a:pt x="43" y="52"/>
                      <a:pt x="44" y="54"/>
                      <a:pt x="45" y="55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38" y="66"/>
                      <a:pt x="23" y="69"/>
                      <a:pt x="7" y="71"/>
                    </a:cubicBezTo>
                    <a:cubicBezTo>
                      <a:pt x="5" y="71"/>
                      <a:pt x="2" y="71"/>
                      <a:pt x="0" y="72"/>
                    </a:cubicBezTo>
                    <a:cubicBezTo>
                      <a:pt x="4" y="402"/>
                      <a:pt x="4" y="402"/>
                      <a:pt x="4" y="402"/>
                    </a:cubicBezTo>
                    <a:cubicBezTo>
                      <a:pt x="7" y="402"/>
                      <a:pt x="9" y="402"/>
                      <a:pt x="12" y="402"/>
                    </a:cubicBezTo>
                    <a:cubicBezTo>
                      <a:pt x="142" y="395"/>
                      <a:pt x="270" y="344"/>
                      <a:pt x="370" y="248"/>
                    </a:cubicBezTo>
                    <a:cubicBezTo>
                      <a:pt x="372" y="246"/>
                      <a:pt x="374" y="244"/>
                      <a:pt x="376" y="242"/>
                    </a:cubicBezTo>
                    <a:lnTo>
                      <a:pt x="139" y="1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" name="Freeform 221"/>
              <p:cNvSpPr/>
              <p:nvPr/>
            </p:nvSpPr>
            <p:spPr bwMode="auto">
              <a:xfrm>
                <a:off x="9547226" y="6556376"/>
                <a:ext cx="1274763" cy="1176338"/>
              </a:xfrm>
              <a:custGeom>
                <a:avLst/>
                <a:gdLst>
                  <a:gd name="T0" fmla="*/ 73 w 404"/>
                  <a:gd name="T1" fmla="*/ 0 h 373"/>
                  <a:gd name="T2" fmla="*/ 73 w 404"/>
                  <a:gd name="T3" fmla="*/ 7 h 373"/>
                  <a:gd name="T4" fmla="*/ 64 w 404"/>
                  <a:gd name="T5" fmla="*/ 54 h 373"/>
                  <a:gd name="T6" fmla="*/ 57 w 404"/>
                  <a:gd name="T7" fmla="*/ 46 h 373"/>
                  <a:gd name="T8" fmla="*/ 48 w 404"/>
                  <a:gd name="T9" fmla="*/ 39 h 373"/>
                  <a:gd name="T10" fmla="*/ 45 w 404"/>
                  <a:gd name="T11" fmla="*/ 37 h 373"/>
                  <a:gd name="T12" fmla="*/ 22 w 404"/>
                  <a:gd name="T13" fmla="*/ 37 h 373"/>
                  <a:gd name="T14" fmla="*/ 16 w 404"/>
                  <a:gd name="T15" fmla="*/ 40 h 373"/>
                  <a:gd name="T16" fmla="*/ 5 w 404"/>
                  <a:gd name="T17" fmla="*/ 53 h 373"/>
                  <a:gd name="T18" fmla="*/ 5 w 404"/>
                  <a:gd name="T19" fmla="*/ 53 h 373"/>
                  <a:gd name="T20" fmla="*/ 14 w 404"/>
                  <a:gd name="T21" fmla="*/ 88 h 373"/>
                  <a:gd name="T22" fmla="*/ 16 w 404"/>
                  <a:gd name="T23" fmla="*/ 90 h 373"/>
                  <a:gd name="T24" fmla="*/ 22 w 404"/>
                  <a:gd name="T25" fmla="*/ 93 h 373"/>
                  <a:gd name="T26" fmla="*/ 27 w 404"/>
                  <a:gd name="T27" fmla="*/ 95 h 373"/>
                  <a:gd name="T28" fmla="*/ 32 w 404"/>
                  <a:gd name="T29" fmla="*/ 96 h 373"/>
                  <a:gd name="T30" fmla="*/ 36 w 404"/>
                  <a:gd name="T31" fmla="*/ 95 h 373"/>
                  <a:gd name="T32" fmla="*/ 47 w 404"/>
                  <a:gd name="T33" fmla="*/ 95 h 373"/>
                  <a:gd name="T34" fmla="*/ 20 w 404"/>
                  <a:gd name="T35" fmla="*/ 134 h 373"/>
                  <a:gd name="T36" fmla="*/ 15 w 404"/>
                  <a:gd name="T37" fmla="*/ 140 h 373"/>
                  <a:gd name="T38" fmla="*/ 249 w 404"/>
                  <a:gd name="T39" fmla="*/ 373 h 373"/>
                  <a:gd name="T40" fmla="*/ 254 w 404"/>
                  <a:gd name="T41" fmla="*/ 368 h 373"/>
                  <a:gd name="T42" fmla="*/ 404 w 404"/>
                  <a:gd name="T43" fmla="*/ 7 h 373"/>
                  <a:gd name="T44" fmla="*/ 404 w 404"/>
                  <a:gd name="T45" fmla="*/ 0 h 373"/>
                  <a:gd name="T46" fmla="*/ 73 w 404"/>
                  <a:gd name="T4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3">
                    <a:moveTo>
                      <a:pt x="73" y="0"/>
                    </a:moveTo>
                    <a:cubicBezTo>
                      <a:pt x="73" y="2"/>
                      <a:pt x="73" y="5"/>
                      <a:pt x="73" y="7"/>
                    </a:cubicBezTo>
                    <a:cubicBezTo>
                      <a:pt x="71" y="23"/>
                      <a:pt x="68" y="38"/>
                      <a:pt x="64" y="54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4" y="43"/>
                      <a:pt x="52" y="40"/>
                      <a:pt x="48" y="39"/>
                    </a:cubicBezTo>
                    <a:cubicBezTo>
                      <a:pt x="47" y="38"/>
                      <a:pt x="46" y="37"/>
                      <a:pt x="45" y="37"/>
                    </a:cubicBezTo>
                    <a:cubicBezTo>
                      <a:pt x="38" y="34"/>
                      <a:pt x="29" y="34"/>
                      <a:pt x="22" y="37"/>
                    </a:cubicBezTo>
                    <a:cubicBezTo>
                      <a:pt x="20" y="38"/>
                      <a:pt x="18" y="39"/>
                      <a:pt x="16" y="40"/>
                    </a:cubicBezTo>
                    <a:cubicBezTo>
                      <a:pt x="11" y="43"/>
                      <a:pt x="8" y="48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0" y="66"/>
                      <a:pt x="4" y="80"/>
                      <a:pt x="14" y="88"/>
                    </a:cubicBezTo>
                    <a:cubicBezTo>
                      <a:pt x="14" y="89"/>
                      <a:pt x="15" y="90"/>
                      <a:pt x="16" y="90"/>
                    </a:cubicBezTo>
                    <a:cubicBezTo>
                      <a:pt x="18" y="91"/>
                      <a:pt x="20" y="92"/>
                      <a:pt x="22" y="93"/>
                    </a:cubicBezTo>
                    <a:cubicBezTo>
                      <a:pt x="23" y="94"/>
                      <a:pt x="25" y="94"/>
                      <a:pt x="27" y="95"/>
                    </a:cubicBezTo>
                    <a:cubicBezTo>
                      <a:pt x="28" y="95"/>
                      <a:pt x="30" y="95"/>
                      <a:pt x="32" y="96"/>
                    </a:cubicBezTo>
                    <a:cubicBezTo>
                      <a:pt x="33" y="96"/>
                      <a:pt x="35" y="96"/>
                      <a:pt x="36" y="95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39" y="109"/>
                      <a:pt x="30" y="122"/>
                      <a:pt x="20" y="134"/>
                    </a:cubicBezTo>
                    <a:cubicBezTo>
                      <a:pt x="19" y="136"/>
                      <a:pt x="17" y="138"/>
                      <a:pt x="15" y="140"/>
                    </a:cubicBezTo>
                    <a:cubicBezTo>
                      <a:pt x="249" y="373"/>
                      <a:pt x="249" y="373"/>
                      <a:pt x="249" y="373"/>
                    </a:cubicBezTo>
                    <a:cubicBezTo>
                      <a:pt x="251" y="371"/>
                      <a:pt x="253" y="370"/>
                      <a:pt x="254" y="368"/>
                    </a:cubicBezTo>
                    <a:cubicBezTo>
                      <a:pt x="343" y="273"/>
                      <a:pt x="399" y="146"/>
                      <a:pt x="404" y="7"/>
                    </a:cubicBezTo>
                    <a:cubicBezTo>
                      <a:pt x="404" y="5"/>
                      <a:pt x="404" y="2"/>
                      <a:pt x="404" y="0"/>
                    </a:cubicBez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" name="Freeform 222"/>
              <p:cNvSpPr/>
              <p:nvPr/>
            </p:nvSpPr>
            <p:spPr bwMode="auto">
              <a:xfrm>
                <a:off x="9548813" y="5129213"/>
                <a:ext cx="1266825" cy="1179513"/>
              </a:xfrm>
              <a:custGeom>
                <a:avLst/>
                <a:gdLst>
                  <a:gd name="T0" fmla="*/ 13 w 401"/>
                  <a:gd name="T1" fmla="*/ 234 h 374"/>
                  <a:gd name="T2" fmla="*/ 18 w 401"/>
                  <a:gd name="T3" fmla="*/ 240 h 374"/>
                  <a:gd name="T4" fmla="*/ 44 w 401"/>
                  <a:gd name="T5" fmla="*/ 279 h 374"/>
                  <a:gd name="T6" fmla="*/ 34 w 401"/>
                  <a:gd name="T7" fmla="*/ 278 h 374"/>
                  <a:gd name="T8" fmla="*/ 22 w 401"/>
                  <a:gd name="T9" fmla="*/ 279 h 374"/>
                  <a:gd name="T10" fmla="*/ 19 w 401"/>
                  <a:gd name="T11" fmla="*/ 280 h 374"/>
                  <a:gd name="T12" fmla="*/ 3 w 401"/>
                  <a:gd name="T13" fmla="*/ 297 h 374"/>
                  <a:gd name="T14" fmla="*/ 1 w 401"/>
                  <a:gd name="T15" fmla="*/ 302 h 374"/>
                  <a:gd name="T16" fmla="*/ 3 w 401"/>
                  <a:gd name="T17" fmla="*/ 320 h 374"/>
                  <a:gd name="T18" fmla="*/ 3 w 401"/>
                  <a:gd name="T19" fmla="*/ 320 h 374"/>
                  <a:gd name="T20" fmla="*/ 33 w 401"/>
                  <a:gd name="T21" fmla="*/ 339 h 374"/>
                  <a:gd name="T22" fmla="*/ 36 w 401"/>
                  <a:gd name="T23" fmla="*/ 338 h 374"/>
                  <a:gd name="T24" fmla="*/ 42 w 401"/>
                  <a:gd name="T25" fmla="*/ 336 h 374"/>
                  <a:gd name="T26" fmla="*/ 47 w 401"/>
                  <a:gd name="T27" fmla="*/ 334 h 374"/>
                  <a:gd name="T28" fmla="*/ 51 w 401"/>
                  <a:gd name="T29" fmla="*/ 331 h 374"/>
                  <a:gd name="T30" fmla="*/ 54 w 401"/>
                  <a:gd name="T31" fmla="*/ 328 h 374"/>
                  <a:gd name="T32" fmla="*/ 61 w 401"/>
                  <a:gd name="T33" fmla="*/ 320 h 374"/>
                  <a:gd name="T34" fmla="*/ 70 w 401"/>
                  <a:gd name="T35" fmla="*/ 366 h 374"/>
                  <a:gd name="T36" fmla="*/ 71 w 401"/>
                  <a:gd name="T37" fmla="*/ 374 h 374"/>
                  <a:gd name="T38" fmla="*/ 401 w 401"/>
                  <a:gd name="T39" fmla="*/ 374 h 374"/>
                  <a:gd name="T40" fmla="*/ 401 w 401"/>
                  <a:gd name="T41" fmla="*/ 366 h 374"/>
                  <a:gd name="T42" fmla="*/ 252 w 401"/>
                  <a:gd name="T43" fmla="*/ 6 h 374"/>
                  <a:gd name="T44" fmla="*/ 246 w 401"/>
                  <a:gd name="T45" fmla="*/ 0 h 374"/>
                  <a:gd name="T46" fmla="*/ 13 w 401"/>
                  <a:gd name="T47" fmla="*/ 23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1" h="374">
                    <a:moveTo>
                      <a:pt x="13" y="234"/>
                    </a:moveTo>
                    <a:cubicBezTo>
                      <a:pt x="14" y="236"/>
                      <a:pt x="16" y="238"/>
                      <a:pt x="18" y="240"/>
                    </a:cubicBezTo>
                    <a:cubicBezTo>
                      <a:pt x="28" y="252"/>
                      <a:pt x="37" y="265"/>
                      <a:pt x="44" y="279"/>
                    </a:cubicBezTo>
                    <a:cubicBezTo>
                      <a:pt x="34" y="278"/>
                      <a:pt x="34" y="278"/>
                      <a:pt x="34" y="278"/>
                    </a:cubicBezTo>
                    <a:cubicBezTo>
                      <a:pt x="30" y="278"/>
                      <a:pt x="26" y="278"/>
                      <a:pt x="22" y="279"/>
                    </a:cubicBezTo>
                    <a:cubicBezTo>
                      <a:pt x="21" y="279"/>
                      <a:pt x="20" y="280"/>
                      <a:pt x="19" y="280"/>
                    </a:cubicBezTo>
                    <a:cubicBezTo>
                      <a:pt x="12" y="283"/>
                      <a:pt x="6" y="289"/>
                      <a:pt x="3" y="297"/>
                    </a:cubicBezTo>
                    <a:cubicBezTo>
                      <a:pt x="2" y="298"/>
                      <a:pt x="1" y="300"/>
                      <a:pt x="1" y="302"/>
                    </a:cubicBezTo>
                    <a:cubicBezTo>
                      <a:pt x="0" y="308"/>
                      <a:pt x="0" y="314"/>
                      <a:pt x="3" y="320"/>
                    </a:cubicBezTo>
                    <a:cubicBezTo>
                      <a:pt x="3" y="320"/>
                      <a:pt x="3" y="320"/>
                      <a:pt x="3" y="320"/>
                    </a:cubicBezTo>
                    <a:cubicBezTo>
                      <a:pt x="8" y="332"/>
                      <a:pt x="20" y="340"/>
                      <a:pt x="33" y="339"/>
                    </a:cubicBezTo>
                    <a:cubicBezTo>
                      <a:pt x="34" y="339"/>
                      <a:pt x="35" y="338"/>
                      <a:pt x="36" y="338"/>
                    </a:cubicBezTo>
                    <a:cubicBezTo>
                      <a:pt x="38" y="338"/>
                      <a:pt x="40" y="337"/>
                      <a:pt x="42" y="336"/>
                    </a:cubicBezTo>
                    <a:cubicBezTo>
                      <a:pt x="44" y="336"/>
                      <a:pt x="45" y="335"/>
                      <a:pt x="47" y="334"/>
                    </a:cubicBezTo>
                    <a:cubicBezTo>
                      <a:pt x="48" y="333"/>
                      <a:pt x="50" y="332"/>
                      <a:pt x="51" y="331"/>
                    </a:cubicBezTo>
                    <a:cubicBezTo>
                      <a:pt x="52" y="330"/>
                      <a:pt x="53" y="329"/>
                      <a:pt x="54" y="328"/>
                    </a:cubicBezTo>
                    <a:cubicBezTo>
                      <a:pt x="61" y="320"/>
                      <a:pt x="61" y="320"/>
                      <a:pt x="61" y="320"/>
                    </a:cubicBezTo>
                    <a:cubicBezTo>
                      <a:pt x="66" y="335"/>
                      <a:pt x="69" y="350"/>
                      <a:pt x="70" y="366"/>
                    </a:cubicBezTo>
                    <a:cubicBezTo>
                      <a:pt x="70" y="369"/>
                      <a:pt x="70" y="371"/>
                      <a:pt x="71" y="374"/>
                    </a:cubicBezTo>
                    <a:cubicBezTo>
                      <a:pt x="401" y="374"/>
                      <a:pt x="401" y="374"/>
                      <a:pt x="401" y="374"/>
                    </a:cubicBezTo>
                    <a:cubicBezTo>
                      <a:pt x="401" y="371"/>
                      <a:pt x="401" y="369"/>
                      <a:pt x="401" y="366"/>
                    </a:cubicBezTo>
                    <a:cubicBezTo>
                      <a:pt x="396" y="236"/>
                      <a:pt x="347" y="107"/>
                      <a:pt x="252" y="6"/>
                    </a:cubicBezTo>
                    <a:cubicBezTo>
                      <a:pt x="250" y="4"/>
                      <a:pt x="248" y="2"/>
                      <a:pt x="246" y="0"/>
                    </a:cubicBezTo>
                    <a:lnTo>
                      <a:pt x="13" y="2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" name="Freeform 223"/>
              <p:cNvSpPr/>
              <p:nvPr/>
            </p:nvSpPr>
            <p:spPr bwMode="auto">
              <a:xfrm>
                <a:off x="8988426" y="4481513"/>
                <a:ext cx="1179513" cy="1274763"/>
              </a:xfrm>
              <a:custGeom>
                <a:avLst/>
                <a:gdLst>
                  <a:gd name="T0" fmla="*/ 0 w 374"/>
                  <a:gd name="T1" fmla="*/ 331 h 404"/>
                  <a:gd name="T2" fmla="*/ 8 w 374"/>
                  <a:gd name="T3" fmla="*/ 331 h 404"/>
                  <a:gd name="T4" fmla="*/ 54 w 374"/>
                  <a:gd name="T5" fmla="*/ 340 h 404"/>
                  <a:gd name="T6" fmla="*/ 46 w 374"/>
                  <a:gd name="T7" fmla="*/ 347 h 404"/>
                  <a:gd name="T8" fmla="*/ 39 w 374"/>
                  <a:gd name="T9" fmla="*/ 356 h 404"/>
                  <a:gd name="T10" fmla="*/ 37 w 374"/>
                  <a:gd name="T11" fmla="*/ 359 h 404"/>
                  <a:gd name="T12" fmla="*/ 37 w 374"/>
                  <a:gd name="T13" fmla="*/ 382 h 404"/>
                  <a:gd name="T14" fmla="*/ 40 w 374"/>
                  <a:gd name="T15" fmla="*/ 388 h 404"/>
                  <a:gd name="T16" fmla="*/ 54 w 374"/>
                  <a:gd name="T17" fmla="*/ 399 h 404"/>
                  <a:gd name="T18" fmla="*/ 54 w 374"/>
                  <a:gd name="T19" fmla="*/ 399 h 404"/>
                  <a:gd name="T20" fmla="*/ 89 w 374"/>
                  <a:gd name="T21" fmla="*/ 390 h 404"/>
                  <a:gd name="T22" fmla="*/ 91 w 374"/>
                  <a:gd name="T23" fmla="*/ 388 h 404"/>
                  <a:gd name="T24" fmla="*/ 94 w 374"/>
                  <a:gd name="T25" fmla="*/ 382 h 404"/>
                  <a:gd name="T26" fmla="*/ 95 w 374"/>
                  <a:gd name="T27" fmla="*/ 377 h 404"/>
                  <a:gd name="T28" fmla="*/ 96 w 374"/>
                  <a:gd name="T29" fmla="*/ 372 h 404"/>
                  <a:gd name="T30" fmla="*/ 96 w 374"/>
                  <a:gd name="T31" fmla="*/ 368 h 404"/>
                  <a:gd name="T32" fmla="*/ 95 w 374"/>
                  <a:gd name="T33" fmla="*/ 357 h 404"/>
                  <a:gd name="T34" fmla="*/ 134 w 374"/>
                  <a:gd name="T35" fmla="*/ 384 h 404"/>
                  <a:gd name="T36" fmla="*/ 140 w 374"/>
                  <a:gd name="T37" fmla="*/ 389 h 404"/>
                  <a:gd name="T38" fmla="*/ 374 w 374"/>
                  <a:gd name="T39" fmla="*/ 155 h 404"/>
                  <a:gd name="T40" fmla="*/ 368 w 374"/>
                  <a:gd name="T41" fmla="*/ 150 h 404"/>
                  <a:gd name="T42" fmla="*/ 8 w 374"/>
                  <a:gd name="T43" fmla="*/ 0 h 404"/>
                  <a:gd name="T44" fmla="*/ 0 w 374"/>
                  <a:gd name="T45" fmla="*/ 0 h 404"/>
                  <a:gd name="T46" fmla="*/ 0 w 374"/>
                  <a:gd name="T47" fmla="*/ 33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4">
                    <a:moveTo>
                      <a:pt x="0" y="331"/>
                    </a:moveTo>
                    <a:cubicBezTo>
                      <a:pt x="3" y="331"/>
                      <a:pt x="5" y="331"/>
                      <a:pt x="8" y="331"/>
                    </a:cubicBezTo>
                    <a:cubicBezTo>
                      <a:pt x="23" y="333"/>
                      <a:pt x="39" y="336"/>
                      <a:pt x="54" y="340"/>
                    </a:cubicBezTo>
                    <a:cubicBezTo>
                      <a:pt x="46" y="347"/>
                      <a:pt x="46" y="347"/>
                      <a:pt x="46" y="347"/>
                    </a:cubicBezTo>
                    <a:cubicBezTo>
                      <a:pt x="43" y="350"/>
                      <a:pt x="41" y="352"/>
                      <a:pt x="39" y="356"/>
                    </a:cubicBezTo>
                    <a:cubicBezTo>
                      <a:pt x="38" y="357"/>
                      <a:pt x="38" y="358"/>
                      <a:pt x="37" y="359"/>
                    </a:cubicBezTo>
                    <a:cubicBezTo>
                      <a:pt x="34" y="366"/>
                      <a:pt x="34" y="375"/>
                      <a:pt x="37" y="382"/>
                    </a:cubicBezTo>
                    <a:cubicBezTo>
                      <a:pt x="38" y="384"/>
                      <a:pt x="39" y="386"/>
                      <a:pt x="40" y="388"/>
                    </a:cubicBezTo>
                    <a:cubicBezTo>
                      <a:pt x="44" y="393"/>
                      <a:pt x="48" y="396"/>
                      <a:pt x="54" y="399"/>
                    </a:cubicBezTo>
                    <a:cubicBezTo>
                      <a:pt x="54" y="399"/>
                      <a:pt x="54" y="399"/>
                      <a:pt x="54" y="399"/>
                    </a:cubicBezTo>
                    <a:cubicBezTo>
                      <a:pt x="66" y="404"/>
                      <a:pt x="80" y="400"/>
                      <a:pt x="89" y="390"/>
                    </a:cubicBezTo>
                    <a:cubicBezTo>
                      <a:pt x="90" y="390"/>
                      <a:pt x="90" y="389"/>
                      <a:pt x="91" y="388"/>
                    </a:cubicBezTo>
                    <a:cubicBezTo>
                      <a:pt x="92" y="386"/>
                      <a:pt x="93" y="384"/>
                      <a:pt x="94" y="382"/>
                    </a:cubicBezTo>
                    <a:cubicBezTo>
                      <a:pt x="94" y="381"/>
                      <a:pt x="95" y="379"/>
                      <a:pt x="95" y="377"/>
                    </a:cubicBezTo>
                    <a:cubicBezTo>
                      <a:pt x="96" y="376"/>
                      <a:pt x="96" y="374"/>
                      <a:pt x="96" y="372"/>
                    </a:cubicBezTo>
                    <a:cubicBezTo>
                      <a:pt x="96" y="371"/>
                      <a:pt x="96" y="369"/>
                      <a:pt x="96" y="368"/>
                    </a:cubicBezTo>
                    <a:cubicBezTo>
                      <a:pt x="95" y="357"/>
                      <a:pt x="95" y="357"/>
                      <a:pt x="95" y="357"/>
                    </a:cubicBezTo>
                    <a:cubicBezTo>
                      <a:pt x="109" y="365"/>
                      <a:pt x="122" y="374"/>
                      <a:pt x="134" y="384"/>
                    </a:cubicBezTo>
                    <a:cubicBezTo>
                      <a:pt x="136" y="385"/>
                      <a:pt x="138" y="387"/>
                      <a:pt x="140" y="389"/>
                    </a:cubicBezTo>
                    <a:cubicBezTo>
                      <a:pt x="374" y="155"/>
                      <a:pt x="374" y="155"/>
                      <a:pt x="374" y="155"/>
                    </a:cubicBezTo>
                    <a:cubicBezTo>
                      <a:pt x="372" y="153"/>
                      <a:pt x="370" y="151"/>
                      <a:pt x="368" y="150"/>
                    </a:cubicBezTo>
                    <a:cubicBezTo>
                      <a:pt x="273" y="61"/>
                      <a:pt x="147" y="5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lnTo>
                      <a:pt x="0" y="3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2" name="Freeform 224"/>
              <p:cNvSpPr/>
              <p:nvPr/>
            </p:nvSpPr>
            <p:spPr bwMode="auto">
              <a:xfrm>
                <a:off x="7542213" y="4478338"/>
                <a:ext cx="1189038" cy="1271588"/>
              </a:xfrm>
              <a:custGeom>
                <a:avLst/>
                <a:gdLst>
                  <a:gd name="T0" fmla="*/ 238 w 377"/>
                  <a:gd name="T1" fmla="*/ 391 h 403"/>
                  <a:gd name="T2" fmla="*/ 243 w 377"/>
                  <a:gd name="T3" fmla="*/ 386 h 403"/>
                  <a:gd name="T4" fmla="*/ 282 w 377"/>
                  <a:gd name="T5" fmla="*/ 359 h 403"/>
                  <a:gd name="T6" fmla="*/ 281 w 377"/>
                  <a:gd name="T7" fmla="*/ 370 h 403"/>
                  <a:gd name="T8" fmla="*/ 283 w 377"/>
                  <a:gd name="T9" fmla="*/ 381 h 403"/>
                  <a:gd name="T10" fmla="*/ 284 w 377"/>
                  <a:gd name="T11" fmla="*/ 384 h 403"/>
                  <a:gd name="T12" fmla="*/ 301 w 377"/>
                  <a:gd name="T13" fmla="*/ 400 h 403"/>
                  <a:gd name="T14" fmla="*/ 307 w 377"/>
                  <a:gd name="T15" fmla="*/ 402 h 403"/>
                  <a:gd name="T16" fmla="*/ 324 w 377"/>
                  <a:gd name="T17" fmla="*/ 400 h 403"/>
                  <a:gd name="T18" fmla="*/ 324 w 377"/>
                  <a:gd name="T19" fmla="*/ 400 h 403"/>
                  <a:gd name="T20" fmla="*/ 342 w 377"/>
                  <a:gd name="T21" fmla="*/ 369 h 403"/>
                  <a:gd name="T22" fmla="*/ 342 w 377"/>
                  <a:gd name="T23" fmla="*/ 366 h 403"/>
                  <a:gd name="T24" fmla="*/ 340 w 377"/>
                  <a:gd name="T25" fmla="*/ 360 h 403"/>
                  <a:gd name="T26" fmla="*/ 337 w 377"/>
                  <a:gd name="T27" fmla="*/ 355 h 403"/>
                  <a:gd name="T28" fmla="*/ 334 w 377"/>
                  <a:gd name="T29" fmla="*/ 351 h 403"/>
                  <a:gd name="T30" fmla="*/ 331 w 377"/>
                  <a:gd name="T31" fmla="*/ 348 h 403"/>
                  <a:gd name="T32" fmla="*/ 323 w 377"/>
                  <a:gd name="T33" fmla="*/ 342 h 403"/>
                  <a:gd name="T34" fmla="*/ 369 w 377"/>
                  <a:gd name="T35" fmla="*/ 332 h 403"/>
                  <a:gd name="T36" fmla="*/ 377 w 377"/>
                  <a:gd name="T37" fmla="*/ 331 h 403"/>
                  <a:gd name="T38" fmla="*/ 371 w 377"/>
                  <a:gd name="T39" fmla="*/ 0 h 403"/>
                  <a:gd name="T40" fmla="*/ 363 w 377"/>
                  <a:gd name="T41" fmla="*/ 1 h 403"/>
                  <a:gd name="T42" fmla="*/ 5 w 377"/>
                  <a:gd name="T43" fmla="*/ 156 h 403"/>
                  <a:gd name="T44" fmla="*/ 0 w 377"/>
                  <a:gd name="T45" fmla="*/ 162 h 403"/>
                  <a:gd name="T46" fmla="*/ 238 w 377"/>
                  <a:gd name="T47" fmla="*/ 39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7" h="403">
                    <a:moveTo>
                      <a:pt x="238" y="391"/>
                    </a:moveTo>
                    <a:cubicBezTo>
                      <a:pt x="240" y="390"/>
                      <a:pt x="242" y="388"/>
                      <a:pt x="243" y="386"/>
                    </a:cubicBezTo>
                    <a:cubicBezTo>
                      <a:pt x="255" y="376"/>
                      <a:pt x="268" y="367"/>
                      <a:pt x="282" y="359"/>
                    </a:cubicBezTo>
                    <a:cubicBezTo>
                      <a:pt x="281" y="370"/>
                      <a:pt x="281" y="370"/>
                      <a:pt x="281" y="370"/>
                    </a:cubicBezTo>
                    <a:cubicBezTo>
                      <a:pt x="281" y="373"/>
                      <a:pt x="282" y="377"/>
                      <a:pt x="283" y="381"/>
                    </a:cubicBezTo>
                    <a:cubicBezTo>
                      <a:pt x="283" y="382"/>
                      <a:pt x="283" y="383"/>
                      <a:pt x="284" y="384"/>
                    </a:cubicBezTo>
                    <a:cubicBezTo>
                      <a:pt x="287" y="392"/>
                      <a:pt x="293" y="397"/>
                      <a:pt x="301" y="400"/>
                    </a:cubicBezTo>
                    <a:cubicBezTo>
                      <a:pt x="303" y="401"/>
                      <a:pt x="305" y="402"/>
                      <a:pt x="307" y="402"/>
                    </a:cubicBezTo>
                    <a:cubicBezTo>
                      <a:pt x="312" y="403"/>
                      <a:pt x="318" y="402"/>
                      <a:pt x="324" y="400"/>
                    </a:cubicBezTo>
                    <a:cubicBezTo>
                      <a:pt x="324" y="400"/>
                      <a:pt x="324" y="400"/>
                      <a:pt x="324" y="400"/>
                    </a:cubicBezTo>
                    <a:cubicBezTo>
                      <a:pt x="336" y="395"/>
                      <a:pt x="344" y="382"/>
                      <a:pt x="342" y="369"/>
                    </a:cubicBezTo>
                    <a:cubicBezTo>
                      <a:pt x="342" y="368"/>
                      <a:pt x="342" y="367"/>
                      <a:pt x="342" y="366"/>
                    </a:cubicBezTo>
                    <a:cubicBezTo>
                      <a:pt x="341" y="364"/>
                      <a:pt x="341" y="362"/>
                      <a:pt x="340" y="360"/>
                    </a:cubicBezTo>
                    <a:cubicBezTo>
                      <a:pt x="339" y="358"/>
                      <a:pt x="338" y="357"/>
                      <a:pt x="337" y="355"/>
                    </a:cubicBezTo>
                    <a:cubicBezTo>
                      <a:pt x="337" y="354"/>
                      <a:pt x="336" y="353"/>
                      <a:pt x="334" y="351"/>
                    </a:cubicBezTo>
                    <a:cubicBezTo>
                      <a:pt x="333" y="350"/>
                      <a:pt x="332" y="349"/>
                      <a:pt x="331" y="348"/>
                    </a:cubicBezTo>
                    <a:cubicBezTo>
                      <a:pt x="323" y="342"/>
                      <a:pt x="323" y="342"/>
                      <a:pt x="323" y="342"/>
                    </a:cubicBezTo>
                    <a:cubicBezTo>
                      <a:pt x="338" y="337"/>
                      <a:pt x="353" y="333"/>
                      <a:pt x="369" y="332"/>
                    </a:cubicBezTo>
                    <a:cubicBezTo>
                      <a:pt x="372" y="331"/>
                      <a:pt x="374" y="331"/>
                      <a:pt x="377" y="331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8" y="1"/>
                      <a:pt x="366" y="1"/>
                      <a:pt x="363" y="1"/>
                    </a:cubicBezTo>
                    <a:cubicBezTo>
                      <a:pt x="233" y="8"/>
                      <a:pt x="106" y="60"/>
                      <a:pt x="5" y="156"/>
                    </a:cubicBezTo>
                    <a:cubicBezTo>
                      <a:pt x="4" y="158"/>
                      <a:pt x="2" y="160"/>
                      <a:pt x="0" y="162"/>
                    </a:cubicBezTo>
                    <a:lnTo>
                      <a:pt x="238" y="39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12" name="Freeform 111"/>
            <p:cNvSpPr>
              <a:spLocks noEditPoints="1"/>
            </p:cNvSpPr>
            <p:nvPr/>
          </p:nvSpPr>
          <p:spPr bwMode="auto">
            <a:xfrm>
              <a:off x="4082771" y="5873399"/>
              <a:ext cx="795911" cy="963725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912499" y="4540060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TextBox 112"/>
          <p:cNvSpPr txBox="1"/>
          <p:nvPr/>
        </p:nvSpPr>
        <p:spPr>
          <a:xfrm>
            <a:off x="912499" y="4960448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86088" y="2042905"/>
            <a:ext cx="1954213" cy="1954213"/>
            <a:chOff x="7725374" y="4433050"/>
            <a:chExt cx="3908425" cy="3908426"/>
          </a:xfrm>
        </p:grpSpPr>
        <p:grpSp>
          <p:nvGrpSpPr>
            <p:cNvPr id="85" name="Group 84"/>
            <p:cNvGrpSpPr/>
            <p:nvPr/>
          </p:nvGrpSpPr>
          <p:grpSpPr>
            <a:xfrm rot="2700000">
              <a:off x="7725374" y="4433050"/>
              <a:ext cx="3908426" cy="3908425"/>
              <a:chOff x="6913563" y="4478338"/>
              <a:chExt cx="3908426" cy="3908425"/>
            </a:xfrm>
          </p:grpSpPr>
          <p:sp>
            <p:nvSpPr>
              <p:cNvPr id="86" name="Freeform 217"/>
              <p:cNvSpPr/>
              <p:nvPr/>
            </p:nvSpPr>
            <p:spPr bwMode="auto">
              <a:xfrm>
                <a:off x="6916738" y="5106988"/>
                <a:ext cx="1274763" cy="1179513"/>
              </a:xfrm>
              <a:custGeom>
                <a:avLst/>
                <a:gdLst>
                  <a:gd name="T0" fmla="*/ 330 w 404"/>
                  <a:gd name="T1" fmla="*/ 374 h 374"/>
                  <a:gd name="T2" fmla="*/ 331 w 404"/>
                  <a:gd name="T3" fmla="*/ 366 h 374"/>
                  <a:gd name="T4" fmla="*/ 340 w 404"/>
                  <a:gd name="T5" fmla="*/ 320 h 374"/>
                  <a:gd name="T6" fmla="*/ 347 w 404"/>
                  <a:gd name="T7" fmla="*/ 328 h 374"/>
                  <a:gd name="T8" fmla="*/ 355 w 404"/>
                  <a:gd name="T9" fmla="*/ 335 h 374"/>
                  <a:gd name="T10" fmla="*/ 359 w 404"/>
                  <a:gd name="T11" fmla="*/ 337 h 374"/>
                  <a:gd name="T12" fmla="*/ 382 w 404"/>
                  <a:gd name="T13" fmla="*/ 337 h 374"/>
                  <a:gd name="T14" fmla="*/ 387 w 404"/>
                  <a:gd name="T15" fmla="*/ 334 h 374"/>
                  <a:gd name="T16" fmla="*/ 399 w 404"/>
                  <a:gd name="T17" fmla="*/ 320 h 374"/>
                  <a:gd name="T18" fmla="*/ 399 w 404"/>
                  <a:gd name="T19" fmla="*/ 320 h 374"/>
                  <a:gd name="T20" fmla="*/ 390 w 404"/>
                  <a:gd name="T21" fmla="*/ 285 h 374"/>
                  <a:gd name="T22" fmla="*/ 387 w 404"/>
                  <a:gd name="T23" fmla="*/ 283 h 374"/>
                  <a:gd name="T24" fmla="*/ 382 w 404"/>
                  <a:gd name="T25" fmla="*/ 280 h 374"/>
                  <a:gd name="T26" fmla="*/ 377 w 404"/>
                  <a:gd name="T27" fmla="*/ 279 h 374"/>
                  <a:gd name="T28" fmla="*/ 372 w 404"/>
                  <a:gd name="T29" fmla="*/ 278 h 374"/>
                  <a:gd name="T30" fmla="*/ 368 w 404"/>
                  <a:gd name="T31" fmla="*/ 278 h 374"/>
                  <a:gd name="T32" fmla="*/ 357 w 404"/>
                  <a:gd name="T33" fmla="*/ 279 h 374"/>
                  <a:gd name="T34" fmla="*/ 383 w 404"/>
                  <a:gd name="T35" fmla="*/ 240 h 374"/>
                  <a:gd name="T36" fmla="*/ 388 w 404"/>
                  <a:gd name="T37" fmla="*/ 234 h 374"/>
                  <a:gd name="T38" fmla="*/ 155 w 404"/>
                  <a:gd name="T39" fmla="*/ 0 h 374"/>
                  <a:gd name="T40" fmla="*/ 149 w 404"/>
                  <a:gd name="T41" fmla="*/ 6 h 374"/>
                  <a:gd name="T42" fmla="*/ 0 w 404"/>
                  <a:gd name="T43" fmla="*/ 366 h 374"/>
                  <a:gd name="T44" fmla="*/ 0 w 404"/>
                  <a:gd name="T45" fmla="*/ 374 h 374"/>
                  <a:gd name="T46" fmla="*/ 330 w 404"/>
                  <a:gd name="T47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4">
                    <a:moveTo>
                      <a:pt x="330" y="374"/>
                    </a:moveTo>
                    <a:cubicBezTo>
                      <a:pt x="331" y="371"/>
                      <a:pt x="331" y="369"/>
                      <a:pt x="331" y="366"/>
                    </a:cubicBezTo>
                    <a:cubicBezTo>
                      <a:pt x="332" y="351"/>
                      <a:pt x="335" y="335"/>
                      <a:pt x="340" y="320"/>
                    </a:cubicBezTo>
                    <a:cubicBezTo>
                      <a:pt x="347" y="328"/>
                      <a:pt x="347" y="328"/>
                      <a:pt x="347" y="328"/>
                    </a:cubicBezTo>
                    <a:cubicBezTo>
                      <a:pt x="349" y="331"/>
                      <a:pt x="352" y="333"/>
                      <a:pt x="355" y="335"/>
                    </a:cubicBezTo>
                    <a:cubicBezTo>
                      <a:pt x="356" y="336"/>
                      <a:pt x="358" y="336"/>
                      <a:pt x="359" y="337"/>
                    </a:cubicBezTo>
                    <a:cubicBezTo>
                      <a:pt x="366" y="340"/>
                      <a:pt x="375" y="340"/>
                      <a:pt x="382" y="337"/>
                    </a:cubicBezTo>
                    <a:cubicBezTo>
                      <a:pt x="384" y="336"/>
                      <a:pt x="386" y="335"/>
                      <a:pt x="387" y="334"/>
                    </a:cubicBezTo>
                    <a:cubicBezTo>
                      <a:pt x="392" y="330"/>
                      <a:pt x="396" y="326"/>
                      <a:pt x="399" y="320"/>
                    </a:cubicBezTo>
                    <a:cubicBezTo>
                      <a:pt x="399" y="320"/>
                      <a:pt x="399" y="320"/>
                      <a:pt x="399" y="320"/>
                    </a:cubicBezTo>
                    <a:cubicBezTo>
                      <a:pt x="404" y="308"/>
                      <a:pt x="400" y="294"/>
                      <a:pt x="390" y="285"/>
                    </a:cubicBezTo>
                    <a:cubicBezTo>
                      <a:pt x="389" y="284"/>
                      <a:pt x="388" y="284"/>
                      <a:pt x="387" y="283"/>
                    </a:cubicBezTo>
                    <a:cubicBezTo>
                      <a:pt x="386" y="282"/>
                      <a:pt x="384" y="281"/>
                      <a:pt x="382" y="280"/>
                    </a:cubicBezTo>
                    <a:cubicBezTo>
                      <a:pt x="380" y="280"/>
                      <a:pt x="379" y="279"/>
                      <a:pt x="377" y="279"/>
                    </a:cubicBezTo>
                    <a:cubicBezTo>
                      <a:pt x="376" y="278"/>
                      <a:pt x="374" y="278"/>
                      <a:pt x="372" y="278"/>
                    </a:cubicBezTo>
                    <a:cubicBezTo>
                      <a:pt x="371" y="278"/>
                      <a:pt x="369" y="278"/>
                      <a:pt x="368" y="278"/>
                    </a:cubicBezTo>
                    <a:cubicBezTo>
                      <a:pt x="357" y="279"/>
                      <a:pt x="357" y="279"/>
                      <a:pt x="357" y="279"/>
                    </a:cubicBezTo>
                    <a:cubicBezTo>
                      <a:pt x="364" y="265"/>
                      <a:pt x="373" y="252"/>
                      <a:pt x="383" y="240"/>
                    </a:cubicBezTo>
                    <a:cubicBezTo>
                      <a:pt x="385" y="238"/>
                      <a:pt x="387" y="236"/>
                      <a:pt x="388" y="234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53" y="2"/>
                      <a:pt x="151" y="4"/>
                      <a:pt x="149" y="6"/>
                    </a:cubicBezTo>
                    <a:cubicBezTo>
                      <a:pt x="61" y="101"/>
                      <a:pt x="5" y="227"/>
                      <a:pt x="0" y="366"/>
                    </a:cubicBezTo>
                    <a:cubicBezTo>
                      <a:pt x="0" y="369"/>
                      <a:pt x="0" y="371"/>
                      <a:pt x="0" y="374"/>
                    </a:cubicBezTo>
                    <a:lnTo>
                      <a:pt x="330" y="37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7" name="Freeform 218"/>
              <p:cNvSpPr/>
              <p:nvPr/>
            </p:nvSpPr>
            <p:spPr bwMode="auto">
              <a:xfrm>
                <a:off x="6913563" y="6543676"/>
                <a:ext cx="1268413" cy="1179513"/>
              </a:xfrm>
              <a:custGeom>
                <a:avLst/>
                <a:gdLst>
                  <a:gd name="T0" fmla="*/ 389 w 402"/>
                  <a:gd name="T1" fmla="*/ 140 h 374"/>
                  <a:gd name="T2" fmla="*/ 384 w 402"/>
                  <a:gd name="T3" fmla="*/ 134 h 374"/>
                  <a:gd name="T4" fmla="*/ 357 w 402"/>
                  <a:gd name="T5" fmla="*/ 95 h 374"/>
                  <a:gd name="T6" fmla="*/ 368 w 402"/>
                  <a:gd name="T7" fmla="*/ 96 h 374"/>
                  <a:gd name="T8" fmla="*/ 379 w 402"/>
                  <a:gd name="T9" fmla="*/ 95 h 374"/>
                  <a:gd name="T10" fmla="*/ 382 w 402"/>
                  <a:gd name="T11" fmla="*/ 94 h 374"/>
                  <a:gd name="T12" fmla="*/ 399 w 402"/>
                  <a:gd name="T13" fmla="*/ 77 h 374"/>
                  <a:gd name="T14" fmla="*/ 401 w 402"/>
                  <a:gd name="T15" fmla="*/ 72 h 374"/>
                  <a:gd name="T16" fmla="*/ 399 w 402"/>
                  <a:gd name="T17" fmla="*/ 54 h 374"/>
                  <a:gd name="T18" fmla="*/ 399 w 402"/>
                  <a:gd name="T19" fmla="*/ 54 h 374"/>
                  <a:gd name="T20" fmla="*/ 368 w 402"/>
                  <a:gd name="T21" fmla="*/ 35 h 374"/>
                  <a:gd name="T22" fmla="*/ 365 w 402"/>
                  <a:gd name="T23" fmla="*/ 36 h 374"/>
                  <a:gd name="T24" fmla="*/ 359 w 402"/>
                  <a:gd name="T25" fmla="*/ 38 h 374"/>
                  <a:gd name="T26" fmla="*/ 355 w 402"/>
                  <a:gd name="T27" fmla="*/ 40 h 374"/>
                  <a:gd name="T28" fmla="*/ 350 w 402"/>
                  <a:gd name="T29" fmla="*/ 43 h 374"/>
                  <a:gd name="T30" fmla="*/ 347 w 402"/>
                  <a:gd name="T31" fmla="*/ 46 h 374"/>
                  <a:gd name="T32" fmla="*/ 340 w 402"/>
                  <a:gd name="T33" fmla="*/ 54 h 374"/>
                  <a:gd name="T34" fmla="*/ 331 w 402"/>
                  <a:gd name="T35" fmla="*/ 8 h 374"/>
                  <a:gd name="T36" fmla="*/ 331 w 402"/>
                  <a:gd name="T37" fmla="*/ 0 h 374"/>
                  <a:gd name="T38" fmla="*/ 0 w 402"/>
                  <a:gd name="T39" fmla="*/ 0 h 374"/>
                  <a:gd name="T40" fmla="*/ 0 w 402"/>
                  <a:gd name="T41" fmla="*/ 8 h 374"/>
                  <a:gd name="T42" fmla="*/ 150 w 402"/>
                  <a:gd name="T43" fmla="*/ 368 h 374"/>
                  <a:gd name="T44" fmla="*/ 155 w 402"/>
                  <a:gd name="T45" fmla="*/ 374 h 374"/>
                  <a:gd name="T46" fmla="*/ 389 w 402"/>
                  <a:gd name="T47" fmla="*/ 14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" h="374">
                    <a:moveTo>
                      <a:pt x="389" y="140"/>
                    </a:moveTo>
                    <a:cubicBezTo>
                      <a:pt x="387" y="138"/>
                      <a:pt x="385" y="136"/>
                      <a:pt x="384" y="134"/>
                    </a:cubicBezTo>
                    <a:cubicBezTo>
                      <a:pt x="374" y="122"/>
                      <a:pt x="365" y="109"/>
                      <a:pt x="357" y="95"/>
                    </a:cubicBezTo>
                    <a:cubicBezTo>
                      <a:pt x="368" y="96"/>
                      <a:pt x="368" y="96"/>
                      <a:pt x="368" y="96"/>
                    </a:cubicBezTo>
                    <a:cubicBezTo>
                      <a:pt x="372" y="96"/>
                      <a:pt x="375" y="96"/>
                      <a:pt x="379" y="95"/>
                    </a:cubicBezTo>
                    <a:cubicBezTo>
                      <a:pt x="380" y="95"/>
                      <a:pt x="381" y="94"/>
                      <a:pt x="382" y="94"/>
                    </a:cubicBezTo>
                    <a:cubicBezTo>
                      <a:pt x="390" y="91"/>
                      <a:pt x="396" y="85"/>
                      <a:pt x="399" y="77"/>
                    </a:cubicBezTo>
                    <a:cubicBezTo>
                      <a:pt x="400" y="76"/>
                      <a:pt x="400" y="74"/>
                      <a:pt x="401" y="72"/>
                    </a:cubicBezTo>
                    <a:cubicBezTo>
                      <a:pt x="402" y="66"/>
                      <a:pt x="401" y="60"/>
                      <a:pt x="399" y="54"/>
                    </a:cubicBezTo>
                    <a:cubicBezTo>
                      <a:pt x="399" y="54"/>
                      <a:pt x="399" y="54"/>
                      <a:pt x="399" y="54"/>
                    </a:cubicBezTo>
                    <a:cubicBezTo>
                      <a:pt x="394" y="42"/>
                      <a:pt x="381" y="34"/>
                      <a:pt x="368" y="35"/>
                    </a:cubicBezTo>
                    <a:cubicBezTo>
                      <a:pt x="367" y="35"/>
                      <a:pt x="366" y="36"/>
                      <a:pt x="365" y="36"/>
                    </a:cubicBezTo>
                    <a:cubicBezTo>
                      <a:pt x="363" y="36"/>
                      <a:pt x="361" y="37"/>
                      <a:pt x="359" y="38"/>
                    </a:cubicBezTo>
                    <a:cubicBezTo>
                      <a:pt x="357" y="38"/>
                      <a:pt x="356" y="39"/>
                      <a:pt x="355" y="40"/>
                    </a:cubicBezTo>
                    <a:cubicBezTo>
                      <a:pt x="353" y="41"/>
                      <a:pt x="352" y="42"/>
                      <a:pt x="350" y="43"/>
                    </a:cubicBezTo>
                    <a:cubicBezTo>
                      <a:pt x="349" y="44"/>
                      <a:pt x="348" y="45"/>
                      <a:pt x="347" y="46"/>
                    </a:cubicBezTo>
                    <a:cubicBezTo>
                      <a:pt x="340" y="54"/>
                      <a:pt x="340" y="54"/>
                      <a:pt x="340" y="54"/>
                    </a:cubicBezTo>
                    <a:cubicBezTo>
                      <a:pt x="336" y="39"/>
                      <a:pt x="333" y="24"/>
                      <a:pt x="331" y="8"/>
                    </a:cubicBezTo>
                    <a:cubicBezTo>
                      <a:pt x="331" y="5"/>
                      <a:pt x="331" y="3"/>
                      <a:pt x="33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5" y="138"/>
                      <a:pt x="55" y="267"/>
                      <a:pt x="150" y="368"/>
                    </a:cubicBezTo>
                    <a:cubicBezTo>
                      <a:pt x="151" y="370"/>
                      <a:pt x="153" y="372"/>
                      <a:pt x="155" y="374"/>
                    </a:cubicBezTo>
                    <a:lnTo>
                      <a:pt x="389" y="1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8" name="Freeform 219"/>
              <p:cNvSpPr/>
              <p:nvPr/>
            </p:nvSpPr>
            <p:spPr bwMode="auto">
              <a:xfrm>
                <a:off x="7564438" y="7113588"/>
                <a:ext cx="1179513" cy="1273175"/>
              </a:xfrm>
              <a:custGeom>
                <a:avLst/>
                <a:gdLst>
                  <a:gd name="T0" fmla="*/ 373 w 374"/>
                  <a:gd name="T1" fmla="*/ 73 h 403"/>
                  <a:gd name="T2" fmla="*/ 366 w 374"/>
                  <a:gd name="T3" fmla="*/ 72 h 403"/>
                  <a:gd name="T4" fmla="*/ 319 w 374"/>
                  <a:gd name="T5" fmla="*/ 63 h 403"/>
                  <a:gd name="T6" fmla="*/ 327 w 374"/>
                  <a:gd name="T7" fmla="*/ 56 h 403"/>
                  <a:gd name="T8" fmla="*/ 335 w 374"/>
                  <a:gd name="T9" fmla="*/ 48 h 403"/>
                  <a:gd name="T10" fmla="*/ 336 w 374"/>
                  <a:gd name="T11" fmla="*/ 44 h 403"/>
                  <a:gd name="T12" fmla="*/ 336 w 374"/>
                  <a:gd name="T13" fmla="*/ 21 h 403"/>
                  <a:gd name="T14" fmla="*/ 333 w 374"/>
                  <a:gd name="T15" fmla="*/ 16 h 403"/>
                  <a:gd name="T16" fmla="*/ 320 w 374"/>
                  <a:gd name="T17" fmla="*/ 5 h 403"/>
                  <a:gd name="T18" fmla="*/ 320 w 374"/>
                  <a:gd name="T19" fmla="*/ 5 h 403"/>
                  <a:gd name="T20" fmla="*/ 285 w 374"/>
                  <a:gd name="T21" fmla="*/ 13 h 403"/>
                  <a:gd name="T22" fmla="*/ 283 w 374"/>
                  <a:gd name="T23" fmla="*/ 16 h 403"/>
                  <a:gd name="T24" fmla="*/ 280 w 374"/>
                  <a:gd name="T25" fmla="*/ 21 h 403"/>
                  <a:gd name="T26" fmla="*/ 278 w 374"/>
                  <a:gd name="T27" fmla="*/ 26 h 403"/>
                  <a:gd name="T28" fmla="*/ 278 w 374"/>
                  <a:gd name="T29" fmla="*/ 31 h 403"/>
                  <a:gd name="T30" fmla="*/ 278 w 374"/>
                  <a:gd name="T31" fmla="*/ 36 h 403"/>
                  <a:gd name="T32" fmla="*/ 279 w 374"/>
                  <a:gd name="T33" fmla="*/ 46 h 403"/>
                  <a:gd name="T34" fmla="*/ 239 w 374"/>
                  <a:gd name="T35" fmla="*/ 20 h 403"/>
                  <a:gd name="T36" fmla="*/ 233 w 374"/>
                  <a:gd name="T37" fmla="*/ 15 h 403"/>
                  <a:gd name="T38" fmla="*/ 0 w 374"/>
                  <a:gd name="T39" fmla="*/ 249 h 403"/>
                  <a:gd name="T40" fmla="*/ 5 w 374"/>
                  <a:gd name="T41" fmla="*/ 254 h 403"/>
                  <a:gd name="T42" fmla="*/ 366 w 374"/>
                  <a:gd name="T43" fmla="*/ 403 h 403"/>
                  <a:gd name="T44" fmla="*/ 374 w 374"/>
                  <a:gd name="T45" fmla="*/ 403 h 403"/>
                  <a:gd name="T46" fmla="*/ 373 w 374"/>
                  <a:gd name="T47" fmla="*/ 7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3">
                    <a:moveTo>
                      <a:pt x="373" y="73"/>
                    </a:moveTo>
                    <a:cubicBezTo>
                      <a:pt x="371" y="72"/>
                      <a:pt x="368" y="72"/>
                      <a:pt x="366" y="72"/>
                    </a:cubicBezTo>
                    <a:cubicBezTo>
                      <a:pt x="350" y="71"/>
                      <a:pt x="335" y="68"/>
                      <a:pt x="319" y="63"/>
                    </a:cubicBezTo>
                    <a:cubicBezTo>
                      <a:pt x="327" y="56"/>
                      <a:pt x="327" y="56"/>
                      <a:pt x="327" y="56"/>
                    </a:cubicBezTo>
                    <a:cubicBezTo>
                      <a:pt x="330" y="54"/>
                      <a:pt x="333" y="51"/>
                      <a:pt x="335" y="48"/>
                    </a:cubicBezTo>
                    <a:cubicBezTo>
                      <a:pt x="335" y="47"/>
                      <a:pt x="336" y="46"/>
                      <a:pt x="336" y="44"/>
                    </a:cubicBezTo>
                    <a:cubicBezTo>
                      <a:pt x="339" y="37"/>
                      <a:pt x="339" y="29"/>
                      <a:pt x="336" y="21"/>
                    </a:cubicBezTo>
                    <a:cubicBezTo>
                      <a:pt x="335" y="19"/>
                      <a:pt x="334" y="17"/>
                      <a:pt x="333" y="16"/>
                    </a:cubicBezTo>
                    <a:cubicBezTo>
                      <a:pt x="330" y="11"/>
                      <a:pt x="325" y="7"/>
                      <a:pt x="320" y="5"/>
                    </a:cubicBezTo>
                    <a:cubicBezTo>
                      <a:pt x="320" y="5"/>
                      <a:pt x="320" y="5"/>
                      <a:pt x="320" y="5"/>
                    </a:cubicBezTo>
                    <a:cubicBezTo>
                      <a:pt x="307" y="0"/>
                      <a:pt x="293" y="3"/>
                      <a:pt x="285" y="13"/>
                    </a:cubicBezTo>
                    <a:cubicBezTo>
                      <a:pt x="284" y="14"/>
                      <a:pt x="283" y="15"/>
                      <a:pt x="283" y="16"/>
                    </a:cubicBezTo>
                    <a:cubicBezTo>
                      <a:pt x="282" y="17"/>
                      <a:pt x="281" y="19"/>
                      <a:pt x="280" y="21"/>
                    </a:cubicBezTo>
                    <a:cubicBezTo>
                      <a:pt x="279" y="23"/>
                      <a:pt x="279" y="24"/>
                      <a:pt x="278" y="26"/>
                    </a:cubicBezTo>
                    <a:cubicBezTo>
                      <a:pt x="278" y="28"/>
                      <a:pt x="278" y="29"/>
                      <a:pt x="278" y="31"/>
                    </a:cubicBezTo>
                    <a:cubicBezTo>
                      <a:pt x="277" y="32"/>
                      <a:pt x="277" y="34"/>
                      <a:pt x="278" y="36"/>
                    </a:cubicBezTo>
                    <a:cubicBezTo>
                      <a:pt x="279" y="46"/>
                      <a:pt x="279" y="46"/>
                      <a:pt x="279" y="46"/>
                    </a:cubicBezTo>
                    <a:cubicBezTo>
                      <a:pt x="264" y="39"/>
                      <a:pt x="251" y="30"/>
                      <a:pt x="239" y="20"/>
                    </a:cubicBezTo>
                    <a:cubicBezTo>
                      <a:pt x="237" y="18"/>
                      <a:pt x="235" y="17"/>
                      <a:pt x="233" y="15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2" y="251"/>
                      <a:pt x="4" y="252"/>
                      <a:pt x="5" y="254"/>
                    </a:cubicBezTo>
                    <a:cubicBezTo>
                      <a:pt x="101" y="343"/>
                      <a:pt x="227" y="398"/>
                      <a:pt x="366" y="403"/>
                    </a:cubicBezTo>
                    <a:cubicBezTo>
                      <a:pt x="369" y="403"/>
                      <a:pt x="371" y="403"/>
                      <a:pt x="374" y="403"/>
                    </a:cubicBezTo>
                    <a:lnTo>
                      <a:pt x="373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9" name="Freeform 220"/>
              <p:cNvSpPr/>
              <p:nvPr/>
            </p:nvSpPr>
            <p:spPr bwMode="auto">
              <a:xfrm>
                <a:off x="8988426" y="7113588"/>
                <a:ext cx="1185863" cy="1270000"/>
              </a:xfrm>
              <a:custGeom>
                <a:avLst/>
                <a:gdLst>
                  <a:gd name="T0" fmla="*/ 139 w 376"/>
                  <a:gd name="T1" fmla="*/ 12 h 402"/>
                  <a:gd name="T2" fmla="*/ 133 w 376"/>
                  <a:gd name="T3" fmla="*/ 17 h 402"/>
                  <a:gd name="T4" fmla="*/ 94 w 376"/>
                  <a:gd name="T5" fmla="*/ 44 h 402"/>
                  <a:gd name="T6" fmla="*/ 95 w 376"/>
                  <a:gd name="T7" fmla="*/ 33 h 402"/>
                  <a:gd name="T8" fmla="*/ 94 w 376"/>
                  <a:gd name="T9" fmla="*/ 22 h 402"/>
                  <a:gd name="T10" fmla="*/ 92 w 376"/>
                  <a:gd name="T11" fmla="*/ 19 h 402"/>
                  <a:gd name="T12" fmla="*/ 76 w 376"/>
                  <a:gd name="T13" fmla="*/ 2 h 402"/>
                  <a:gd name="T14" fmla="*/ 70 w 376"/>
                  <a:gd name="T15" fmla="*/ 1 h 402"/>
                  <a:gd name="T16" fmla="*/ 52 w 376"/>
                  <a:gd name="T17" fmla="*/ 3 h 402"/>
                  <a:gd name="T18" fmla="*/ 52 w 376"/>
                  <a:gd name="T19" fmla="*/ 3 h 402"/>
                  <a:gd name="T20" fmla="*/ 34 w 376"/>
                  <a:gd name="T21" fmla="*/ 34 h 402"/>
                  <a:gd name="T22" fmla="*/ 35 w 376"/>
                  <a:gd name="T23" fmla="*/ 37 h 402"/>
                  <a:gd name="T24" fmla="*/ 36 w 376"/>
                  <a:gd name="T25" fmla="*/ 43 h 402"/>
                  <a:gd name="T26" fmla="*/ 39 w 376"/>
                  <a:gd name="T27" fmla="*/ 47 h 402"/>
                  <a:gd name="T28" fmla="*/ 42 w 376"/>
                  <a:gd name="T29" fmla="*/ 51 h 402"/>
                  <a:gd name="T30" fmla="*/ 45 w 376"/>
                  <a:gd name="T31" fmla="*/ 55 h 402"/>
                  <a:gd name="T32" fmla="*/ 54 w 376"/>
                  <a:gd name="T33" fmla="*/ 61 h 402"/>
                  <a:gd name="T34" fmla="*/ 7 w 376"/>
                  <a:gd name="T35" fmla="*/ 71 h 402"/>
                  <a:gd name="T36" fmla="*/ 0 w 376"/>
                  <a:gd name="T37" fmla="*/ 72 h 402"/>
                  <a:gd name="T38" fmla="*/ 4 w 376"/>
                  <a:gd name="T39" fmla="*/ 402 h 402"/>
                  <a:gd name="T40" fmla="*/ 12 w 376"/>
                  <a:gd name="T41" fmla="*/ 402 h 402"/>
                  <a:gd name="T42" fmla="*/ 370 w 376"/>
                  <a:gd name="T43" fmla="*/ 248 h 402"/>
                  <a:gd name="T44" fmla="*/ 376 w 376"/>
                  <a:gd name="T45" fmla="*/ 242 h 402"/>
                  <a:gd name="T46" fmla="*/ 139 w 376"/>
                  <a:gd name="T47" fmla="*/ 1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6" h="402">
                    <a:moveTo>
                      <a:pt x="139" y="12"/>
                    </a:moveTo>
                    <a:cubicBezTo>
                      <a:pt x="137" y="13"/>
                      <a:pt x="135" y="15"/>
                      <a:pt x="133" y="17"/>
                    </a:cubicBezTo>
                    <a:cubicBezTo>
                      <a:pt x="121" y="27"/>
                      <a:pt x="108" y="36"/>
                      <a:pt x="94" y="4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29"/>
                      <a:pt x="95" y="26"/>
                      <a:pt x="94" y="22"/>
                    </a:cubicBezTo>
                    <a:cubicBezTo>
                      <a:pt x="93" y="21"/>
                      <a:pt x="93" y="20"/>
                      <a:pt x="92" y="19"/>
                    </a:cubicBezTo>
                    <a:cubicBezTo>
                      <a:pt x="89" y="11"/>
                      <a:pt x="83" y="5"/>
                      <a:pt x="76" y="2"/>
                    </a:cubicBezTo>
                    <a:cubicBezTo>
                      <a:pt x="74" y="2"/>
                      <a:pt x="72" y="1"/>
                      <a:pt x="70" y="1"/>
                    </a:cubicBezTo>
                    <a:cubicBezTo>
                      <a:pt x="64" y="0"/>
                      <a:pt x="58" y="0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40" y="8"/>
                      <a:pt x="33" y="20"/>
                      <a:pt x="34" y="34"/>
                    </a:cubicBezTo>
                    <a:cubicBezTo>
                      <a:pt x="34" y="35"/>
                      <a:pt x="34" y="36"/>
                      <a:pt x="35" y="37"/>
                    </a:cubicBezTo>
                    <a:cubicBezTo>
                      <a:pt x="35" y="39"/>
                      <a:pt x="36" y="41"/>
                      <a:pt x="36" y="43"/>
                    </a:cubicBezTo>
                    <a:cubicBezTo>
                      <a:pt x="37" y="44"/>
                      <a:pt x="38" y="46"/>
                      <a:pt x="39" y="47"/>
                    </a:cubicBezTo>
                    <a:cubicBezTo>
                      <a:pt x="40" y="49"/>
                      <a:pt x="41" y="50"/>
                      <a:pt x="42" y="51"/>
                    </a:cubicBezTo>
                    <a:cubicBezTo>
                      <a:pt x="43" y="52"/>
                      <a:pt x="44" y="54"/>
                      <a:pt x="45" y="55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38" y="66"/>
                      <a:pt x="23" y="69"/>
                      <a:pt x="7" y="71"/>
                    </a:cubicBezTo>
                    <a:cubicBezTo>
                      <a:pt x="5" y="71"/>
                      <a:pt x="2" y="71"/>
                      <a:pt x="0" y="72"/>
                    </a:cubicBezTo>
                    <a:cubicBezTo>
                      <a:pt x="4" y="402"/>
                      <a:pt x="4" y="402"/>
                      <a:pt x="4" y="402"/>
                    </a:cubicBezTo>
                    <a:cubicBezTo>
                      <a:pt x="7" y="402"/>
                      <a:pt x="9" y="402"/>
                      <a:pt x="12" y="402"/>
                    </a:cubicBezTo>
                    <a:cubicBezTo>
                      <a:pt x="142" y="395"/>
                      <a:pt x="270" y="344"/>
                      <a:pt x="370" y="248"/>
                    </a:cubicBezTo>
                    <a:cubicBezTo>
                      <a:pt x="372" y="246"/>
                      <a:pt x="374" y="244"/>
                      <a:pt x="376" y="242"/>
                    </a:cubicBezTo>
                    <a:lnTo>
                      <a:pt x="139" y="1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0" name="Freeform 221"/>
              <p:cNvSpPr/>
              <p:nvPr/>
            </p:nvSpPr>
            <p:spPr bwMode="auto">
              <a:xfrm>
                <a:off x="9547226" y="6556376"/>
                <a:ext cx="1274763" cy="1176338"/>
              </a:xfrm>
              <a:custGeom>
                <a:avLst/>
                <a:gdLst>
                  <a:gd name="T0" fmla="*/ 73 w 404"/>
                  <a:gd name="T1" fmla="*/ 0 h 373"/>
                  <a:gd name="T2" fmla="*/ 73 w 404"/>
                  <a:gd name="T3" fmla="*/ 7 h 373"/>
                  <a:gd name="T4" fmla="*/ 64 w 404"/>
                  <a:gd name="T5" fmla="*/ 54 h 373"/>
                  <a:gd name="T6" fmla="*/ 57 w 404"/>
                  <a:gd name="T7" fmla="*/ 46 h 373"/>
                  <a:gd name="T8" fmla="*/ 48 w 404"/>
                  <a:gd name="T9" fmla="*/ 39 h 373"/>
                  <a:gd name="T10" fmla="*/ 45 w 404"/>
                  <a:gd name="T11" fmla="*/ 37 h 373"/>
                  <a:gd name="T12" fmla="*/ 22 w 404"/>
                  <a:gd name="T13" fmla="*/ 37 h 373"/>
                  <a:gd name="T14" fmla="*/ 16 w 404"/>
                  <a:gd name="T15" fmla="*/ 40 h 373"/>
                  <a:gd name="T16" fmla="*/ 5 w 404"/>
                  <a:gd name="T17" fmla="*/ 53 h 373"/>
                  <a:gd name="T18" fmla="*/ 5 w 404"/>
                  <a:gd name="T19" fmla="*/ 53 h 373"/>
                  <a:gd name="T20" fmla="*/ 14 w 404"/>
                  <a:gd name="T21" fmla="*/ 88 h 373"/>
                  <a:gd name="T22" fmla="*/ 16 w 404"/>
                  <a:gd name="T23" fmla="*/ 90 h 373"/>
                  <a:gd name="T24" fmla="*/ 22 w 404"/>
                  <a:gd name="T25" fmla="*/ 93 h 373"/>
                  <a:gd name="T26" fmla="*/ 27 w 404"/>
                  <a:gd name="T27" fmla="*/ 95 h 373"/>
                  <a:gd name="T28" fmla="*/ 32 w 404"/>
                  <a:gd name="T29" fmla="*/ 96 h 373"/>
                  <a:gd name="T30" fmla="*/ 36 w 404"/>
                  <a:gd name="T31" fmla="*/ 95 h 373"/>
                  <a:gd name="T32" fmla="*/ 47 w 404"/>
                  <a:gd name="T33" fmla="*/ 95 h 373"/>
                  <a:gd name="T34" fmla="*/ 20 w 404"/>
                  <a:gd name="T35" fmla="*/ 134 h 373"/>
                  <a:gd name="T36" fmla="*/ 15 w 404"/>
                  <a:gd name="T37" fmla="*/ 140 h 373"/>
                  <a:gd name="T38" fmla="*/ 249 w 404"/>
                  <a:gd name="T39" fmla="*/ 373 h 373"/>
                  <a:gd name="T40" fmla="*/ 254 w 404"/>
                  <a:gd name="T41" fmla="*/ 368 h 373"/>
                  <a:gd name="T42" fmla="*/ 404 w 404"/>
                  <a:gd name="T43" fmla="*/ 7 h 373"/>
                  <a:gd name="T44" fmla="*/ 404 w 404"/>
                  <a:gd name="T45" fmla="*/ 0 h 373"/>
                  <a:gd name="T46" fmla="*/ 73 w 404"/>
                  <a:gd name="T4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3">
                    <a:moveTo>
                      <a:pt x="73" y="0"/>
                    </a:moveTo>
                    <a:cubicBezTo>
                      <a:pt x="73" y="2"/>
                      <a:pt x="73" y="5"/>
                      <a:pt x="73" y="7"/>
                    </a:cubicBezTo>
                    <a:cubicBezTo>
                      <a:pt x="71" y="23"/>
                      <a:pt x="68" y="38"/>
                      <a:pt x="64" y="54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4" y="43"/>
                      <a:pt x="52" y="40"/>
                      <a:pt x="48" y="39"/>
                    </a:cubicBezTo>
                    <a:cubicBezTo>
                      <a:pt x="47" y="38"/>
                      <a:pt x="46" y="37"/>
                      <a:pt x="45" y="37"/>
                    </a:cubicBezTo>
                    <a:cubicBezTo>
                      <a:pt x="38" y="34"/>
                      <a:pt x="29" y="34"/>
                      <a:pt x="22" y="37"/>
                    </a:cubicBezTo>
                    <a:cubicBezTo>
                      <a:pt x="20" y="38"/>
                      <a:pt x="18" y="39"/>
                      <a:pt x="16" y="40"/>
                    </a:cubicBezTo>
                    <a:cubicBezTo>
                      <a:pt x="11" y="43"/>
                      <a:pt x="8" y="48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0" y="66"/>
                      <a:pt x="4" y="80"/>
                      <a:pt x="14" y="88"/>
                    </a:cubicBezTo>
                    <a:cubicBezTo>
                      <a:pt x="14" y="89"/>
                      <a:pt x="15" y="90"/>
                      <a:pt x="16" y="90"/>
                    </a:cubicBezTo>
                    <a:cubicBezTo>
                      <a:pt x="18" y="91"/>
                      <a:pt x="20" y="92"/>
                      <a:pt x="22" y="93"/>
                    </a:cubicBezTo>
                    <a:cubicBezTo>
                      <a:pt x="23" y="94"/>
                      <a:pt x="25" y="94"/>
                      <a:pt x="27" y="95"/>
                    </a:cubicBezTo>
                    <a:cubicBezTo>
                      <a:pt x="28" y="95"/>
                      <a:pt x="30" y="95"/>
                      <a:pt x="32" y="96"/>
                    </a:cubicBezTo>
                    <a:cubicBezTo>
                      <a:pt x="33" y="96"/>
                      <a:pt x="35" y="96"/>
                      <a:pt x="36" y="95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39" y="109"/>
                      <a:pt x="30" y="122"/>
                      <a:pt x="20" y="134"/>
                    </a:cubicBezTo>
                    <a:cubicBezTo>
                      <a:pt x="19" y="136"/>
                      <a:pt x="17" y="138"/>
                      <a:pt x="15" y="140"/>
                    </a:cubicBezTo>
                    <a:cubicBezTo>
                      <a:pt x="249" y="373"/>
                      <a:pt x="249" y="373"/>
                      <a:pt x="249" y="373"/>
                    </a:cubicBezTo>
                    <a:cubicBezTo>
                      <a:pt x="251" y="371"/>
                      <a:pt x="253" y="370"/>
                      <a:pt x="254" y="368"/>
                    </a:cubicBezTo>
                    <a:cubicBezTo>
                      <a:pt x="343" y="273"/>
                      <a:pt x="399" y="146"/>
                      <a:pt x="404" y="7"/>
                    </a:cubicBezTo>
                    <a:cubicBezTo>
                      <a:pt x="404" y="5"/>
                      <a:pt x="404" y="2"/>
                      <a:pt x="404" y="0"/>
                    </a:cubicBez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1" name="Freeform 222"/>
              <p:cNvSpPr/>
              <p:nvPr/>
            </p:nvSpPr>
            <p:spPr bwMode="auto">
              <a:xfrm>
                <a:off x="9548813" y="5129213"/>
                <a:ext cx="1266825" cy="1179513"/>
              </a:xfrm>
              <a:custGeom>
                <a:avLst/>
                <a:gdLst>
                  <a:gd name="T0" fmla="*/ 13 w 401"/>
                  <a:gd name="T1" fmla="*/ 234 h 374"/>
                  <a:gd name="T2" fmla="*/ 18 w 401"/>
                  <a:gd name="T3" fmla="*/ 240 h 374"/>
                  <a:gd name="T4" fmla="*/ 44 w 401"/>
                  <a:gd name="T5" fmla="*/ 279 h 374"/>
                  <a:gd name="T6" fmla="*/ 34 w 401"/>
                  <a:gd name="T7" fmla="*/ 278 h 374"/>
                  <a:gd name="T8" fmla="*/ 22 w 401"/>
                  <a:gd name="T9" fmla="*/ 279 h 374"/>
                  <a:gd name="T10" fmla="*/ 19 w 401"/>
                  <a:gd name="T11" fmla="*/ 280 h 374"/>
                  <a:gd name="T12" fmla="*/ 3 w 401"/>
                  <a:gd name="T13" fmla="*/ 297 h 374"/>
                  <a:gd name="T14" fmla="*/ 1 w 401"/>
                  <a:gd name="T15" fmla="*/ 302 h 374"/>
                  <a:gd name="T16" fmla="*/ 3 w 401"/>
                  <a:gd name="T17" fmla="*/ 320 h 374"/>
                  <a:gd name="T18" fmla="*/ 3 w 401"/>
                  <a:gd name="T19" fmla="*/ 320 h 374"/>
                  <a:gd name="T20" fmla="*/ 33 w 401"/>
                  <a:gd name="T21" fmla="*/ 339 h 374"/>
                  <a:gd name="T22" fmla="*/ 36 w 401"/>
                  <a:gd name="T23" fmla="*/ 338 h 374"/>
                  <a:gd name="T24" fmla="*/ 42 w 401"/>
                  <a:gd name="T25" fmla="*/ 336 h 374"/>
                  <a:gd name="T26" fmla="*/ 47 w 401"/>
                  <a:gd name="T27" fmla="*/ 334 h 374"/>
                  <a:gd name="T28" fmla="*/ 51 w 401"/>
                  <a:gd name="T29" fmla="*/ 331 h 374"/>
                  <a:gd name="T30" fmla="*/ 54 w 401"/>
                  <a:gd name="T31" fmla="*/ 328 h 374"/>
                  <a:gd name="T32" fmla="*/ 61 w 401"/>
                  <a:gd name="T33" fmla="*/ 320 h 374"/>
                  <a:gd name="T34" fmla="*/ 70 w 401"/>
                  <a:gd name="T35" fmla="*/ 366 h 374"/>
                  <a:gd name="T36" fmla="*/ 71 w 401"/>
                  <a:gd name="T37" fmla="*/ 374 h 374"/>
                  <a:gd name="T38" fmla="*/ 401 w 401"/>
                  <a:gd name="T39" fmla="*/ 374 h 374"/>
                  <a:gd name="T40" fmla="*/ 401 w 401"/>
                  <a:gd name="T41" fmla="*/ 366 h 374"/>
                  <a:gd name="T42" fmla="*/ 252 w 401"/>
                  <a:gd name="T43" fmla="*/ 6 h 374"/>
                  <a:gd name="T44" fmla="*/ 246 w 401"/>
                  <a:gd name="T45" fmla="*/ 0 h 374"/>
                  <a:gd name="T46" fmla="*/ 13 w 401"/>
                  <a:gd name="T47" fmla="*/ 23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1" h="374">
                    <a:moveTo>
                      <a:pt x="13" y="234"/>
                    </a:moveTo>
                    <a:cubicBezTo>
                      <a:pt x="14" y="236"/>
                      <a:pt x="16" y="238"/>
                      <a:pt x="18" y="240"/>
                    </a:cubicBezTo>
                    <a:cubicBezTo>
                      <a:pt x="28" y="252"/>
                      <a:pt x="37" y="265"/>
                      <a:pt x="44" y="279"/>
                    </a:cubicBezTo>
                    <a:cubicBezTo>
                      <a:pt x="34" y="278"/>
                      <a:pt x="34" y="278"/>
                      <a:pt x="34" y="278"/>
                    </a:cubicBezTo>
                    <a:cubicBezTo>
                      <a:pt x="30" y="278"/>
                      <a:pt x="26" y="278"/>
                      <a:pt x="22" y="279"/>
                    </a:cubicBezTo>
                    <a:cubicBezTo>
                      <a:pt x="21" y="279"/>
                      <a:pt x="20" y="280"/>
                      <a:pt x="19" y="280"/>
                    </a:cubicBezTo>
                    <a:cubicBezTo>
                      <a:pt x="12" y="283"/>
                      <a:pt x="6" y="289"/>
                      <a:pt x="3" y="297"/>
                    </a:cubicBezTo>
                    <a:cubicBezTo>
                      <a:pt x="2" y="298"/>
                      <a:pt x="1" y="300"/>
                      <a:pt x="1" y="302"/>
                    </a:cubicBezTo>
                    <a:cubicBezTo>
                      <a:pt x="0" y="308"/>
                      <a:pt x="0" y="314"/>
                      <a:pt x="3" y="320"/>
                    </a:cubicBezTo>
                    <a:cubicBezTo>
                      <a:pt x="3" y="320"/>
                      <a:pt x="3" y="320"/>
                      <a:pt x="3" y="320"/>
                    </a:cubicBezTo>
                    <a:cubicBezTo>
                      <a:pt x="8" y="332"/>
                      <a:pt x="20" y="340"/>
                      <a:pt x="33" y="339"/>
                    </a:cubicBezTo>
                    <a:cubicBezTo>
                      <a:pt x="34" y="339"/>
                      <a:pt x="35" y="338"/>
                      <a:pt x="36" y="338"/>
                    </a:cubicBezTo>
                    <a:cubicBezTo>
                      <a:pt x="38" y="338"/>
                      <a:pt x="40" y="337"/>
                      <a:pt x="42" y="336"/>
                    </a:cubicBezTo>
                    <a:cubicBezTo>
                      <a:pt x="44" y="336"/>
                      <a:pt x="45" y="335"/>
                      <a:pt x="47" y="334"/>
                    </a:cubicBezTo>
                    <a:cubicBezTo>
                      <a:pt x="48" y="333"/>
                      <a:pt x="50" y="332"/>
                      <a:pt x="51" y="331"/>
                    </a:cubicBezTo>
                    <a:cubicBezTo>
                      <a:pt x="52" y="330"/>
                      <a:pt x="53" y="329"/>
                      <a:pt x="54" y="328"/>
                    </a:cubicBezTo>
                    <a:cubicBezTo>
                      <a:pt x="61" y="320"/>
                      <a:pt x="61" y="320"/>
                      <a:pt x="61" y="320"/>
                    </a:cubicBezTo>
                    <a:cubicBezTo>
                      <a:pt x="66" y="335"/>
                      <a:pt x="69" y="350"/>
                      <a:pt x="70" y="366"/>
                    </a:cubicBezTo>
                    <a:cubicBezTo>
                      <a:pt x="70" y="369"/>
                      <a:pt x="70" y="371"/>
                      <a:pt x="71" y="374"/>
                    </a:cubicBezTo>
                    <a:cubicBezTo>
                      <a:pt x="401" y="374"/>
                      <a:pt x="401" y="374"/>
                      <a:pt x="401" y="374"/>
                    </a:cubicBezTo>
                    <a:cubicBezTo>
                      <a:pt x="401" y="371"/>
                      <a:pt x="401" y="369"/>
                      <a:pt x="401" y="366"/>
                    </a:cubicBezTo>
                    <a:cubicBezTo>
                      <a:pt x="396" y="236"/>
                      <a:pt x="347" y="107"/>
                      <a:pt x="252" y="6"/>
                    </a:cubicBezTo>
                    <a:cubicBezTo>
                      <a:pt x="250" y="4"/>
                      <a:pt x="248" y="2"/>
                      <a:pt x="246" y="0"/>
                    </a:cubicBezTo>
                    <a:lnTo>
                      <a:pt x="13" y="2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2" name="Freeform 223"/>
              <p:cNvSpPr/>
              <p:nvPr/>
            </p:nvSpPr>
            <p:spPr bwMode="auto">
              <a:xfrm>
                <a:off x="8988426" y="4481513"/>
                <a:ext cx="1179513" cy="1274763"/>
              </a:xfrm>
              <a:custGeom>
                <a:avLst/>
                <a:gdLst>
                  <a:gd name="T0" fmla="*/ 0 w 374"/>
                  <a:gd name="T1" fmla="*/ 331 h 404"/>
                  <a:gd name="T2" fmla="*/ 8 w 374"/>
                  <a:gd name="T3" fmla="*/ 331 h 404"/>
                  <a:gd name="T4" fmla="*/ 54 w 374"/>
                  <a:gd name="T5" fmla="*/ 340 h 404"/>
                  <a:gd name="T6" fmla="*/ 46 w 374"/>
                  <a:gd name="T7" fmla="*/ 347 h 404"/>
                  <a:gd name="T8" fmla="*/ 39 w 374"/>
                  <a:gd name="T9" fmla="*/ 356 h 404"/>
                  <a:gd name="T10" fmla="*/ 37 w 374"/>
                  <a:gd name="T11" fmla="*/ 359 h 404"/>
                  <a:gd name="T12" fmla="*/ 37 w 374"/>
                  <a:gd name="T13" fmla="*/ 382 h 404"/>
                  <a:gd name="T14" fmla="*/ 40 w 374"/>
                  <a:gd name="T15" fmla="*/ 388 h 404"/>
                  <a:gd name="T16" fmla="*/ 54 w 374"/>
                  <a:gd name="T17" fmla="*/ 399 h 404"/>
                  <a:gd name="T18" fmla="*/ 54 w 374"/>
                  <a:gd name="T19" fmla="*/ 399 h 404"/>
                  <a:gd name="T20" fmla="*/ 89 w 374"/>
                  <a:gd name="T21" fmla="*/ 390 h 404"/>
                  <a:gd name="T22" fmla="*/ 91 w 374"/>
                  <a:gd name="T23" fmla="*/ 388 h 404"/>
                  <a:gd name="T24" fmla="*/ 94 w 374"/>
                  <a:gd name="T25" fmla="*/ 382 h 404"/>
                  <a:gd name="T26" fmla="*/ 95 w 374"/>
                  <a:gd name="T27" fmla="*/ 377 h 404"/>
                  <a:gd name="T28" fmla="*/ 96 w 374"/>
                  <a:gd name="T29" fmla="*/ 372 h 404"/>
                  <a:gd name="T30" fmla="*/ 96 w 374"/>
                  <a:gd name="T31" fmla="*/ 368 h 404"/>
                  <a:gd name="T32" fmla="*/ 95 w 374"/>
                  <a:gd name="T33" fmla="*/ 357 h 404"/>
                  <a:gd name="T34" fmla="*/ 134 w 374"/>
                  <a:gd name="T35" fmla="*/ 384 h 404"/>
                  <a:gd name="T36" fmla="*/ 140 w 374"/>
                  <a:gd name="T37" fmla="*/ 389 h 404"/>
                  <a:gd name="T38" fmla="*/ 374 w 374"/>
                  <a:gd name="T39" fmla="*/ 155 h 404"/>
                  <a:gd name="T40" fmla="*/ 368 w 374"/>
                  <a:gd name="T41" fmla="*/ 150 h 404"/>
                  <a:gd name="T42" fmla="*/ 8 w 374"/>
                  <a:gd name="T43" fmla="*/ 0 h 404"/>
                  <a:gd name="T44" fmla="*/ 0 w 374"/>
                  <a:gd name="T45" fmla="*/ 0 h 404"/>
                  <a:gd name="T46" fmla="*/ 0 w 374"/>
                  <a:gd name="T47" fmla="*/ 33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4">
                    <a:moveTo>
                      <a:pt x="0" y="331"/>
                    </a:moveTo>
                    <a:cubicBezTo>
                      <a:pt x="3" y="331"/>
                      <a:pt x="5" y="331"/>
                      <a:pt x="8" y="331"/>
                    </a:cubicBezTo>
                    <a:cubicBezTo>
                      <a:pt x="23" y="333"/>
                      <a:pt x="39" y="336"/>
                      <a:pt x="54" y="340"/>
                    </a:cubicBezTo>
                    <a:cubicBezTo>
                      <a:pt x="46" y="347"/>
                      <a:pt x="46" y="347"/>
                      <a:pt x="46" y="347"/>
                    </a:cubicBezTo>
                    <a:cubicBezTo>
                      <a:pt x="43" y="350"/>
                      <a:pt x="41" y="352"/>
                      <a:pt x="39" y="356"/>
                    </a:cubicBezTo>
                    <a:cubicBezTo>
                      <a:pt x="38" y="357"/>
                      <a:pt x="38" y="358"/>
                      <a:pt x="37" y="359"/>
                    </a:cubicBezTo>
                    <a:cubicBezTo>
                      <a:pt x="34" y="366"/>
                      <a:pt x="34" y="375"/>
                      <a:pt x="37" y="382"/>
                    </a:cubicBezTo>
                    <a:cubicBezTo>
                      <a:pt x="38" y="384"/>
                      <a:pt x="39" y="386"/>
                      <a:pt x="40" y="388"/>
                    </a:cubicBezTo>
                    <a:cubicBezTo>
                      <a:pt x="44" y="393"/>
                      <a:pt x="48" y="396"/>
                      <a:pt x="54" y="399"/>
                    </a:cubicBezTo>
                    <a:cubicBezTo>
                      <a:pt x="54" y="399"/>
                      <a:pt x="54" y="399"/>
                      <a:pt x="54" y="399"/>
                    </a:cubicBezTo>
                    <a:cubicBezTo>
                      <a:pt x="66" y="404"/>
                      <a:pt x="80" y="400"/>
                      <a:pt x="89" y="390"/>
                    </a:cubicBezTo>
                    <a:cubicBezTo>
                      <a:pt x="90" y="390"/>
                      <a:pt x="90" y="389"/>
                      <a:pt x="91" y="388"/>
                    </a:cubicBezTo>
                    <a:cubicBezTo>
                      <a:pt x="92" y="386"/>
                      <a:pt x="93" y="384"/>
                      <a:pt x="94" y="382"/>
                    </a:cubicBezTo>
                    <a:cubicBezTo>
                      <a:pt x="94" y="381"/>
                      <a:pt x="95" y="379"/>
                      <a:pt x="95" y="377"/>
                    </a:cubicBezTo>
                    <a:cubicBezTo>
                      <a:pt x="96" y="376"/>
                      <a:pt x="96" y="374"/>
                      <a:pt x="96" y="372"/>
                    </a:cubicBezTo>
                    <a:cubicBezTo>
                      <a:pt x="96" y="371"/>
                      <a:pt x="96" y="369"/>
                      <a:pt x="96" y="368"/>
                    </a:cubicBezTo>
                    <a:cubicBezTo>
                      <a:pt x="95" y="357"/>
                      <a:pt x="95" y="357"/>
                      <a:pt x="95" y="357"/>
                    </a:cubicBezTo>
                    <a:cubicBezTo>
                      <a:pt x="109" y="365"/>
                      <a:pt x="122" y="374"/>
                      <a:pt x="134" y="384"/>
                    </a:cubicBezTo>
                    <a:cubicBezTo>
                      <a:pt x="136" y="385"/>
                      <a:pt x="138" y="387"/>
                      <a:pt x="140" y="389"/>
                    </a:cubicBezTo>
                    <a:cubicBezTo>
                      <a:pt x="374" y="155"/>
                      <a:pt x="374" y="155"/>
                      <a:pt x="374" y="155"/>
                    </a:cubicBezTo>
                    <a:cubicBezTo>
                      <a:pt x="372" y="153"/>
                      <a:pt x="370" y="151"/>
                      <a:pt x="368" y="150"/>
                    </a:cubicBezTo>
                    <a:cubicBezTo>
                      <a:pt x="273" y="61"/>
                      <a:pt x="147" y="5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lnTo>
                      <a:pt x="0" y="3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3" name="Freeform 224"/>
              <p:cNvSpPr/>
              <p:nvPr/>
            </p:nvSpPr>
            <p:spPr bwMode="auto">
              <a:xfrm>
                <a:off x="7542213" y="4478338"/>
                <a:ext cx="1189038" cy="1271588"/>
              </a:xfrm>
              <a:custGeom>
                <a:avLst/>
                <a:gdLst>
                  <a:gd name="T0" fmla="*/ 238 w 377"/>
                  <a:gd name="T1" fmla="*/ 391 h 403"/>
                  <a:gd name="T2" fmla="*/ 243 w 377"/>
                  <a:gd name="T3" fmla="*/ 386 h 403"/>
                  <a:gd name="T4" fmla="*/ 282 w 377"/>
                  <a:gd name="T5" fmla="*/ 359 h 403"/>
                  <a:gd name="T6" fmla="*/ 281 w 377"/>
                  <a:gd name="T7" fmla="*/ 370 h 403"/>
                  <a:gd name="T8" fmla="*/ 283 w 377"/>
                  <a:gd name="T9" fmla="*/ 381 h 403"/>
                  <a:gd name="T10" fmla="*/ 284 w 377"/>
                  <a:gd name="T11" fmla="*/ 384 h 403"/>
                  <a:gd name="T12" fmla="*/ 301 w 377"/>
                  <a:gd name="T13" fmla="*/ 400 h 403"/>
                  <a:gd name="T14" fmla="*/ 307 w 377"/>
                  <a:gd name="T15" fmla="*/ 402 h 403"/>
                  <a:gd name="T16" fmla="*/ 324 w 377"/>
                  <a:gd name="T17" fmla="*/ 400 h 403"/>
                  <a:gd name="T18" fmla="*/ 324 w 377"/>
                  <a:gd name="T19" fmla="*/ 400 h 403"/>
                  <a:gd name="T20" fmla="*/ 342 w 377"/>
                  <a:gd name="T21" fmla="*/ 369 h 403"/>
                  <a:gd name="T22" fmla="*/ 342 w 377"/>
                  <a:gd name="T23" fmla="*/ 366 h 403"/>
                  <a:gd name="T24" fmla="*/ 340 w 377"/>
                  <a:gd name="T25" fmla="*/ 360 h 403"/>
                  <a:gd name="T26" fmla="*/ 337 w 377"/>
                  <a:gd name="T27" fmla="*/ 355 h 403"/>
                  <a:gd name="T28" fmla="*/ 334 w 377"/>
                  <a:gd name="T29" fmla="*/ 351 h 403"/>
                  <a:gd name="T30" fmla="*/ 331 w 377"/>
                  <a:gd name="T31" fmla="*/ 348 h 403"/>
                  <a:gd name="T32" fmla="*/ 323 w 377"/>
                  <a:gd name="T33" fmla="*/ 342 h 403"/>
                  <a:gd name="T34" fmla="*/ 369 w 377"/>
                  <a:gd name="T35" fmla="*/ 332 h 403"/>
                  <a:gd name="T36" fmla="*/ 377 w 377"/>
                  <a:gd name="T37" fmla="*/ 331 h 403"/>
                  <a:gd name="T38" fmla="*/ 371 w 377"/>
                  <a:gd name="T39" fmla="*/ 0 h 403"/>
                  <a:gd name="T40" fmla="*/ 363 w 377"/>
                  <a:gd name="T41" fmla="*/ 1 h 403"/>
                  <a:gd name="T42" fmla="*/ 5 w 377"/>
                  <a:gd name="T43" fmla="*/ 156 h 403"/>
                  <a:gd name="T44" fmla="*/ 0 w 377"/>
                  <a:gd name="T45" fmla="*/ 162 h 403"/>
                  <a:gd name="T46" fmla="*/ 238 w 377"/>
                  <a:gd name="T47" fmla="*/ 39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7" h="403">
                    <a:moveTo>
                      <a:pt x="238" y="391"/>
                    </a:moveTo>
                    <a:cubicBezTo>
                      <a:pt x="240" y="390"/>
                      <a:pt x="242" y="388"/>
                      <a:pt x="243" y="386"/>
                    </a:cubicBezTo>
                    <a:cubicBezTo>
                      <a:pt x="255" y="376"/>
                      <a:pt x="268" y="367"/>
                      <a:pt x="282" y="359"/>
                    </a:cubicBezTo>
                    <a:cubicBezTo>
                      <a:pt x="281" y="370"/>
                      <a:pt x="281" y="370"/>
                      <a:pt x="281" y="370"/>
                    </a:cubicBezTo>
                    <a:cubicBezTo>
                      <a:pt x="281" y="373"/>
                      <a:pt x="282" y="377"/>
                      <a:pt x="283" y="381"/>
                    </a:cubicBezTo>
                    <a:cubicBezTo>
                      <a:pt x="283" y="382"/>
                      <a:pt x="283" y="383"/>
                      <a:pt x="284" y="384"/>
                    </a:cubicBezTo>
                    <a:cubicBezTo>
                      <a:pt x="287" y="392"/>
                      <a:pt x="293" y="397"/>
                      <a:pt x="301" y="400"/>
                    </a:cubicBezTo>
                    <a:cubicBezTo>
                      <a:pt x="303" y="401"/>
                      <a:pt x="305" y="402"/>
                      <a:pt x="307" y="402"/>
                    </a:cubicBezTo>
                    <a:cubicBezTo>
                      <a:pt x="312" y="403"/>
                      <a:pt x="318" y="402"/>
                      <a:pt x="324" y="400"/>
                    </a:cubicBezTo>
                    <a:cubicBezTo>
                      <a:pt x="324" y="400"/>
                      <a:pt x="324" y="400"/>
                      <a:pt x="324" y="400"/>
                    </a:cubicBezTo>
                    <a:cubicBezTo>
                      <a:pt x="336" y="395"/>
                      <a:pt x="344" y="382"/>
                      <a:pt x="342" y="369"/>
                    </a:cubicBezTo>
                    <a:cubicBezTo>
                      <a:pt x="342" y="368"/>
                      <a:pt x="342" y="367"/>
                      <a:pt x="342" y="366"/>
                    </a:cubicBezTo>
                    <a:cubicBezTo>
                      <a:pt x="341" y="364"/>
                      <a:pt x="341" y="362"/>
                      <a:pt x="340" y="360"/>
                    </a:cubicBezTo>
                    <a:cubicBezTo>
                      <a:pt x="339" y="358"/>
                      <a:pt x="338" y="357"/>
                      <a:pt x="337" y="355"/>
                    </a:cubicBezTo>
                    <a:cubicBezTo>
                      <a:pt x="337" y="354"/>
                      <a:pt x="336" y="353"/>
                      <a:pt x="334" y="351"/>
                    </a:cubicBezTo>
                    <a:cubicBezTo>
                      <a:pt x="333" y="350"/>
                      <a:pt x="332" y="349"/>
                      <a:pt x="331" y="348"/>
                    </a:cubicBezTo>
                    <a:cubicBezTo>
                      <a:pt x="323" y="342"/>
                      <a:pt x="323" y="342"/>
                      <a:pt x="323" y="342"/>
                    </a:cubicBezTo>
                    <a:cubicBezTo>
                      <a:pt x="338" y="337"/>
                      <a:pt x="353" y="333"/>
                      <a:pt x="369" y="332"/>
                    </a:cubicBezTo>
                    <a:cubicBezTo>
                      <a:pt x="372" y="331"/>
                      <a:pt x="374" y="331"/>
                      <a:pt x="377" y="331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8" y="1"/>
                      <a:pt x="366" y="1"/>
                      <a:pt x="363" y="1"/>
                    </a:cubicBezTo>
                    <a:cubicBezTo>
                      <a:pt x="233" y="8"/>
                      <a:pt x="106" y="60"/>
                      <a:pt x="5" y="156"/>
                    </a:cubicBezTo>
                    <a:cubicBezTo>
                      <a:pt x="4" y="158"/>
                      <a:pt x="2" y="160"/>
                      <a:pt x="0" y="162"/>
                    </a:cubicBezTo>
                    <a:lnTo>
                      <a:pt x="238" y="39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14" name="Freeform 113"/>
            <p:cNvSpPr>
              <a:spLocks noEditPoints="1"/>
            </p:cNvSpPr>
            <p:nvPr/>
          </p:nvSpPr>
          <p:spPr bwMode="auto">
            <a:xfrm>
              <a:off x="9361294" y="5868519"/>
              <a:ext cx="695221" cy="1097974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2" name="TextBox 112"/>
          <p:cNvSpPr txBox="1"/>
          <p:nvPr/>
        </p:nvSpPr>
        <p:spPr>
          <a:xfrm>
            <a:off x="3578111" y="4540060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3" name="TextBox 112"/>
          <p:cNvSpPr txBox="1"/>
          <p:nvPr/>
        </p:nvSpPr>
        <p:spPr>
          <a:xfrm>
            <a:off x="3578111" y="4960448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51700" y="2042905"/>
            <a:ext cx="1954213" cy="1954213"/>
            <a:chOff x="12872045" y="4433050"/>
            <a:chExt cx="3908425" cy="3908426"/>
          </a:xfrm>
        </p:grpSpPr>
        <p:grpSp>
          <p:nvGrpSpPr>
            <p:cNvPr id="94" name="Group 93"/>
            <p:cNvGrpSpPr/>
            <p:nvPr/>
          </p:nvGrpSpPr>
          <p:grpSpPr>
            <a:xfrm rot="5400000">
              <a:off x="12872045" y="4433050"/>
              <a:ext cx="3908426" cy="3908425"/>
              <a:chOff x="6913563" y="4478338"/>
              <a:chExt cx="3908426" cy="3908425"/>
            </a:xfrm>
          </p:grpSpPr>
          <p:sp>
            <p:nvSpPr>
              <p:cNvPr id="95" name="Freeform 217"/>
              <p:cNvSpPr/>
              <p:nvPr/>
            </p:nvSpPr>
            <p:spPr bwMode="auto">
              <a:xfrm>
                <a:off x="6916738" y="5106988"/>
                <a:ext cx="1274763" cy="1179513"/>
              </a:xfrm>
              <a:custGeom>
                <a:avLst/>
                <a:gdLst>
                  <a:gd name="T0" fmla="*/ 330 w 404"/>
                  <a:gd name="T1" fmla="*/ 374 h 374"/>
                  <a:gd name="T2" fmla="*/ 331 w 404"/>
                  <a:gd name="T3" fmla="*/ 366 h 374"/>
                  <a:gd name="T4" fmla="*/ 340 w 404"/>
                  <a:gd name="T5" fmla="*/ 320 h 374"/>
                  <a:gd name="T6" fmla="*/ 347 w 404"/>
                  <a:gd name="T7" fmla="*/ 328 h 374"/>
                  <a:gd name="T8" fmla="*/ 355 w 404"/>
                  <a:gd name="T9" fmla="*/ 335 h 374"/>
                  <a:gd name="T10" fmla="*/ 359 w 404"/>
                  <a:gd name="T11" fmla="*/ 337 h 374"/>
                  <a:gd name="T12" fmla="*/ 382 w 404"/>
                  <a:gd name="T13" fmla="*/ 337 h 374"/>
                  <a:gd name="T14" fmla="*/ 387 w 404"/>
                  <a:gd name="T15" fmla="*/ 334 h 374"/>
                  <a:gd name="T16" fmla="*/ 399 w 404"/>
                  <a:gd name="T17" fmla="*/ 320 h 374"/>
                  <a:gd name="T18" fmla="*/ 399 w 404"/>
                  <a:gd name="T19" fmla="*/ 320 h 374"/>
                  <a:gd name="T20" fmla="*/ 390 w 404"/>
                  <a:gd name="T21" fmla="*/ 285 h 374"/>
                  <a:gd name="T22" fmla="*/ 387 w 404"/>
                  <a:gd name="T23" fmla="*/ 283 h 374"/>
                  <a:gd name="T24" fmla="*/ 382 w 404"/>
                  <a:gd name="T25" fmla="*/ 280 h 374"/>
                  <a:gd name="T26" fmla="*/ 377 w 404"/>
                  <a:gd name="T27" fmla="*/ 279 h 374"/>
                  <a:gd name="T28" fmla="*/ 372 w 404"/>
                  <a:gd name="T29" fmla="*/ 278 h 374"/>
                  <a:gd name="T30" fmla="*/ 368 w 404"/>
                  <a:gd name="T31" fmla="*/ 278 h 374"/>
                  <a:gd name="T32" fmla="*/ 357 w 404"/>
                  <a:gd name="T33" fmla="*/ 279 h 374"/>
                  <a:gd name="T34" fmla="*/ 383 w 404"/>
                  <a:gd name="T35" fmla="*/ 240 h 374"/>
                  <a:gd name="T36" fmla="*/ 388 w 404"/>
                  <a:gd name="T37" fmla="*/ 234 h 374"/>
                  <a:gd name="T38" fmla="*/ 155 w 404"/>
                  <a:gd name="T39" fmla="*/ 0 h 374"/>
                  <a:gd name="T40" fmla="*/ 149 w 404"/>
                  <a:gd name="T41" fmla="*/ 6 h 374"/>
                  <a:gd name="T42" fmla="*/ 0 w 404"/>
                  <a:gd name="T43" fmla="*/ 366 h 374"/>
                  <a:gd name="T44" fmla="*/ 0 w 404"/>
                  <a:gd name="T45" fmla="*/ 374 h 374"/>
                  <a:gd name="T46" fmla="*/ 330 w 404"/>
                  <a:gd name="T47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4">
                    <a:moveTo>
                      <a:pt x="330" y="374"/>
                    </a:moveTo>
                    <a:cubicBezTo>
                      <a:pt x="331" y="371"/>
                      <a:pt x="331" y="369"/>
                      <a:pt x="331" y="366"/>
                    </a:cubicBezTo>
                    <a:cubicBezTo>
                      <a:pt x="332" y="351"/>
                      <a:pt x="335" y="335"/>
                      <a:pt x="340" y="320"/>
                    </a:cubicBezTo>
                    <a:cubicBezTo>
                      <a:pt x="347" y="328"/>
                      <a:pt x="347" y="328"/>
                      <a:pt x="347" y="328"/>
                    </a:cubicBezTo>
                    <a:cubicBezTo>
                      <a:pt x="349" y="331"/>
                      <a:pt x="352" y="333"/>
                      <a:pt x="355" y="335"/>
                    </a:cubicBezTo>
                    <a:cubicBezTo>
                      <a:pt x="356" y="336"/>
                      <a:pt x="358" y="336"/>
                      <a:pt x="359" y="337"/>
                    </a:cubicBezTo>
                    <a:cubicBezTo>
                      <a:pt x="366" y="340"/>
                      <a:pt x="375" y="340"/>
                      <a:pt x="382" y="337"/>
                    </a:cubicBezTo>
                    <a:cubicBezTo>
                      <a:pt x="384" y="336"/>
                      <a:pt x="386" y="335"/>
                      <a:pt x="387" y="334"/>
                    </a:cubicBezTo>
                    <a:cubicBezTo>
                      <a:pt x="392" y="330"/>
                      <a:pt x="396" y="326"/>
                      <a:pt x="399" y="320"/>
                    </a:cubicBezTo>
                    <a:cubicBezTo>
                      <a:pt x="399" y="320"/>
                      <a:pt x="399" y="320"/>
                      <a:pt x="399" y="320"/>
                    </a:cubicBezTo>
                    <a:cubicBezTo>
                      <a:pt x="404" y="308"/>
                      <a:pt x="400" y="294"/>
                      <a:pt x="390" y="285"/>
                    </a:cubicBezTo>
                    <a:cubicBezTo>
                      <a:pt x="389" y="284"/>
                      <a:pt x="388" y="284"/>
                      <a:pt x="387" y="283"/>
                    </a:cubicBezTo>
                    <a:cubicBezTo>
                      <a:pt x="386" y="282"/>
                      <a:pt x="384" y="281"/>
                      <a:pt x="382" y="280"/>
                    </a:cubicBezTo>
                    <a:cubicBezTo>
                      <a:pt x="380" y="280"/>
                      <a:pt x="379" y="279"/>
                      <a:pt x="377" y="279"/>
                    </a:cubicBezTo>
                    <a:cubicBezTo>
                      <a:pt x="376" y="278"/>
                      <a:pt x="374" y="278"/>
                      <a:pt x="372" y="278"/>
                    </a:cubicBezTo>
                    <a:cubicBezTo>
                      <a:pt x="371" y="278"/>
                      <a:pt x="369" y="278"/>
                      <a:pt x="368" y="278"/>
                    </a:cubicBezTo>
                    <a:cubicBezTo>
                      <a:pt x="357" y="279"/>
                      <a:pt x="357" y="279"/>
                      <a:pt x="357" y="279"/>
                    </a:cubicBezTo>
                    <a:cubicBezTo>
                      <a:pt x="364" y="265"/>
                      <a:pt x="373" y="252"/>
                      <a:pt x="383" y="240"/>
                    </a:cubicBezTo>
                    <a:cubicBezTo>
                      <a:pt x="385" y="238"/>
                      <a:pt x="387" y="236"/>
                      <a:pt x="388" y="234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53" y="2"/>
                      <a:pt x="151" y="4"/>
                      <a:pt x="149" y="6"/>
                    </a:cubicBezTo>
                    <a:cubicBezTo>
                      <a:pt x="61" y="101"/>
                      <a:pt x="5" y="227"/>
                      <a:pt x="0" y="366"/>
                    </a:cubicBezTo>
                    <a:cubicBezTo>
                      <a:pt x="0" y="369"/>
                      <a:pt x="0" y="371"/>
                      <a:pt x="0" y="374"/>
                    </a:cubicBezTo>
                    <a:lnTo>
                      <a:pt x="330" y="37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6" name="Freeform 218"/>
              <p:cNvSpPr/>
              <p:nvPr/>
            </p:nvSpPr>
            <p:spPr bwMode="auto">
              <a:xfrm>
                <a:off x="6913563" y="6543676"/>
                <a:ext cx="1268413" cy="1179513"/>
              </a:xfrm>
              <a:custGeom>
                <a:avLst/>
                <a:gdLst>
                  <a:gd name="T0" fmla="*/ 389 w 402"/>
                  <a:gd name="T1" fmla="*/ 140 h 374"/>
                  <a:gd name="T2" fmla="*/ 384 w 402"/>
                  <a:gd name="T3" fmla="*/ 134 h 374"/>
                  <a:gd name="T4" fmla="*/ 357 w 402"/>
                  <a:gd name="T5" fmla="*/ 95 h 374"/>
                  <a:gd name="T6" fmla="*/ 368 w 402"/>
                  <a:gd name="T7" fmla="*/ 96 h 374"/>
                  <a:gd name="T8" fmla="*/ 379 w 402"/>
                  <a:gd name="T9" fmla="*/ 95 h 374"/>
                  <a:gd name="T10" fmla="*/ 382 w 402"/>
                  <a:gd name="T11" fmla="*/ 94 h 374"/>
                  <a:gd name="T12" fmla="*/ 399 w 402"/>
                  <a:gd name="T13" fmla="*/ 77 h 374"/>
                  <a:gd name="T14" fmla="*/ 401 w 402"/>
                  <a:gd name="T15" fmla="*/ 72 h 374"/>
                  <a:gd name="T16" fmla="*/ 399 w 402"/>
                  <a:gd name="T17" fmla="*/ 54 h 374"/>
                  <a:gd name="T18" fmla="*/ 399 w 402"/>
                  <a:gd name="T19" fmla="*/ 54 h 374"/>
                  <a:gd name="T20" fmla="*/ 368 w 402"/>
                  <a:gd name="T21" fmla="*/ 35 h 374"/>
                  <a:gd name="T22" fmla="*/ 365 w 402"/>
                  <a:gd name="T23" fmla="*/ 36 h 374"/>
                  <a:gd name="T24" fmla="*/ 359 w 402"/>
                  <a:gd name="T25" fmla="*/ 38 h 374"/>
                  <a:gd name="T26" fmla="*/ 355 w 402"/>
                  <a:gd name="T27" fmla="*/ 40 h 374"/>
                  <a:gd name="T28" fmla="*/ 350 w 402"/>
                  <a:gd name="T29" fmla="*/ 43 h 374"/>
                  <a:gd name="T30" fmla="*/ 347 w 402"/>
                  <a:gd name="T31" fmla="*/ 46 h 374"/>
                  <a:gd name="T32" fmla="*/ 340 w 402"/>
                  <a:gd name="T33" fmla="*/ 54 h 374"/>
                  <a:gd name="T34" fmla="*/ 331 w 402"/>
                  <a:gd name="T35" fmla="*/ 8 h 374"/>
                  <a:gd name="T36" fmla="*/ 331 w 402"/>
                  <a:gd name="T37" fmla="*/ 0 h 374"/>
                  <a:gd name="T38" fmla="*/ 0 w 402"/>
                  <a:gd name="T39" fmla="*/ 0 h 374"/>
                  <a:gd name="T40" fmla="*/ 0 w 402"/>
                  <a:gd name="T41" fmla="*/ 8 h 374"/>
                  <a:gd name="T42" fmla="*/ 150 w 402"/>
                  <a:gd name="T43" fmla="*/ 368 h 374"/>
                  <a:gd name="T44" fmla="*/ 155 w 402"/>
                  <a:gd name="T45" fmla="*/ 374 h 374"/>
                  <a:gd name="T46" fmla="*/ 389 w 402"/>
                  <a:gd name="T47" fmla="*/ 14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" h="374">
                    <a:moveTo>
                      <a:pt x="389" y="140"/>
                    </a:moveTo>
                    <a:cubicBezTo>
                      <a:pt x="387" y="138"/>
                      <a:pt x="385" y="136"/>
                      <a:pt x="384" y="134"/>
                    </a:cubicBezTo>
                    <a:cubicBezTo>
                      <a:pt x="374" y="122"/>
                      <a:pt x="365" y="109"/>
                      <a:pt x="357" y="95"/>
                    </a:cubicBezTo>
                    <a:cubicBezTo>
                      <a:pt x="368" y="96"/>
                      <a:pt x="368" y="96"/>
                      <a:pt x="368" y="96"/>
                    </a:cubicBezTo>
                    <a:cubicBezTo>
                      <a:pt x="372" y="96"/>
                      <a:pt x="375" y="96"/>
                      <a:pt x="379" y="95"/>
                    </a:cubicBezTo>
                    <a:cubicBezTo>
                      <a:pt x="380" y="95"/>
                      <a:pt x="381" y="94"/>
                      <a:pt x="382" y="94"/>
                    </a:cubicBezTo>
                    <a:cubicBezTo>
                      <a:pt x="390" y="91"/>
                      <a:pt x="396" y="85"/>
                      <a:pt x="399" y="77"/>
                    </a:cubicBezTo>
                    <a:cubicBezTo>
                      <a:pt x="400" y="76"/>
                      <a:pt x="400" y="74"/>
                      <a:pt x="401" y="72"/>
                    </a:cubicBezTo>
                    <a:cubicBezTo>
                      <a:pt x="402" y="66"/>
                      <a:pt x="401" y="60"/>
                      <a:pt x="399" y="54"/>
                    </a:cubicBezTo>
                    <a:cubicBezTo>
                      <a:pt x="399" y="54"/>
                      <a:pt x="399" y="54"/>
                      <a:pt x="399" y="54"/>
                    </a:cubicBezTo>
                    <a:cubicBezTo>
                      <a:pt x="394" y="42"/>
                      <a:pt x="381" y="34"/>
                      <a:pt x="368" y="35"/>
                    </a:cubicBezTo>
                    <a:cubicBezTo>
                      <a:pt x="367" y="35"/>
                      <a:pt x="366" y="36"/>
                      <a:pt x="365" y="36"/>
                    </a:cubicBezTo>
                    <a:cubicBezTo>
                      <a:pt x="363" y="36"/>
                      <a:pt x="361" y="37"/>
                      <a:pt x="359" y="38"/>
                    </a:cubicBezTo>
                    <a:cubicBezTo>
                      <a:pt x="357" y="38"/>
                      <a:pt x="356" y="39"/>
                      <a:pt x="355" y="40"/>
                    </a:cubicBezTo>
                    <a:cubicBezTo>
                      <a:pt x="353" y="41"/>
                      <a:pt x="352" y="42"/>
                      <a:pt x="350" y="43"/>
                    </a:cubicBezTo>
                    <a:cubicBezTo>
                      <a:pt x="349" y="44"/>
                      <a:pt x="348" y="45"/>
                      <a:pt x="347" y="46"/>
                    </a:cubicBezTo>
                    <a:cubicBezTo>
                      <a:pt x="340" y="54"/>
                      <a:pt x="340" y="54"/>
                      <a:pt x="340" y="54"/>
                    </a:cubicBezTo>
                    <a:cubicBezTo>
                      <a:pt x="336" y="39"/>
                      <a:pt x="333" y="24"/>
                      <a:pt x="331" y="8"/>
                    </a:cubicBezTo>
                    <a:cubicBezTo>
                      <a:pt x="331" y="5"/>
                      <a:pt x="331" y="3"/>
                      <a:pt x="33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5" y="138"/>
                      <a:pt x="55" y="267"/>
                      <a:pt x="150" y="368"/>
                    </a:cubicBezTo>
                    <a:cubicBezTo>
                      <a:pt x="151" y="370"/>
                      <a:pt x="153" y="372"/>
                      <a:pt x="155" y="374"/>
                    </a:cubicBezTo>
                    <a:lnTo>
                      <a:pt x="389" y="1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7" name="Freeform 219"/>
              <p:cNvSpPr/>
              <p:nvPr/>
            </p:nvSpPr>
            <p:spPr bwMode="auto">
              <a:xfrm>
                <a:off x="7564438" y="7113588"/>
                <a:ext cx="1179513" cy="1273175"/>
              </a:xfrm>
              <a:custGeom>
                <a:avLst/>
                <a:gdLst>
                  <a:gd name="T0" fmla="*/ 373 w 374"/>
                  <a:gd name="T1" fmla="*/ 73 h 403"/>
                  <a:gd name="T2" fmla="*/ 366 w 374"/>
                  <a:gd name="T3" fmla="*/ 72 h 403"/>
                  <a:gd name="T4" fmla="*/ 319 w 374"/>
                  <a:gd name="T5" fmla="*/ 63 h 403"/>
                  <a:gd name="T6" fmla="*/ 327 w 374"/>
                  <a:gd name="T7" fmla="*/ 56 h 403"/>
                  <a:gd name="T8" fmla="*/ 335 w 374"/>
                  <a:gd name="T9" fmla="*/ 48 h 403"/>
                  <a:gd name="T10" fmla="*/ 336 w 374"/>
                  <a:gd name="T11" fmla="*/ 44 h 403"/>
                  <a:gd name="T12" fmla="*/ 336 w 374"/>
                  <a:gd name="T13" fmla="*/ 21 h 403"/>
                  <a:gd name="T14" fmla="*/ 333 w 374"/>
                  <a:gd name="T15" fmla="*/ 16 h 403"/>
                  <a:gd name="T16" fmla="*/ 320 w 374"/>
                  <a:gd name="T17" fmla="*/ 5 h 403"/>
                  <a:gd name="T18" fmla="*/ 320 w 374"/>
                  <a:gd name="T19" fmla="*/ 5 h 403"/>
                  <a:gd name="T20" fmla="*/ 285 w 374"/>
                  <a:gd name="T21" fmla="*/ 13 h 403"/>
                  <a:gd name="T22" fmla="*/ 283 w 374"/>
                  <a:gd name="T23" fmla="*/ 16 h 403"/>
                  <a:gd name="T24" fmla="*/ 280 w 374"/>
                  <a:gd name="T25" fmla="*/ 21 h 403"/>
                  <a:gd name="T26" fmla="*/ 278 w 374"/>
                  <a:gd name="T27" fmla="*/ 26 h 403"/>
                  <a:gd name="T28" fmla="*/ 278 w 374"/>
                  <a:gd name="T29" fmla="*/ 31 h 403"/>
                  <a:gd name="T30" fmla="*/ 278 w 374"/>
                  <a:gd name="T31" fmla="*/ 36 h 403"/>
                  <a:gd name="T32" fmla="*/ 279 w 374"/>
                  <a:gd name="T33" fmla="*/ 46 h 403"/>
                  <a:gd name="T34" fmla="*/ 239 w 374"/>
                  <a:gd name="T35" fmla="*/ 20 h 403"/>
                  <a:gd name="T36" fmla="*/ 233 w 374"/>
                  <a:gd name="T37" fmla="*/ 15 h 403"/>
                  <a:gd name="T38" fmla="*/ 0 w 374"/>
                  <a:gd name="T39" fmla="*/ 249 h 403"/>
                  <a:gd name="T40" fmla="*/ 5 w 374"/>
                  <a:gd name="T41" fmla="*/ 254 h 403"/>
                  <a:gd name="T42" fmla="*/ 366 w 374"/>
                  <a:gd name="T43" fmla="*/ 403 h 403"/>
                  <a:gd name="T44" fmla="*/ 374 w 374"/>
                  <a:gd name="T45" fmla="*/ 403 h 403"/>
                  <a:gd name="T46" fmla="*/ 373 w 374"/>
                  <a:gd name="T47" fmla="*/ 7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3">
                    <a:moveTo>
                      <a:pt x="373" y="73"/>
                    </a:moveTo>
                    <a:cubicBezTo>
                      <a:pt x="371" y="72"/>
                      <a:pt x="368" y="72"/>
                      <a:pt x="366" y="72"/>
                    </a:cubicBezTo>
                    <a:cubicBezTo>
                      <a:pt x="350" y="71"/>
                      <a:pt x="335" y="68"/>
                      <a:pt x="319" y="63"/>
                    </a:cubicBezTo>
                    <a:cubicBezTo>
                      <a:pt x="327" y="56"/>
                      <a:pt x="327" y="56"/>
                      <a:pt x="327" y="56"/>
                    </a:cubicBezTo>
                    <a:cubicBezTo>
                      <a:pt x="330" y="54"/>
                      <a:pt x="333" y="51"/>
                      <a:pt x="335" y="48"/>
                    </a:cubicBezTo>
                    <a:cubicBezTo>
                      <a:pt x="335" y="47"/>
                      <a:pt x="336" y="46"/>
                      <a:pt x="336" y="44"/>
                    </a:cubicBezTo>
                    <a:cubicBezTo>
                      <a:pt x="339" y="37"/>
                      <a:pt x="339" y="29"/>
                      <a:pt x="336" y="21"/>
                    </a:cubicBezTo>
                    <a:cubicBezTo>
                      <a:pt x="335" y="19"/>
                      <a:pt x="334" y="17"/>
                      <a:pt x="333" y="16"/>
                    </a:cubicBezTo>
                    <a:cubicBezTo>
                      <a:pt x="330" y="11"/>
                      <a:pt x="325" y="7"/>
                      <a:pt x="320" y="5"/>
                    </a:cubicBezTo>
                    <a:cubicBezTo>
                      <a:pt x="320" y="5"/>
                      <a:pt x="320" y="5"/>
                      <a:pt x="320" y="5"/>
                    </a:cubicBezTo>
                    <a:cubicBezTo>
                      <a:pt x="307" y="0"/>
                      <a:pt x="293" y="3"/>
                      <a:pt x="285" y="13"/>
                    </a:cubicBezTo>
                    <a:cubicBezTo>
                      <a:pt x="284" y="14"/>
                      <a:pt x="283" y="15"/>
                      <a:pt x="283" y="16"/>
                    </a:cubicBezTo>
                    <a:cubicBezTo>
                      <a:pt x="282" y="17"/>
                      <a:pt x="281" y="19"/>
                      <a:pt x="280" y="21"/>
                    </a:cubicBezTo>
                    <a:cubicBezTo>
                      <a:pt x="279" y="23"/>
                      <a:pt x="279" y="24"/>
                      <a:pt x="278" y="26"/>
                    </a:cubicBezTo>
                    <a:cubicBezTo>
                      <a:pt x="278" y="28"/>
                      <a:pt x="278" y="29"/>
                      <a:pt x="278" y="31"/>
                    </a:cubicBezTo>
                    <a:cubicBezTo>
                      <a:pt x="277" y="32"/>
                      <a:pt x="277" y="34"/>
                      <a:pt x="278" y="36"/>
                    </a:cubicBezTo>
                    <a:cubicBezTo>
                      <a:pt x="279" y="46"/>
                      <a:pt x="279" y="46"/>
                      <a:pt x="279" y="46"/>
                    </a:cubicBezTo>
                    <a:cubicBezTo>
                      <a:pt x="264" y="39"/>
                      <a:pt x="251" y="30"/>
                      <a:pt x="239" y="20"/>
                    </a:cubicBezTo>
                    <a:cubicBezTo>
                      <a:pt x="237" y="18"/>
                      <a:pt x="235" y="17"/>
                      <a:pt x="233" y="15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2" y="251"/>
                      <a:pt x="4" y="252"/>
                      <a:pt x="5" y="254"/>
                    </a:cubicBezTo>
                    <a:cubicBezTo>
                      <a:pt x="101" y="343"/>
                      <a:pt x="227" y="398"/>
                      <a:pt x="366" y="403"/>
                    </a:cubicBezTo>
                    <a:cubicBezTo>
                      <a:pt x="369" y="403"/>
                      <a:pt x="371" y="403"/>
                      <a:pt x="374" y="403"/>
                    </a:cubicBezTo>
                    <a:lnTo>
                      <a:pt x="373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8" name="Freeform 220"/>
              <p:cNvSpPr/>
              <p:nvPr/>
            </p:nvSpPr>
            <p:spPr bwMode="auto">
              <a:xfrm>
                <a:off x="8988426" y="7113588"/>
                <a:ext cx="1185863" cy="1270000"/>
              </a:xfrm>
              <a:custGeom>
                <a:avLst/>
                <a:gdLst>
                  <a:gd name="T0" fmla="*/ 139 w 376"/>
                  <a:gd name="T1" fmla="*/ 12 h 402"/>
                  <a:gd name="T2" fmla="*/ 133 w 376"/>
                  <a:gd name="T3" fmla="*/ 17 h 402"/>
                  <a:gd name="T4" fmla="*/ 94 w 376"/>
                  <a:gd name="T5" fmla="*/ 44 h 402"/>
                  <a:gd name="T6" fmla="*/ 95 w 376"/>
                  <a:gd name="T7" fmla="*/ 33 h 402"/>
                  <a:gd name="T8" fmla="*/ 94 w 376"/>
                  <a:gd name="T9" fmla="*/ 22 h 402"/>
                  <a:gd name="T10" fmla="*/ 92 w 376"/>
                  <a:gd name="T11" fmla="*/ 19 h 402"/>
                  <a:gd name="T12" fmla="*/ 76 w 376"/>
                  <a:gd name="T13" fmla="*/ 2 h 402"/>
                  <a:gd name="T14" fmla="*/ 70 w 376"/>
                  <a:gd name="T15" fmla="*/ 1 h 402"/>
                  <a:gd name="T16" fmla="*/ 52 w 376"/>
                  <a:gd name="T17" fmla="*/ 3 h 402"/>
                  <a:gd name="T18" fmla="*/ 52 w 376"/>
                  <a:gd name="T19" fmla="*/ 3 h 402"/>
                  <a:gd name="T20" fmla="*/ 34 w 376"/>
                  <a:gd name="T21" fmla="*/ 34 h 402"/>
                  <a:gd name="T22" fmla="*/ 35 w 376"/>
                  <a:gd name="T23" fmla="*/ 37 h 402"/>
                  <a:gd name="T24" fmla="*/ 36 w 376"/>
                  <a:gd name="T25" fmla="*/ 43 h 402"/>
                  <a:gd name="T26" fmla="*/ 39 w 376"/>
                  <a:gd name="T27" fmla="*/ 47 h 402"/>
                  <a:gd name="T28" fmla="*/ 42 w 376"/>
                  <a:gd name="T29" fmla="*/ 51 h 402"/>
                  <a:gd name="T30" fmla="*/ 45 w 376"/>
                  <a:gd name="T31" fmla="*/ 55 h 402"/>
                  <a:gd name="T32" fmla="*/ 54 w 376"/>
                  <a:gd name="T33" fmla="*/ 61 h 402"/>
                  <a:gd name="T34" fmla="*/ 7 w 376"/>
                  <a:gd name="T35" fmla="*/ 71 h 402"/>
                  <a:gd name="T36" fmla="*/ 0 w 376"/>
                  <a:gd name="T37" fmla="*/ 72 h 402"/>
                  <a:gd name="T38" fmla="*/ 4 w 376"/>
                  <a:gd name="T39" fmla="*/ 402 h 402"/>
                  <a:gd name="T40" fmla="*/ 12 w 376"/>
                  <a:gd name="T41" fmla="*/ 402 h 402"/>
                  <a:gd name="T42" fmla="*/ 370 w 376"/>
                  <a:gd name="T43" fmla="*/ 248 h 402"/>
                  <a:gd name="T44" fmla="*/ 376 w 376"/>
                  <a:gd name="T45" fmla="*/ 242 h 402"/>
                  <a:gd name="T46" fmla="*/ 139 w 376"/>
                  <a:gd name="T47" fmla="*/ 1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6" h="402">
                    <a:moveTo>
                      <a:pt x="139" y="12"/>
                    </a:moveTo>
                    <a:cubicBezTo>
                      <a:pt x="137" y="13"/>
                      <a:pt x="135" y="15"/>
                      <a:pt x="133" y="17"/>
                    </a:cubicBezTo>
                    <a:cubicBezTo>
                      <a:pt x="121" y="27"/>
                      <a:pt x="108" y="36"/>
                      <a:pt x="94" y="4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29"/>
                      <a:pt x="95" y="26"/>
                      <a:pt x="94" y="22"/>
                    </a:cubicBezTo>
                    <a:cubicBezTo>
                      <a:pt x="93" y="21"/>
                      <a:pt x="93" y="20"/>
                      <a:pt x="92" y="19"/>
                    </a:cubicBezTo>
                    <a:cubicBezTo>
                      <a:pt x="89" y="11"/>
                      <a:pt x="83" y="5"/>
                      <a:pt x="76" y="2"/>
                    </a:cubicBezTo>
                    <a:cubicBezTo>
                      <a:pt x="74" y="2"/>
                      <a:pt x="72" y="1"/>
                      <a:pt x="70" y="1"/>
                    </a:cubicBezTo>
                    <a:cubicBezTo>
                      <a:pt x="64" y="0"/>
                      <a:pt x="58" y="0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40" y="8"/>
                      <a:pt x="33" y="20"/>
                      <a:pt x="34" y="34"/>
                    </a:cubicBezTo>
                    <a:cubicBezTo>
                      <a:pt x="34" y="35"/>
                      <a:pt x="34" y="36"/>
                      <a:pt x="35" y="37"/>
                    </a:cubicBezTo>
                    <a:cubicBezTo>
                      <a:pt x="35" y="39"/>
                      <a:pt x="36" y="41"/>
                      <a:pt x="36" y="43"/>
                    </a:cubicBezTo>
                    <a:cubicBezTo>
                      <a:pt x="37" y="44"/>
                      <a:pt x="38" y="46"/>
                      <a:pt x="39" y="47"/>
                    </a:cubicBezTo>
                    <a:cubicBezTo>
                      <a:pt x="40" y="49"/>
                      <a:pt x="41" y="50"/>
                      <a:pt x="42" y="51"/>
                    </a:cubicBezTo>
                    <a:cubicBezTo>
                      <a:pt x="43" y="52"/>
                      <a:pt x="44" y="54"/>
                      <a:pt x="45" y="55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38" y="66"/>
                      <a:pt x="23" y="69"/>
                      <a:pt x="7" y="71"/>
                    </a:cubicBezTo>
                    <a:cubicBezTo>
                      <a:pt x="5" y="71"/>
                      <a:pt x="2" y="71"/>
                      <a:pt x="0" y="72"/>
                    </a:cubicBezTo>
                    <a:cubicBezTo>
                      <a:pt x="4" y="402"/>
                      <a:pt x="4" y="402"/>
                      <a:pt x="4" y="402"/>
                    </a:cubicBezTo>
                    <a:cubicBezTo>
                      <a:pt x="7" y="402"/>
                      <a:pt x="9" y="402"/>
                      <a:pt x="12" y="402"/>
                    </a:cubicBezTo>
                    <a:cubicBezTo>
                      <a:pt x="142" y="395"/>
                      <a:pt x="270" y="344"/>
                      <a:pt x="370" y="248"/>
                    </a:cubicBezTo>
                    <a:cubicBezTo>
                      <a:pt x="372" y="246"/>
                      <a:pt x="374" y="244"/>
                      <a:pt x="376" y="242"/>
                    </a:cubicBezTo>
                    <a:lnTo>
                      <a:pt x="139" y="1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9" name="Freeform 221"/>
              <p:cNvSpPr/>
              <p:nvPr/>
            </p:nvSpPr>
            <p:spPr bwMode="auto">
              <a:xfrm>
                <a:off x="9547226" y="6556376"/>
                <a:ext cx="1274763" cy="1176338"/>
              </a:xfrm>
              <a:custGeom>
                <a:avLst/>
                <a:gdLst>
                  <a:gd name="T0" fmla="*/ 73 w 404"/>
                  <a:gd name="T1" fmla="*/ 0 h 373"/>
                  <a:gd name="T2" fmla="*/ 73 w 404"/>
                  <a:gd name="T3" fmla="*/ 7 h 373"/>
                  <a:gd name="T4" fmla="*/ 64 w 404"/>
                  <a:gd name="T5" fmla="*/ 54 h 373"/>
                  <a:gd name="T6" fmla="*/ 57 w 404"/>
                  <a:gd name="T7" fmla="*/ 46 h 373"/>
                  <a:gd name="T8" fmla="*/ 48 w 404"/>
                  <a:gd name="T9" fmla="*/ 39 h 373"/>
                  <a:gd name="T10" fmla="*/ 45 w 404"/>
                  <a:gd name="T11" fmla="*/ 37 h 373"/>
                  <a:gd name="T12" fmla="*/ 22 w 404"/>
                  <a:gd name="T13" fmla="*/ 37 h 373"/>
                  <a:gd name="T14" fmla="*/ 16 w 404"/>
                  <a:gd name="T15" fmla="*/ 40 h 373"/>
                  <a:gd name="T16" fmla="*/ 5 w 404"/>
                  <a:gd name="T17" fmla="*/ 53 h 373"/>
                  <a:gd name="T18" fmla="*/ 5 w 404"/>
                  <a:gd name="T19" fmla="*/ 53 h 373"/>
                  <a:gd name="T20" fmla="*/ 14 w 404"/>
                  <a:gd name="T21" fmla="*/ 88 h 373"/>
                  <a:gd name="T22" fmla="*/ 16 w 404"/>
                  <a:gd name="T23" fmla="*/ 90 h 373"/>
                  <a:gd name="T24" fmla="*/ 22 w 404"/>
                  <a:gd name="T25" fmla="*/ 93 h 373"/>
                  <a:gd name="T26" fmla="*/ 27 w 404"/>
                  <a:gd name="T27" fmla="*/ 95 h 373"/>
                  <a:gd name="T28" fmla="*/ 32 w 404"/>
                  <a:gd name="T29" fmla="*/ 96 h 373"/>
                  <a:gd name="T30" fmla="*/ 36 w 404"/>
                  <a:gd name="T31" fmla="*/ 95 h 373"/>
                  <a:gd name="T32" fmla="*/ 47 w 404"/>
                  <a:gd name="T33" fmla="*/ 95 h 373"/>
                  <a:gd name="T34" fmla="*/ 20 w 404"/>
                  <a:gd name="T35" fmla="*/ 134 h 373"/>
                  <a:gd name="T36" fmla="*/ 15 w 404"/>
                  <a:gd name="T37" fmla="*/ 140 h 373"/>
                  <a:gd name="T38" fmla="*/ 249 w 404"/>
                  <a:gd name="T39" fmla="*/ 373 h 373"/>
                  <a:gd name="T40" fmla="*/ 254 w 404"/>
                  <a:gd name="T41" fmla="*/ 368 h 373"/>
                  <a:gd name="T42" fmla="*/ 404 w 404"/>
                  <a:gd name="T43" fmla="*/ 7 h 373"/>
                  <a:gd name="T44" fmla="*/ 404 w 404"/>
                  <a:gd name="T45" fmla="*/ 0 h 373"/>
                  <a:gd name="T46" fmla="*/ 73 w 404"/>
                  <a:gd name="T4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3">
                    <a:moveTo>
                      <a:pt x="73" y="0"/>
                    </a:moveTo>
                    <a:cubicBezTo>
                      <a:pt x="73" y="2"/>
                      <a:pt x="73" y="5"/>
                      <a:pt x="73" y="7"/>
                    </a:cubicBezTo>
                    <a:cubicBezTo>
                      <a:pt x="71" y="23"/>
                      <a:pt x="68" y="38"/>
                      <a:pt x="64" y="54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4" y="43"/>
                      <a:pt x="52" y="40"/>
                      <a:pt x="48" y="39"/>
                    </a:cubicBezTo>
                    <a:cubicBezTo>
                      <a:pt x="47" y="38"/>
                      <a:pt x="46" y="37"/>
                      <a:pt x="45" y="37"/>
                    </a:cubicBezTo>
                    <a:cubicBezTo>
                      <a:pt x="38" y="34"/>
                      <a:pt x="29" y="34"/>
                      <a:pt x="22" y="37"/>
                    </a:cubicBezTo>
                    <a:cubicBezTo>
                      <a:pt x="20" y="38"/>
                      <a:pt x="18" y="39"/>
                      <a:pt x="16" y="40"/>
                    </a:cubicBezTo>
                    <a:cubicBezTo>
                      <a:pt x="11" y="43"/>
                      <a:pt x="8" y="48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0" y="66"/>
                      <a:pt x="4" y="80"/>
                      <a:pt x="14" y="88"/>
                    </a:cubicBezTo>
                    <a:cubicBezTo>
                      <a:pt x="14" y="89"/>
                      <a:pt x="15" y="90"/>
                      <a:pt x="16" y="90"/>
                    </a:cubicBezTo>
                    <a:cubicBezTo>
                      <a:pt x="18" y="91"/>
                      <a:pt x="20" y="92"/>
                      <a:pt x="22" y="93"/>
                    </a:cubicBezTo>
                    <a:cubicBezTo>
                      <a:pt x="23" y="94"/>
                      <a:pt x="25" y="94"/>
                      <a:pt x="27" y="95"/>
                    </a:cubicBezTo>
                    <a:cubicBezTo>
                      <a:pt x="28" y="95"/>
                      <a:pt x="30" y="95"/>
                      <a:pt x="32" y="96"/>
                    </a:cubicBezTo>
                    <a:cubicBezTo>
                      <a:pt x="33" y="96"/>
                      <a:pt x="35" y="96"/>
                      <a:pt x="36" y="95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39" y="109"/>
                      <a:pt x="30" y="122"/>
                      <a:pt x="20" y="134"/>
                    </a:cubicBezTo>
                    <a:cubicBezTo>
                      <a:pt x="19" y="136"/>
                      <a:pt x="17" y="138"/>
                      <a:pt x="15" y="140"/>
                    </a:cubicBezTo>
                    <a:cubicBezTo>
                      <a:pt x="249" y="373"/>
                      <a:pt x="249" y="373"/>
                      <a:pt x="249" y="373"/>
                    </a:cubicBezTo>
                    <a:cubicBezTo>
                      <a:pt x="251" y="371"/>
                      <a:pt x="253" y="370"/>
                      <a:pt x="254" y="368"/>
                    </a:cubicBezTo>
                    <a:cubicBezTo>
                      <a:pt x="343" y="273"/>
                      <a:pt x="399" y="146"/>
                      <a:pt x="404" y="7"/>
                    </a:cubicBezTo>
                    <a:cubicBezTo>
                      <a:pt x="404" y="5"/>
                      <a:pt x="404" y="2"/>
                      <a:pt x="404" y="0"/>
                    </a:cubicBez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0" name="Freeform 222"/>
              <p:cNvSpPr/>
              <p:nvPr/>
            </p:nvSpPr>
            <p:spPr bwMode="auto">
              <a:xfrm>
                <a:off x="9548813" y="5129213"/>
                <a:ext cx="1266825" cy="1179513"/>
              </a:xfrm>
              <a:custGeom>
                <a:avLst/>
                <a:gdLst>
                  <a:gd name="T0" fmla="*/ 13 w 401"/>
                  <a:gd name="T1" fmla="*/ 234 h 374"/>
                  <a:gd name="T2" fmla="*/ 18 w 401"/>
                  <a:gd name="T3" fmla="*/ 240 h 374"/>
                  <a:gd name="T4" fmla="*/ 44 w 401"/>
                  <a:gd name="T5" fmla="*/ 279 h 374"/>
                  <a:gd name="T6" fmla="*/ 34 w 401"/>
                  <a:gd name="T7" fmla="*/ 278 h 374"/>
                  <a:gd name="T8" fmla="*/ 22 w 401"/>
                  <a:gd name="T9" fmla="*/ 279 h 374"/>
                  <a:gd name="T10" fmla="*/ 19 w 401"/>
                  <a:gd name="T11" fmla="*/ 280 h 374"/>
                  <a:gd name="T12" fmla="*/ 3 w 401"/>
                  <a:gd name="T13" fmla="*/ 297 h 374"/>
                  <a:gd name="T14" fmla="*/ 1 w 401"/>
                  <a:gd name="T15" fmla="*/ 302 h 374"/>
                  <a:gd name="T16" fmla="*/ 3 w 401"/>
                  <a:gd name="T17" fmla="*/ 320 h 374"/>
                  <a:gd name="T18" fmla="*/ 3 w 401"/>
                  <a:gd name="T19" fmla="*/ 320 h 374"/>
                  <a:gd name="T20" fmla="*/ 33 w 401"/>
                  <a:gd name="T21" fmla="*/ 339 h 374"/>
                  <a:gd name="T22" fmla="*/ 36 w 401"/>
                  <a:gd name="T23" fmla="*/ 338 h 374"/>
                  <a:gd name="T24" fmla="*/ 42 w 401"/>
                  <a:gd name="T25" fmla="*/ 336 h 374"/>
                  <a:gd name="T26" fmla="*/ 47 w 401"/>
                  <a:gd name="T27" fmla="*/ 334 h 374"/>
                  <a:gd name="T28" fmla="*/ 51 w 401"/>
                  <a:gd name="T29" fmla="*/ 331 h 374"/>
                  <a:gd name="T30" fmla="*/ 54 w 401"/>
                  <a:gd name="T31" fmla="*/ 328 h 374"/>
                  <a:gd name="T32" fmla="*/ 61 w 401"/>
                  <a:gd name="T33" fmla="*/ 320 h 374"/>
                  <a:gd name="T34" fmla="*/ 70 w 401"/>
                  <a:gd name="T35" fmla="*/ 366 h 374"/>
                  <a:gd name="T36" fmla="*/ 71 w 401"/>
                  <a:gd name="T37" fmla="*/ 374 h 374"/>
                  <a:gd name="T38" fmla="*/ 401 w 401"/>
                  <a:gd name="T39" fmla="*/ 374 h 374"/>
                  <a:gd name="T40" fmla="*/ 401 w 401"/>
                  <a:gd name="T41" fmla="*/ 366 h 374"/>
                  <a:gd name="T42" fmla="*/ 252 w 401"/>
                  <a:gd name="T43" fmla="*/ 6 h 374"/>
                  <a:gd name="T44" fmla="*/ 246 w 401"/>
                  <a:gd name="T45" fmla="*/ 0 h 374"/>
                  <a:gd name="T46" fmla="*/ 13 w 401"/>
                  <a:gd name="T47" fmla="*/ 23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1" h="374">
                    <a:moveTo>
                      <a:pt x="13" y="234"/>
                    </a:moveTo>
                    <a:cubicBezTo>
                      <a:pt x="14" y="236"/>
                      <a:pt x="16" y="238"/>
                      <a:pt x="18" y="240"/>
                    </a:cubicBezTo>
                    <a:cubicBezTo>
                      <a:pt x="28" y="252"/>
                      <a:pt x="37" y="265"/>
                      <a:pt x="44" y="279"/>
                    </a:cubicBezTo>
                    <a:cubicBezTo>
                      <a:pt x="34" y="278"/>
                      <a:pt x="34" y="278"/>
                      <a:pt x="34" y="278"/>
                    </a:cubicBezTo>
                    <a:cubicBezTo>
                      <a:pt x="30" y="278"/>
                      <a:pt x="26" y="278"/>
                      <a:pt x="22" y="279"/>
                    </a:cubicBezTo>
                    <a:cubicBezTo>
                      <a:pt x="21" y="279"/>
                      <a:pt x="20" y="280"/>
                      <a:pt x="19" y="280"/>
                    </a:cubicBezTo>
                    <a:cubicBezTo>
                      <a:pt x="12" y="283"/>
                      <a:pt x="6" y="289"/>
                      <a:pt x="3" y="297"/>
                    </a:cubicBezTo>
                    <a:cubicBezTo>
                      <a:pt x="2" y="298"/>
                      <a:pt x="1" y="300"/>
                      <a:pt x="1" y="302"/>
                    </a:cubicBezTo>
                    <a:cubicBezTo>
                      <a:pt x="0" y="308"/>
                      <a:pt x="0" y="314"/>
                      <a:pt x="3" y="320"/>
                    </a:cubicBezTo>
                    <a:cubicBezTo>
                      <a:pt x="3" y="320"/>
                      <a:pt x="3" y="320"/>
                      <a:pt x="3" y="320"/>
                    </a:cubicBezTo>
                    <a:cubicBezTo>
                      <a:pt x="8" y="332"/>
                      <a:pt x="20" y="340"/>
                      <a:pt x="33" y="339"/>
                    </a:cubicBezTo>
                    <a:cubicBezTo>
                      <a:pt x="34" y="339"/>
                      <a:pt x="35" y="338"/>
                      <a:pt x="36" y="338"/>
                    </a:cubicBezTo>
                    <a:cubicBezTo>
                      <a:pt x="38" y="338"/>
                      <a:pt x="40" y="337"/>
                      <a:pt x="42" y="336"/>
                    </a:cubicBezTo>
                    <a:cubicBezTo>
                      <a:pt x="44" y="336"/>
                      <a:pt x="45" y="335"/>
                      <a:pt x="47" y="334"/>
                    </a:cubicBezTo>
                    <a:cubicBezTo>
                      <a:pt x="48" y="333"/>
                      <a:pt x="50" y="332"/>
                      <a:pt x="51" y="331"/>
                    </a:cubicBezTo>
                    <a:cubicBezTo>
                      <a:pt x="52" y="330"/>
                      <a:pt x="53" y="329"/>
                      <a:pt x="54" y="328"/>
                    </a:cubicBezTo>
                    <a:cubicBezTo>
                      <a:pt x="61" y="320"/>
                      <a:pt x="61" y="320"/>
                      <a:pt x="61" y="320"/>
                    </a:cubicBezTo>
                    <a:cubicBezTo>
                      <a:pt x="66" y="335"/>
                      <a:pt x="69" y="350"/>
                      <a:pt x="70" y="366"/>
                    </a:cubicBezTo>
                    <a:cubicBezTo>
                      <a:pt x="70" y="369"/>
                      <a:pt x="70" y="371"/>
                      <a:pt x="71" y="374"/>
                    </a:cubicBezTo>
                    <a:cubicBezTo>
                      <a:pt x="401" y="374"/>
                      <a:pt x="401" y="374"/>
                      <a:pt x="401" y="374"/>
                    </a:cubicBezTo>
                    <a:cubicBezTo>
                      <a:pt x="401" y="371"/>
                      <a:pt x="401" y="369"/>
                      <a:pt x="401" y="366"/>
                    </a:cubicBezTo>
                    <a:cubicBezTo>
                      <a:pt x="396" y="236"/>
                      <a:pt x="347" y="107"/>
                      <a:pt x="252" y="6"/>
                    </a:cubicBezTo>
                    <a:cubicBezTo>
                      <a:pt x="250" y="4"/>
                      <a:pt x="248" y="2"/>
                      <a:pt x="246" y="0"/>
                    </a:cubicBezTo>
                    <a:lnTo>
                      <a:pt x="13" y="2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1" name="Freeform 223"/>
              <p:cNvSpPr/>
              <p:nvPr/>
            </p:nvSpPr>
            <p:spPr bwMode="auto">
              <a:xfrm>
                <a:off x="8988426" y="4481513"/>
                <a:ext cx="1179513" cy="1274763"/>
              </a:xfrm>
              <a:custGeom>
                <a:avLst/>
                <a:gdLst>
                  <a:gd name="T0" fmla="*/ 0 w 374"/>
                  <a:gd name="T1" fmla="*/ 331 h 404"/>
                  <a:gd name="T2" fmla="*/ 8 w 374"/>
                  <a:gd name="T3" fmla="*/ 331 h 404"/>
                  <a:gd name="T4" fmla="*/ 54 w 374"/>
                  <a:gd name="T5" fmla="*/ 340 h 404"/>
                  <a:gd name="T6" fmla="*/ 46 w 374"/>
                  <a:gd name="T7" fmla="*/ 347 h 404"/>
                  <a:gd name="T8" fmla="*/ 39 w 374"/>
                  <a:gd name="T9" fmla="*/ 356 h 404"/>
                  <a:gd name="T10" fmla="*/ 37 w 374"/>
                  <a:gd name="T11" fmla="*/ 359 h 404"/>
                  <a:gd name="T12" fmla="*/ 37 w 374"/>
                  <a:gd name="T13" fmla="*/ 382 h 404"/>
                  <a:gd name="T14" fmla="*/ 40 w 374"/>
                  <a:gd name="T15" fmla="*/ 388 h 404"/>
                  <a:gd name="T16" fmla="*/ 54 w 374"/>
                  <a:gd name="T17" fmla="*/ 399 h 404"/>
                  <a:gd name="T18" fmla="*/ 54 w 374"/>
                  <a:gd name="T19" fmla="*/ 399 h 404"/>
                  <a:gd name="T20" fmla="*/ 89 w 374"/>
                  <a:gd name="T21" fmla="*/ 390 h 404"/>
                  <a:gd name="T22" fmla="*/ 91 w 374"/>
                  <a:gd name="T23" fmla="*/ 388 h 404"/>
                  <a:gd name="T24" fmla="*/ 94 w 374"/>
                  <a:gd name="T25" fmla="*/ 382 h 404"/>
                  <a:gd name="T26" fmla="*/ 95 w 374"/>
                  <a:gd name="T27" fmla="*/ 377 h 404"/>
                  <a:gd name="T28" fmla="*/ 96 w 374"/>
                  <a:gd name="T29" fmla="*/ 372 h 404"/>
                  <a:gd name="T30" fmla="*/ 96 w 374"/>
                  <a:gd name="T31" fmla="*/ 368 h 404"/>
                  <a:gd name="T32" fmla="*/ 95 w 374"/>
                  <a:gd name="T33" fmla="*/ 357 h 404"/>
                  <a:gd name="T34" fmla="*/ 134 w 374"/>
                  <a:gd name="T35" fmla="*/ 384 h 404"/>
                  <a:gd name="T36" fmla="*/ 140 w 374"/>
                  <a:gd name="T37" fmla="*/ 389 h 404"/>
                  <a:gd name="T38" fmla="*/ 374 w 374"/>
                  <a:gd name="T39" fmla="*/ 155 h 404"/>
                  <a:gd name="T40" fmla="*/ 368 w 374"/>
                  <a:gd name="T41" fmla="*/ 150 h 404"/>
                  <a:gd name="T42" fmla="*/ 8 w 374"/>
                  <a:gd name="T43" fmla="*/ 0 h 404"/>
                  <a:gd name="T44" fmla="*/ 0 w 374"/>
                  <a:gd name="T45" fmla="*/ 0 h 404"/>
                  <a:gd name="T46" fmla="*/ 0 w 374"/>
                  <a:gd name="T47" fmla="*/ 33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4">
                    <a:moveTo>
                      <a:pt x="0" y="331"/>
                    </a:moveTo>
                    <a:cubicBezTo>
                      <a:pt x="3" y="331"/>
                      <a:pt x="5" y="331"/>
                      <a:pt x="8" y="331"/>
                    </a:cubicBezTo>
                    <a:cubicBezTo>
                      <a:pt x="23" y="333"/>
                      <a:pt x="39" y="336"/>
                      <a:pt x="54" y="340"/>
                    </a:cubicBezTo>
                    <a:cubicBezTo>
                      <a:pt x="46" y="347"/>
                      <a:pt x="46" y="347"/>
                      <a:pt x="46" y="347"/>
                    </a:cubicBezTo>
                    <a:cubicBezTo>
                      <a:pt x="43" y="350"/>
                      <a:pt x="41" y="352"/>
                      <a:pt x="39" y="356"/>
                    </a:cubicBezTo>
                    <a:cubicBezTo>
                      <a:pt x="38" y="357"/>
                      <a:pt x="38" y="358"/>
                      <a:pt x="37" y="359"/>
                    </a:cubicBezTo>
                    <a:cubicBezTo>
                      <a:pt x="34" y="366"/>
                      <a:pt x="34" y="375"/>
                      <a:pt x="37" y="382"/>
                    </a:cubicBezTo>
                    <a:cubicBezTo>
                      <a:pt x="38" y="384"/>
                      <a:pt x="39" y="386"/>
                      <a:pt x="40" y="388"/>
                    </a:cubicBezTo>
                    <a:cubicBezTo>
                      <a:pt x="44" y="393"/>
                      <a:pt x="48" y="396"/>
                      <a:pt x="54" y="399"/>
                    </a:cubicBezTo>
                    <a:cubicBezTo>
                      <a:pt x="54" y="399"/>
                      <a:pt x="54" y="399"/>
                      <a:pt x="54" y="399"/>
                    </a:cubicBezTo>
                    <a:cubicBezTo>
                      <a:pt x="66" y="404"/>
                      <a:pt x="80" y="400"/>
                      <a:pt x="89" y="390"/>
                    </a:cubicBezTo>
                    <a:cubicBezTo>
                      <a:pt x="90" y="390"/>
                      <a:pt x="90" y="389"/>
                      <a:pt x="91" y="388"/>
                    </a:cubicBezTo>
                    <a:cubicBezTo>
                      <a:pt x="92" y="386"/>
                      <a:pt x="93" y="384"/>
                      <a:pt x="94" y="382"/>
                    </a:cubicBezTo>
                    <a:cubicBezTo>
                      <a:pt x="94" y="381"/>
                      <a:pt x="95" y="379"/>
                      <a:pt x="95" y="377"/>
                    </a:cubicBezTo>
                    <a:cubicBezTo>
                      <a:pt x="96" y="376"/>
                      <a:pt x="96" y="374"/>
                      <a:pt x="96" y="372"/>
                    </a:cubicBezTo>
                    <a:cubicBezTo>
                      <a:pt x="96" y="371"/>
                      <a:pt x="96" y="369"/>
                      <a:pt x="96" y="368"/>
                    </a:cubicBezTo>
                    <a:cubicBezTo>
                      <a:pt x="95" y="357"/>
                      <a:pt x="95" y="357"/>
                      <a:pt x="95" y="357"/>
                    </a:cubicBezTo>
                    <a:cubicBezTo>
                      <a:pt x="109" y="365"/>
                      <a:pt x="122" y="374"/>
                      <a:pt x="134" y="384"/>
                    </a:cubicBezTo>
                    <a:cubicBezTo>
                      <a:pt x="136" y="385"/>
                      <a:pt x="138" y="387"/>
                      <a:pt x="140" y="389"/>
                    </a:cubicBezTo>
                    <a:cubicBezTo>
                      <a:pt x="374" y="155"/>
                      <a:pt x="374" y="155"/>
                      <a:pt x="374" y="155"/>
                    </a:cubicBezTo>
                    <a:cubicBezTo>
                      <a:pt x="372" y="153"/>
                      <a:pt x="370" y="151"/>
                      <a:pt x="368" y="150"/>
                    </a:cubicBezTo>
                    <a:cubicBezTo>
                      <a:pt x="273" y="61"/>
                      <a:pt x="147" y="5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lnTo>
                      <a:pt x="0" y="3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2" name="Freeform 224"/>
              <p:cNvSpPr/>
              <p:nvPr/>
            </p:nvSpPr>
            <p:spPr bwMode="auto">
              <a:xfrm>
                <a:off x="7542213" y="4478338"/>
                <a:ext cx="1189038" cy="1271588"/>
              </a:xfrm>
              <a:custGeom>
                <a:avLst/>
                <a:gdLst>
                  <a:gd name="T0" fmla="*/ 238 w 377"/>
                  <a:gd name="T1" fmla="*/ 391 h 403"/>
                  <a:gd name="T2" fmla="*/ 243 w 377"/>
                  <a:gd name="T3" fmla="*/ 386 h 403"/>
                  <a:gd name="T4" fmla="*/ 282 w 377"/>
                  <a:gd name="T5" fmla="*/ 359 h 403"/>
                  <a:gd name="T6" fmla="*/ 281 w 377"/>
                  <a:gd name="T7" fmla="*/ 370 h 403"/>
                  <a:gd name="T8" fmla="*/ 283 w 377"/>
                  <a:gd name="T9" fmla="*/ 381 h 403"/>
                  <a:gd name="T10" fmla="*/ 284 w 377"/>
                  <a:gd name="T11" fmla="*/ 384 h 403"/>
                  <a:gd name="T12" fmla="*/ 301 w 377"/>
                  <a:gd name="T13" fmla="*/ 400 h 403"/>
                  <a:gd name="T14" fmla="*/ 307 w 377"/>
                  <a:gd name="T15" fmla="*/ 402 h 403"/>
                  <a:gd name="T16" fmla="*/ 324 w 377"/>
                  <a:gd name="T17" fmla="*/ 400 h 403"/>
                  <a:gd name="T18" fmla="*/ 324 w 377"/>
                  <a:gd name="T19" fmla="*/ 400 h 403"/>
                  <a:gd name="T20" fmla="*/ 342 w 377"/>
                  <a:gd name="T21" fmla="*/ 369 h 403"/>
                  <a:gd name="T22" fmla="*/ 342 w 377"/>
                  <a:gd name="T23" fmla="*/ 366 h 403"/>
                  <a:gd name="T24" fmla="*/ 340 w 377"/>
                  <a:gd name="T25" fmla="*/ 360 h 403"/>
                  <a:gd name="T26" fmla="*/ 337 w 377"/>
                  <a:gd name="T27" fmla="*/ 355 h 403"/>
                  <a:gd name="T28" fmla="*/ 334 w 377"/>
                  <a:gd name="T29" fmla="*/ 351 h 403"/>
                  <a:gd name="T30" fmla="*/ 331 w 377"/>
                  <a:gd name="T31" fmla="*/ 348 h 403"/>
                  <a:gd name="T32" fmla="*/ 323 w 377"/>
                  <a:gd name="T33" fmla="*/ 342 h 403"/>
                  <a:gd name="T34" fmla="*/ 369 w 377"/>
                  <a:gd name="T35" fmla="*/ 332 h 403"/>
                  <a:gd name="T36" fmla="*/ 377 w 377"/>
                  <a:gd name="T37" fmla="*/ 331 h 403"/>
                  <a:gd name="T38" fmla="*/ 371 w 377"/>
                  <a:gd name="T39" fmla="*/ 0 h 403"/>
                  <a:gd name="T40" fmla="*/ 363 w 377"/>
                  <a:gd name="T41" fmla="*/ 1 h 403"/>
                  <a:gd name="T42" fmla="*/ 5 w 377"/>
                  <a:gd name="T43" fmla="*/ 156 h 403"/>
                  <a:gd name="T44" fmla="*/ 0 w 377"/>
                  <a:gd name="T45" fmla="*/ 162 h 403"/>
                  <a:gd name="T46" fmla="*/ 238 w 377"/>
                  <a:gd name="T47" fmla="*/ 39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7" h="403">
                    <a:moveTo>
                      <a:pt x="238" y="391"/>
                    </a:moveTo>
                    <a:cubicBezTo>
                      <a:pt x="240" y="390"/>
                      <a:pt x="242" y="388"/>
                      <a:pt x="243" y="386"/>
                    </a:cubicBezTo>
                    <a:cubicBezTo>
                      <a:pt x="255" y="376"/>
                      <a:pt x="268" y="367"/>
                      <a:pt x="282" y="359"/>
                    </a:cubicBezTo>
                    <a:cubicBezTo>
                      <a:pt x="281" y="370"/>
                      <a:pt x="281" y="370"/>
                      <a:pt x="281" y="370"/>
                    </a:cubicBezTo>
                    <a:cubicBezTo>
                      <a:pt x="281" y="373"/>
                      <a:pt x="282" y="377"/>
                      <a:pt x="283" y="381"/>
                    </a:cubicBezTo>
                    <a:cubicBezTo>
                      <a:pt x="283" y="382"/>
                      <a:pt x="283" y="383"/>
                      <a:pt x="284" y="384"/>
                    </a:cubicBezTo>
                    <a:cubicBezTo>
                      <a:pt x="287" y="392"/>
                      <a:pt x="293" y="397"/>
                      <a:pt x="301" y="400"/>
                    </a:cubicBezTo>
                    <a:cubicBezTo>
                      <a:pt x="303" y="401"/>
                      <a:pt x="305" y="402"/>
                      <a:pt x="307" y="402"/>
                    </a:cubicBezTo>
                    <a:cubicBezTo>
                      <a:pt x="312" y="403"/>
                      <a:pt x="318" y="402"/>
                      <a:pt x="324" y="400"/>
                    </a:cubicBezTo>
                    <a:cubicBezTo>
                      <a:pt x="324" y="400"/>
                      <a:pt x="324" y="400"/>
                      <a:pt x="324" y="400"/>
                    </a:cubicBezTo>
                    <a:cubicBezTo>
                      <a:pt x="336" y="395"/>
                      <a:pt x="344" y="382"/>
                      <a:pt x="342" y="369"/>
                    </a:cubicBezTo>
                    <a:cubicBezTo>
                      <a:pt x="342" y="368"/>
                      <a:pt x="342" y="367"/>
                      <a:pt x="342" y="366"/>
                    </a:cubicBezTo>
                    <a:cubicBezTo>
                      <a:pt x="341" y="364"/>
                      <a:pt x="341" y="362"/>
                      <a:pt x="340" y="360"/>
                    </a:cubicBezTo>
                    <a:cubicBezTo>
                      <a:pt x="339" y="358"/>
                      <a:pt x="338" y="357"/>
                      <a:pt x="337" y="355"/>
                    </a:cubicBezTo>
                    <a:cubicBezTo>
                      <a:pt x="337" y="354"/>
                      <a:pt x="336" y="353"/>
                      <a:pt x="334" y="351"/>
                    </a:cubicBezTo>
                    <a:cubicBezTo>
                      <a:pt x="333" y="350"/>
                      <a:pt x="332" y="349"/>
                      <a:pt x="331" y="348"/>
                    </a:cubicBezTo>
                    <a:cubicBezTo>
                      <a:pt x="323" y="342"/>
                      <a:pt x="323" y="342"/>
                      <a:pt x="323" y="342"/>
                    </a:cubicBezTo>
                    <a:cubicBezTo>
                      <a:pt x="338" y="337"/>
                      <a:pt x="353" y="333"/>
                      <a:pt x="369" y="332"/>
                    </a:cubicBezTo>
                    <a:cubicBezTo>
                      <a:pt x="372" y="331"/>
                      <a:pt x="374" y="331"/>
                      <a:pt x="377" y="331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8" y="1"/>
                      <a:pt x="366" y="1"/>
                      <a:pt x="363" y="1"/>
                    </a:cubicBezTo>
                    <a:cubicBezTo>
                      <a:pt x="233" y="8"/>
                      <a:pt x="106" y="60"/>
                      <a:pt x="5" y="156"/>
                    </a:cubicBezTo>
                    <a:cubicBezTo>
                      <a:pt x="4" y="158"/>
                      <a:pt x="2" y="160"/>
                      <a:pt x="0" y="162"/>
                    </a:cubicBezTo>
                    <a:lnTo>
                      <a:pt x="238" y="39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16" name="Freeform 115"/>
            <p:cNvSpPr/>
            <p:nvPr/>
          </p:nvSpPr>
          <p:spPr bwMode="auto">
            <a:xfrm>
              <a:off x="14398853" y="5940018"/>
              <a:ext cx="877419" cy="805500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4" name="TextBox 112"/>
          <p:cNvSpPr txBox="1"/>
          <p:nvPr/>
        </p:nvSpPr>
        <p:spPr>
          <a:xfrm>
            <a:off x="6243723" y="4540060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5" name="TextBox 112"/>
          <p:cNvSpPr txBox="1"/>
          <p:nvPr/>
        </p:nvSpPr>
        <p:spPr>
          <a:xfrm>
            <a:off x="6243723" y="4960448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17311" y="2044493"/>
            <a:ext cx="1954213" cy="1954213"/>
            <a:chOff x="17983799" y="4436227"/>
            <a:chExt cx="3908426" cy="3908426"/>
          </a:xfrm>
        </p:grpSpPr>
        <p:grpSp>
          <p:nvGrpSpPr>
            <p:cNvPr id="103" name="Group 102"/>
            <p:cNvGrpSpPr/>
            <p:nvPr/>
          </p:nvGrpSpPr>
          <p:grpSpPr>
            <a:xfrm rot="8100000">
              <a:off x="17983799" y="4436227"/>
              <a:ext cx="3908426" cy="3908426"/>
              <a:chOff x="6913563" y="4478338"/>
              <a:chExt cx="3908426" cy="3908425"/>
            </a:xfrm>
          </p:grpSpPr>
          <p:sp>
            <p:nvSpPr>
              <p:cNvPr id="104" name="Freeform 217"/>
              <p:cNvSpPr/>
              <p:nvPr/>
            </p:nvSpPr>
            <p:spPr bwMode="auto">
              <a:xfrm>
                <a:off x="6916738" y="5106988"/>
                <a:ext cx="1274763" cy="1179513"/>
              </a:xfrm>
              <a:custGeom>
                <a:avLst/>
                <a:gdLst>
                  <a:gd name="T0" fmla="*/ 330 w 404"/>
                  <a:gd name="T1" fmla="*/ 374 h 374"/>
                  <a:gd name="T2" fmla="*/ 331 w 404"/>
                  <a:gd name="T3" fmla="*/ 366 h 374"/>
                  <a:gd name="T4" fmla="*/ 340 w 404"/>
                  <a:gd name="T5" fmla="*/ 320 h 374"/>
                  <a:gd name="T6" fmla="*/ 347 w 404"/>
                  <a:gd name="T7" fmla="*/ 328 h 374"/>
                  <a:gd name="T8" fmla="*/ 355 w 404"/>
                  <a:gd name="T9" fmla="*/ 335 h 374"/>
                  <a:gd name="T10" fmla="*/ 359 w 404"/>
                  <a:gd name="T11" fmla="*/ 337 h 374"/>
                  <a:gd name="T12" fmla="*/ 382 w 404"/>
                  <a:gd name="T13" fmla="*/ 337 h 374"/>
                  <a:gd name="T14" fmla="*/ 387 w 404"/>
                  <a:gd name="T15" fmla="*/ 334 h 374"/>
                  <a:gd name="T16" fmla="*/ 399 w 404"/>
                  <a:gd name="T17" fmla="*/ 320 h 374"/>
                  <a:gd name="T18" fmla="*/ 399 w 404"/>
                  <a:gd name="T19" fmla="*/ 320 h 374"/>
                  <a:gd name="T20" fmla="*/ 390 w 404"/>
                  <a:gd name="T21" fmla="*/ 285 h 374"/>
                  <a:gd name="T22" fmla="*/ 387 w 404"/>
                  <a:gd name="T23" fmla="*/ 283 h 374"/>
                  <a:gd name="T24" fmla="*/ 382 w 404"/>
                  <a:gd name="T25" fmla="*/ 280 h 374"/>
                  <a:gd name="T26" fmla="*/ 377 w 404"/>
                  <a:gd name="T27" fmla="*/ 279 h 374"/>
                  <a:gd name="T28" fmla="*/ 372 w 404"/>
                  <a:gd name="T29" fmla="*/ 278 h 374"/>
                  <a:gd name="T30" fmla="*/ 368 w 404"/>
                  <a:gd name="T31" fmla="*/ 278 h 374"/>
                  <a:gd name="T32" fmla="*/ 357 w 404"/>
                  <a:gd name="T33" fmla="*/ 279 h 374"/>
                  <a:gd name="T34" fmla="*/ 383 w 404"/>
                  <a:gd name="T35" fmla="*/ 240 h 374"/>
                  <a:gd name="T36" fmla="*/ 388 w 404"/>
                  <a:gd name="T37" fmla="*/ 234 h 374"/>
                  <a:gd name="T38" fmla="*/ 155 w 404"/>
                  <a:gd name="T39" fmla="*/ 0 h 374"/>
                  <a:gd name="T40" fmla="*/ 149 w 404"/>
                  <a:gd name="T41" fmla="*/ 6 h 374"/>
                  <a:gd name="T42" fmla="*/ 0 w 404"/>
                  <a:gd name="T43" fmla="*/ 366 h 374"/>
                  <a:gd name="T44" fmla="*/ 0 w 404"/>
                  <a:gd name="T45" fmla="*/ 374 h 374"/>
                  <a:gd name="T46" fmla="*/ 330 w 404"/>
                  <a:gd name="T47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4">
                    <a:moveTo>
                      <a:pt x="330" y="374"/>
                    </a:moveTo>
                    <a:cubicBezTo>
                      <a:pt x="331" y="371"/>
                      <a:pt x="331" y="369"/>
                      <a:pt x="331" y="366"/>
                    </a:cubicBezTo>
                    <a:cubicBezTo>
                      <a:pt x="332" y="351"/>
                      <a:pt x="335" y="335"/>
                      <a:pt x="340" y="320"/>
                    </a:cubicBezTo>
                    <a:cubicBezTo>
                      <a:pt x="347" y="328"/>
                      <a:pt x="347" y="328"/>
                      <a:pt x="347" y="328"/>
                    </a:cubicBezTo>
                    <a:cubicBezTo>
                      <a:pt x="349" y="331"/>
                      <a:pt x="352" y="333"/>
                      <a:pt x="355" y="335"/>
                    </a:cubicBezTo>
                    <a:cubicBezTo>
                      <a:pt x="356" y="336"/>
                      <a:pt x="358" y="336"/>
                      <a:pt x="359" y="337"/>
                    </a:cubicBezTo>
                    <a:cubicBezTo>
                      <a:pt x="366" y="340"/>
                      <a:pt x="375" y="340"/>
                      <a:pt x="382" y="337"/>
                    </a:cubicBezTo>
                    <a:cubicBezTo>
                      <a:pt x="384" y="336"/>
                      <a:pt x="386" y="335"/>
                      <a:pt x="387" y="334"/>
                    </a:cubicBezTo>
                    <a:cubicBezTo>
                      <a:pt x="392" y="330"/>
                      <a:pt x="396" y="326"/>
                      <a:pt x="399" y="320"/>
                    </a:cubicBezTo>
                    <a:cubicBezTo>
                      <a:pt x="399" y="320"/>
                      <a:pt x="399" y="320"/>
                      <a:pt x="399" y="320"/>
                    </a:cubicBezTo>
                    <a:cubicBezTo>
                      <a:pt x="404" y="308"/>
                      <a:pt x="400" y="294"/>
                      <a:pt x="390" y="285"/>
                    </a:cubicBezTo>
                    <a:cubicBezTo>
                      <a:pt x="389" y="284"/>
                      <a:pt x="388" y="284"/>
                      <a:pt x="387" y="283"/>
                    </a:cubicBezTo>
                    <a:cubicBezTo>
                      <a:pt x="386" y="282"/>
                      <a:pt x="384" y="281"/>
                      <a:pt x="382" y="280"/>
                    </a:cubicBezTo>
                    <a:cubicBezTo>
                      <a:pt x="380" y="280"/>
                      <a:pt x="379" y="279"/>
                      <a:pt x="377" y="279"/>
                    </a:cubicBezTo>
                    <a:cubicBezTo>
                      <a:pt x="376" y="278"/>
                      <a:pt x="374" y="278"/>
                      <a:pt x="372" y="278"/>
                    </a:cubicBezTo>
                    <a:cubicBezTo>
                      <a:pt x="371" y="278"/>
                      <a:pt x="369" y="278"/>
                      <a:pt x="368" y="278"/>
                    </a:cubicBezTo>
                    <a:cubicBezTo>
                      <a:pt x="357" y="279"/>
                      <a:pt x="357" y="279"/>
                      <a:pt x="357" y="279"/>
                    </a:cubicBezTo>
                    <a:cubicBezTo>
                      <a:pt x="364" y="265"/>
                      <a:pt x="373" y="252"/>
                      <a:pt x="383" y="240"/>
                    </a:cubicBezTo>
                    <a:cubicBezTo>
                      <a:pt x="385" y="238"/>
                      <a:pt x="387" y="236"/>
                      <a:pt x="388" y="234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53" y="2"/>
                      <a:pt x="151" y="4"/>
                      <a:pt x="149" y="6"/>
                    </a:cubicBezTo>
                    <a:cubicBezTo>
                      <a:pt x="61" y="101"/>
                      <a:pt x="5" y="227"/>
                      <a:pt x="0" y="366"/>
                    </a:cubicBezTo>
                    <a:cubicBezTo>
                      <a:pt x="0" y="369"/>
                      <a:pt x="0" y="371"/>
                      <a:pt x="0" y="374"/>
                    </a:cubicBezTo>
                    <a:lnTo>
                      <a:pt x="330" y="37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5" name="Freeform 218"/>
              <p:cNvSpPr/>
              <p:nvPr/>
            </p:nvSpPr>
            <p:spPr bwMode="auto">
              <a:xfrm>
                <a:off x="6913563" y="6543676"/>
                <a:ext cx="1268413" cy="1179513"/>
              </a:xfrm>
              <a:custGeom>
                <a:avLst/>
                <a:gdLst>
                  <a:gd name="T0" fmla="*/ 389 w 402"/>
                  <a:gd name="T1" fmla="*/ 140 h 374"/>
                  <a:gd name="T2" fmla="*/ 384 w 402"/>
                  <a:gd name="T3" fmla="*/ 134 h 374"/>
                  <a:gd name="T4" fmla="*/ 357 w 402"/>
                  <a:gd name="T5" fmla="*/ 95 h 374"/>
                  <a:gd name="T6" fmla="*/ 368 w 402"/>
                  <a:gd name="T7" fmla="*/ 96 h 374"/>
                  <a:gd name="T8" fmla="*/ 379 w 402"/>
                  <a:gd name="T9" fmla="*/ 95 h 374"/>
                  <a:gd name="T10" fmla="*/ 382 w 402"/>
                  <a:gd name="T11" fmla="*/ 94 h 374"/>
                  <a:gd name="T12" fmla="*/ 399 w 402"/>
                  <a:gd name="T13" fmla="*/ 77 h 374"/>
                  <a:gd name="T14" fmla="*/ 401 w 402"/>
                  <a:gd name="T15" fmla="*/ 72 h 374"/>
                  <a:gd name="T16" fmla="*/ 399 w 402"/>
                  <a:gd name="T17" fmla="*/ 54 h 374"/>
                  <a:gd name="T18" fmla="*/ 399 w 402"/>
                  <a:gd name="T19" fmla="*/ 54 h 374"/>
                  <a:gd name="T20" fmla="*/ 368 w 402"/>
                  <a:gd name="T21" fmla="*/ 35 h 374"/>
                  <a:gd name="T22" fmla="*/ 365 w 402"/>
                  <a:gd name="T23" fmla="*/ 36 h 374"/>
                  <a:gd name="T24" fmla="*/ 359 w 402"/>
                  <a:gd name="T25" fmla="*/ 38 h 374"/>
                  <a:gd name="T26" fmla="*/ 355 w 402"/>
                  <a:gd name="T27" fmla="*/ 40 h 374"/>
                  <a:gd name="T28" fmla="*/ 350 w 402"/>
                  <a:gd name="T29" fmla="*/ 43 h 374"/>
                  <a:gd name="T30" fmla="*/ 347 w 402"/>
                  <a:gd name="T31" fmla="*/ 46 h 374"/>
                  <a:gd name="T32" fmla="*/ 340 w 402"/>
                  <a:gd name="T33" fmla="*/ 54 h 374"/>
                  <a:gd name="T34" fmla="*/ 331 w 402"/>
                  <a:gd name="T35" fmla="*/ 8 h 374"/>
                  <a:gd name="T36" fmla="*/ 331 w 402"/>
                  <a:gd name="T37" fmla="*/ 0 h 374"/>
                  <a:gd name="T38" fmla="*/ 0 w 402"/>
                  <a:gd name="T39" fmla="*/ 0 h 374"/>
                  <a:gd name="T40" fmla="*/ 0 w 402"/>
                  <a:gd name="T41" fmla="*/ 8 h 374"/>
                  <a:gd name="T42" fmla="*/ 150 w 402"/>
                  <a:gd name="T43" fmla="*/ 368 h 374"/>
                  <a:gd name="T44" fmla="*/ 155 w 402"/>
                  <a:gd name="T45" fmla="*/ 374 h 374"/>
                  <a:gd name="T46" fmla="*/ 389 w 402"/>
                  <a:gd name="T47" fmla="*/ 14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" h="374">
                    <a:moveTo>
                      <a:pt x="389" y="140"/>
                    </a:moveTo>
                    <a:cubicBezTo>
                      <a:pt x="387" y="138"/>
                      <a:pt x="385" y="136"/>
                      <a:pt x="384" y="134"/>
                    </a:cubicBezTo>
                    <a:cubicBezTo>
                      <a:pt x="374" y="122"/>
                      <a:pt x="365" y="109"/>
                      <a:pt x="357" y="95"/>
                    </a:cubicBezTo>
                    <a:cubicBezTo>
                      <a:pt x="368" y="96"/>
                      <a:pt x="368" y="96"/>
                      <a:pt x="368" y="96"/>
                    </a:cubicBezTo>
                    <a:cubicBezTo>
                      <a:pt x="372" y="96"/>
                      <a:pt x="375" y="96"/>
                      <a:pt x="379" y="95"/>
                    </a:cubicBezTo>
                    <a:cubicBezTo>
                      <a:pt x="380" y="95"/>
                      <a:pt x="381" y="94"/>
                      <a:pt x="382" y="94"/>
                    </a:cubicBezTo>
                    <a:cubicBezTo>
                      <a:pt x="390" y="91"/>
                      <a:pt x="396" y="85"/>
                      <a:pt x="399" y="77"/>
                    </a:cubicBezTo>
                    <a:cubicBezTo>
                      <a:pt x="400" y="76"/>
                      <a:pt x="400" y="74"/>
                      <a:pt x="401" y="72"/>
                    </a:cubicBezTo>
                    <a:cubicBezTo>
                      <a:pt x="402" y="66"/>
                      <a:pt x="401" y="60"/>
                      <a:pt x="399" y="54"/>
                    </a:cubicBezTo>
                    <a:cubicBezTo>
                      <a:pt x="399" y="54"/>
                      <a:pt x="399" y="54"/>
                      <a:pt x="399" y="54"/>
                    </a:cubicBezTo>
                    <a:cubicBezTo>
                      <a:pt x="394" y="42"/>
                      <a:pt x="381" y="34"/>
                      <a:pt x="368" y="35"/>
                    </a:cubicBezTo>
                    <a:cubicBezTo>
                      <a:pt x="367" y="35"/>
                      <a:pt x="366" y="36"/>
                      <a:pt x="365" y="36"/>
                    </a:cubicBezTo>
                    <a:cubicBezTo>
                      <a:pt x="363" y="36"/>
                      <a:pt x="361" y="37"/>
                      <a:pt x="359" y="38"/>
                    </a:cubicBezTo>
                    <a:cubicBezTo>
                      <a:pt x="357" y="38"/>
                      <a:pt x="356" y="39"/>
                      <a:pt x="355" y="40"/>
                    </a:cubicBezTo>
                    <a:cubicBezTo>
                      <a:pt x="353" y="41"/>
                      <a:pt x="352" y="42"/>
                      <a:pt x="350" y="43"/>
                    </a:cubicBezTo>
                    <a:cubicBezTo>
                      <a:pt x="349" y="44"/>
                      <a:pt x="348" y="45"/>
                      <a:pt x="347" y="46"/>
                    </a:cubicBezTo>
                    <a:cubicBezTo>
                      <a:pt x="340" y="54"/>
                      <a:pt x="340" y="54"/>
                      <a:pt x="340" y="54"/>
                    </a:cubicBezTo>
                    <a:cubicBezTo>
                      <a:pt x="336" y="39"/>
                      <a:pt x="333" y="24"/>
                      <a:pt x="331" y="8"/>
                    </a:cubicBezTo>
                    <a:cubicBezTo>
                      <a:pt x="331" y="5"/>
                      <a:pt x="331" y="3"/>
                      <a:pt x="33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5" y="138"/>
                      <a:pt x="55" y="267"/>
                      <a:pt x="150" y="368"/>
                    </a:cubicBezTo>
                    <a:cubicBezTo>
                      <a:pt x="151" y="370"/>
                      <a:pt x="153" y="372"/>
                      <a:pt x="155" y="374"/>
                    </a:cubicBezTo>
                    <a:lnTo>
                      <a:pt x="389" y="1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6" name="Freeform 219"/>
              <p:cNvSpPr/>
              <p:nvPr/>
            </p:nvSpPr>
            <p:spPr bwMode="auto">
              <a:xfrm>
                <a:off x="7564438" y="7113588"/>
                <a:ext cx="1179513" cy="1273175"/>
              </a:xfrm>
              <a:custGeom>
                <a:avLst/>
                <a:gdLst>
                  <a:gd name="T0" fmla="*/ 373 w 374"/>
                  <a:gd name="T1" fmla="*/ 73 h 403"/>
                  <a:gd name="T2" fmla="*/ 366 w 374"/>
                  <a:gd name="T3" fmla="*/ 72 h 403"/>
                  <a:gd name="T4" fmla="*/ 319 w 374"/>
                  <a:gd name="T5" fmla="*/ 63 h 403"/>
                  <a:gd name="T6" fmla="*/ 327 w 374"/>
                  <a:gd name="T7" fmla="*/ 56 h 403"/>
                  <a:gd name="T8" fmla="*/ 335 w 374"/>
                  <a:gd name="T9" fmla="*/ 48 h 403"/>
                  <a:gd name="T10" fmla="*/ 336 w 374"/>
                  <a:gd name="T11" fmla="*/ 44 h 403"/>
                  <a:gd name="T12" fmla="*/ 336 w 374"/>
                  <a:gd name="T13" fmla="*/ 21 h 403"/>
                  <a:gd name="T14" fmla="*/ 333 w 374"/>
                  <a:gd name="T15" fmla="*/ 16 h 403"/>
                  <a:gd name="T16" fmla="*/ 320 w 374"/>
                  <a:gd name="T17" fmla="*/ 5 h 403"/>
                  <a:gd name="T18" fmla="*/ 320 w 374"/>
                  <a:gd name="T19" fmla="*/ 5 h 403"/>
                  <a:gd name="T20" fmla="*/ 285 w 374"/>
                  <a:gd name="T21" fmla="*/ 13 h 403"/>
                  <a:gd name="T22" fmla="*/ 283 w 374"/>
                  <a:gd name="T23" fmla="*/ 16 h 403"/>
                  <a:gd name="T24" fmla="*/ 280 w 374"/>
                  <a:gd name="T25" fmla="*/ 21 h 403"/>
                  <a:gd name="T26" fmla="*/ 278 w 374"/>
                  <a:gd name="T27" fmla="*/ 26 h 403"/>
                  <a:gd name="T28" fmla="*/ 278 w 374"/>
                  <a:gd name="T29" fmla="*/ 31 h 403"/>
                  <a:gd name="T30" fmla="*/ 278 w 374"/>
                  <a:gd name="T31" fmla="*/ 36 h 403"/>
                  <a:gd name="T32" fmla="*/ 279 w 374"/>
                  <a:gd name="T33" fmla="*/ 46 h 403"/>
                  <a:gd name="T34" fmla="*/ 239 w 374"/>
                  <a:gd name="T35" fmla="*/ 20 h 403"/>
                  <a:gd name="T36" fmla="*/ 233 w 374"/>
                  <a:gd name="T37" fmla="*/ 15 h 403"/>
                  <a:gd name="T38" fmla="*/ 0 w 374"/>
                  <a:gd name="T39" fmla="*/ 249 h 403"/>
                  <a:gd name="T40" fmla="*/ 5 w 374"/>
                  <a:gd name="T41" fmla="*/ 254 h 403"/>
                  <a:gd name="T42" fmla="*/ 366 w 374"/>
                  <a:gd name="T43" fmla="*/ 403 h 403"/>
                  <a:gd name="T44" fmla="*/ 374 w 374"/>
                  <a:gd name="T45" fmla="*/ 403 h 403"/>
                  <a:gd name="T46" fmla="*/ 373 w 374"/>
                  <a:gd name="T47" fmla="*/ 7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3">
                    <a:moveTo>
                      <a:pt x="373" y="73"/>
                    </a:moveTo>
                    <a:cubicBezTo>
                      <a:pt x="371" y="72"/>
                      <a:pt x="368" y="72"/>
                      <a:pt x="366" y="72"/>
                    </a:cubicBezTo>
                    <a:cubicBezTo>
                      <a:pt x="350" y="71"/>
                      <a:pt x="335" y="68"/>
                      <a:pt x="319" y="63"/>
                    </a:cubicBezTo>
                    <a:cubicBezTo>
                      <a:pt x="327" y="56"/>
                      <a:pt x="327" y="56"/>
                      <a:pt x="327" y="56"/>
                    </a:cubicBezTo>
                    <a:cubicBezTo>
                      <a:pt x="330" y="54"/>
                      <a:pt x="333" y="51"/>
                      <a:pt x="335" y="48"/>
                    </a:cubicBezTo>
                    <a:cubicBezTo>
                      <a:pt x="335" y="47"/>
                      <a:pt x="336" y="46"/>
                      <a:pt x="336" y="44"/>
                    </a:cubicBezTo>
                    <a:cubicBezTo>
                      <a:pt x="339" y="37"/>
                      <a:pt x="339" y="29"/>
                      <a:pt x="336" y="21"/>
                    </a:cubicBezTo>
                    <a:cubicBezTo>
                      <a:pt x="335" y="19"/>
                      <a:pt x="334" y="17"/>
                      <a:pt x="333" y="16"/>
                    </a:cubicBezTo>
                    <a:cubicBezTo>
                      <a:pt x="330" y="11"/>
                      <a:pt x="325" y="7"/>
                      <a:pt x="320" y="5"/>
                    </a:cubicBezTo>
                    <a:cubicBezTo>
                      <a:pt x="320" y="5"/>
                      <a:pt x="320" y="5"/>
                      <a:pt x="320" y="5"/>
                    </a:cubicBezTo>
                    <a:cubicBezTo>
                      <a:pt x="307" y="0"/>
                      <a:pt x="293" y="3"/>
                      <a:pt x="285" y="13"/>
                    </a:cubicBezTo>
                    <a:cubicBezTo>
                      <a:pt x="284" y="14"/>
                      <a:pt x="283" y="15"/>
                      <a:pt x="283" y="16"/>
                    </a:cubicBezTo>
                    <a:cubicBezTo>
                      <a:pt x="282" y="17"/>
                      <a:pt x="281" y="19"/>
                      <a:pt x="280" y="21"/>
                    </a:cubicBezTo>
                    <a:cubicBezTo>
                      <a:pt x="279" y="23"/>
                      <a:pt x="279" y="24"/>
                      <a:pt x="278" y="26"/>
                    </a:cubicBezTo>
                    <a:cubicBezTo>
                      <a:pt x="278" y="28"/>
                      <a:pt x="278" y="29"/>
                      <a:pt x="278" y="31"/>
                    </a:cubicBezTo>
                    <a:cubicBezTo>
                      <a:pt x="277" y="32"/>
                      <a:pt x="277" y="34"/>
                      <a:pt x="278" y="36"/>
                    </a:cubicBezTo>
                    <a:cubicBezTo>
                      <a:pt x="279" y="46"/>
                      <a:pt x="279" y="46"/>
                      <a:pt x="279" y="46"/>
                    </a:cubicBezTo>
                    <a:cubicBezTo>
                      <a:pt x="264" y="39"/>
                      <a:pt x="251" y="30"/>
                      <a:pt x="239" y="20"/>
                    </a:cubicBezTo>
                    <a:cubicBezTo>
                      <a:pt x="237" y="18"/>
                      <a:pt x="235" y="17"/>
                      <a:pt x="233" y="15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2" y="251"/>
                      <a:pt x="4" y="252"/>
                      <a:pt x="5" y="254"/>
                    </a:cubicBezTo>
                    <a:cubicBezTo>
                      <a:pt x="101" y="343"/>
                      <a:pt x="227" y="398"/>
                      <a:pt x="366" y="403"/>
                    </a:cubicBezTo>
                    <a:cubicBezTo>
                      <a:pt x="369" y="403"/>
                      <a:pt x="371" y="403"/>
                      <a:pt x="374" y="403"/>
                    </a:cubicBezTo>
                    <a:lnTo>
                      <a:pt x="373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7" name="Freeform 220"/>
              <p:cNvSpPr/>
              <p:nvPr/>
            </p:nvSpPr>
            <p:spPr bwMode="auto">
              <a:xfrm>
                <a:off x="8988426" y="7113588"/>
                <a:ext cx="1185863" cy="1270000"/>
              </a:xfrm>
              <a:custGeom>
                <a:avLst/>
                <a:gdLst>
                  <a:gd name="T0" fmla="*/ 139 w 376"/>
                  <a:gd name="T1" fmla="*/ 12 h 402"/>
                  <a:gd name="T2" fmla="*/ 133 w 376"/>
                  <a:gd name="T3" fmla="*/ 17 h 402"/>
                  <a:gd name="T4" fmla="*/ 94 w 376"/>
                  <a:gd name="T5" fmla="*/ 44 h 402"/>
                  <a:gd name="T6" fmla="*/ 95 w 376"/>
                  <a:gd name="T7" fmla="*/ 33 h 402"/>
                  <a:gd name="T8" fmla="*/ 94 w 376"/>
                  <a:gd name="T9" fmla="*/ 22 h 402"/>
                  <a:gd name="T10" fmla="*/ 92 w 376"/>
                  <a:gd name="T11" fmla="*/ 19 h 402"/>
                  <a:gd name="T12" fmla="*/ 76 w 376"/>
                  <a:gd name="T13" fmla="*/ 2 h 402"/>
                  <a:gd name="T14" fmla="*/ 70 w 376"/>
                  <a:gd name="T15" fmla="*/ 1 h 402"/>
                  <a:gd name="T16" fmla="*/ 52 w 376"/>
                  <a:gd name="T17" fmla="*/ 3 h 402"/>
                  <a:gd name="T18" fmla="*/ 52 w 376"/>
                  <a:gd name="T19" fmla="*/ 3 h 402"/>
                  <a:gd name="T20" fmla="*/ 34 w 376"/>
                  <a:gd name="T21" fmla="*/ 34 h 402"/>
                  <a:gd name="T22" fmla="*/ 35 w 376"/>
                  <a:gd name="T23" fmla="*/ 37 h 402"/>
                  <a:gd name="T24" fmla="*/ 36 w 376"/>
                  <a:gd name="T25" fmla="*/ 43 h 402"/>
                  <a:gd name="T26" fmla="*/ 39 w 376"/>
                  <a:gd name="T27" fmla="*/ 47 h 402"/>
                  <a:gd name="T28" fmla="*/ 42 w 376"/>
                  <a:gd name="T29" fmla="*/ 51 h 402"/>
                  <a:gd name="T30" fmla="*/ 45 w 376"/>
                  <a:gd name="T31" fmla="*/ 55 h 402"/>
                  <a:gd name="T32" fmla="*/ 54 w 376"/>
                  <a:gd name="T33" fmla="*/ 61 h 402"/>
                  <a:gd name="T34" fmla="*/ 7 w 376"/>
                  <a:gd name="T35" fmla="*/ 71 h 402"/>
                  <a:gd name="T36" fmla="*/ 0 w 376"/>
                  <a:gd name="T37" fmla="*/ 72 h 402"/>
                  <a:gd name="T38" fmla="*/ 4 w 376"/>
                  <a:gd name="T39" fmla="*/ 402 h 402"/>
                  <a:gd name="T40" fmla="*/ 12 w 376"/>
                  <a:gd name="T41" fmla="*/ 402 h 402"/>
                  <a:gd name="T42" fmla="*/ 370 w 376"/>
                  <a:gd name="T43" fmla="*/ 248 h 402"/>
                  <a:gd name="T44" fmla="*/ 376 w 376"/>
                  <a:gd name="T45" fmla="*/ 242 h 402"/>
                  <a:gd name="T46" fmla="*/ 139 w 376"/>
                  <a:gd name="T47" fmla="*/ 1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6" h="402">
                    <a:moveTo>
                      <a:pt x="139" y="12"/>
                    </a:moveTo>
                    <a:cubicBezTo>
                      <a:pt x="137" y="13"/>
                      <a:pt x="135" y="15"/>
                      <a:pt x="133" y="17"/>
                    </a:cubicBezTo>
                    <a:cubicBezTo>
                      <a:pt x="121" y="27"/>
                      <a:pt x="108" y="36"/>
                      <a:pt x="94" y="4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29"/>
                      <a:pt x="95" y="26"/>
                      <a:pt x="94" y="22"/>
                    </a:cubicBezTo>
                    <a:cubicBezTo>
                      <a:pt x="93" y="21"/>
                      <a:pt x="93" y="20"/>
                      <a:pt x="92" y="19"/>
                    </a:cubicBezTo>
                    <a:cubicBezTo>
                      <a:pt x="89" y="11"/>
                      <a:pt x="83" y="5"/>
                      <a:pt x="76" y="2"/>
                    </a:cubicBezTo>
                    <a:cubicBezTo>
                      <a:pt x="74" y="2"/>
                      <a:pt x="72" y="1"/>
                      <a:pt x="70" y="1"/>
                    </a:cubicBezTo>
                    <a:cubicBezTo>
                      <a:pt x="64" y="0"/>
                      <a:pt x="58" y="0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40" y="8"/>
                      <a:pt x="33" y="20"/>
                      <a:pt x="34" y="34"/>
                    </a:cubicBezTo>
                    <a:cubicBezTo>
                      <a:pt x="34" y="35"/>
                      <a:pt x="34" y="36"/>
                      <a:pt x="35" y="37"/>
                    </a:cubicBezTo>
                    <a:cubicBezTo>
                      <a:pt x="35" y="39"/>
                      <a:pt x="36" y="41"/>
                      <a:pt x="36" y="43"/>
                    </a:cubicBezTo>
                    <a:cubicBezTo>
                      <a:pt x="37" y="44"/>
                      <a:pt x="38" y="46"/>
                      <a:pt x="39" y="47"/>
                    </a:cubicBezTo>
                    <a:cubicBezTo>
                      <a:pt x="40" y="49"/>
                      <a:pt x="41" y="50"/>
                      <a:pt x="42" y="51"/>
                    </a:cubicBezTo>
                    <a:cubicBezTo>
                      <a:pt x="43" y="52"/>
                      <a:pt x="44" y="54"/>
                      <a:pt x="45" y="55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38" y="66"/>
                      <a:pt x="23" y="69"/>
                      <a:pt x="7" y="71"/>
                    </a:cubicBezTo>
                    <a:cubicBezTo>
                      <a:pt x="5" y="71"/>
                      <a:pt x="2" y="71"/>
                      <a:pt x="0" y="72"/>
                    </a:cubicBezTo>
                    <a:cubicBezTo>
                      <a:pt x="4" y="402"/>
                      <a:pt x="4" y="402"/>
                      <a:pt x="4" y="402"/>
                    </a:cubicBezTo>
                    <a:cubicBezTo>
                      <a:pt x="7" y="402"/>
                      <a:pt x="9" y="402"/>
                      <a:pt x="12" y="402"/>
                    </a:cubicBezTo>
                    <a:cubicBezTo>
                      <a:pt x="142" y="395"/>
                      <a:pt x="270" y="344"/>
                      <a:pt x="370" y="248"/>
                    </a:cubicBezTo>
                    <a:cubicBezTo>
                      <a:pt x="372" y="246"/>
                      <a:pt x="374" y="244"/>
                      <a:pt x="376" y="242"/>
                    </a:cubicBezTo>
                    <a:lnTo>
                      <a:pt x="139" y="1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8" name="Freeform 221"/>
              <p:cNvSpPr/>
              <p:nvPr/>
            </p:nvSpPr>
            <p:spPr bwMode="auto">
              <a:xfrm>
                <a:off x="9547226" y="6556376"/>
                <a:ext cx="1274763" cy="1176338"/>
              </a:xfrm>
              <a:custGeom>
                <a:avLst/>
                <a:gdLst>
                  <a:gd name="T0" fmla="*/ 73 w 404"/>
                  <a:gd name="T1" fmla="*/ 0 h 373"/>
                  <a:gd name="T2" fmla="*/ 73 w 404"/>
                  <a:gd name="T3" fmla="*/ 7 h 373"/>
                  <a:gd name="T4" fmla="*/ 64 w 404"/>
                  <a:gd name="T5" fmla="*/ 54 h 373"/>
                  <a:gd name="T6" fmla="*/ 57 w 404"/>
                  <a:gd name="T7" fmla="*/ 46 h 373"/>
                  <a:gd name="T8" fmla="*/ 48 w 404"/>
                  <a:gd name="T9" fmla="*/ 39 h 373"/>
                  <a:gd name="T10" fmla="*/ 45 w 404"/>
                  <a:gd name="T11" fmla="*/ 37 h 373"/>
                  <a:gd name="T12" fmla="*/ 22 w 404"/>
                  <a:gd name="T13" fmla="*/ 37 h 373"/>
                  <a:gd name="T14" fmla="*/ 16 w 404"/>
                  <a:gd name="T15" fmla="*/ 40 h 373"/>
                  <a:gd name="T16" fmla="*/ 5 w 404"/>
                  <a:gd name="T17" fmla="*/ 53 h 373"/>
                  <a:gd name="T18" fmla="*/ 5 w 404"/>
                  <a:gd name="T19" fmla="*/ 53 h 373"/>
                  <a:gd name="T20" fmla="*/ 14 w 404"/>
                  <a:gd name="T21" fmla="*/ 88 h 373"/>
                  <a:gd name="T22" fmla="*/ 16 w 404"/>
                  <a:gd name="T23" fmla="*/ 90 h 373"/>
                  <a:gd name="T24" fmla="*/ 22 w 404"/>
                  <a:gd name="T25" fmla="*/ 93 h 373"/>
                  <a:gd name="T26" fmla="*/ 27 w 404"/>
                  <a:gd name="T27" fmla="*/ 95 h 373"/>
                  <a:gd name="T28" fmla="*/ 32 w 404"/>
                  <a:gd name="T29" fmla="*/ 96 h 373"/>
                  <a:gd name="T30" fmla="*/ 36 w 404"/>
                  <a:gd name="T31" fmla="*/ 95 h 373"/>
                  <a:gd name="T32" fmla="*/ 47 w 404"/>
                  <a:gd name="T33" fmla="*/ 95 h 373"/>
                  <a:gd name="T34" fmla="*/ 20 w 404"/>
                  <a:gd name="T35" fmla="*/ 134 h 373"/>
                  <a:gd name="T36" fmla="*/ 15 w 404"/>
                  <a:gd name="T37" fmla="*/ 140 h 373"/>
                  <a:gd name="T38" fmla="*/ 249 w 404"/>
                  <a:gd name="T39" fmla="*/ 373 h 373"/>
                  <a:gd name="T40" fmla="*/ 254 w 404"/>
                  <a:gd name="T41" fmla="*/ 368 h 373"/>
                  <a:gd name="T42" fmla="*/ 404 w 404"/>
                  <a:gd name="T43" fmla="*/ 7 h 373"/>
                  <a:gd name="T44" fmla="*/ 404 w 404"/>
                  <a:gd name="T45" fmla="*/ 0 h 373"/>
                  <a:gd name="T46" fmla="*/ 73 w 404"/>
                  <a:gd name="T4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4" h="373">
                    <a:moveTo>
                      <a:pt x="73" y="0"/>
                    </a:moveTo>
                    <a:cubicBezTo>
                      <a:pt x="73" y="2"/>
                      <a:pt x="73" y="5"/>
                      <a:pt x="73" y="7"/>
                    </a:cubicBezTo>
                    <a:cubicBezTo>
                      <a:pt x="71" y="23"/>
                      <a:pt x="68" y="38"/>
                      <a:pt x="64" y="54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4" y="43"/>
                      <a:pt x="52" y="40"/>
                      <a:pt x="48" y="39"/>
                    </a:cubicBezTo>
                    <a:cubicBezTo>
                      <a:pt x="47" y="38"/>
                      <a:pt x="46" y="37"/>
                      <a:pt x="45" y="37"/>
                    </a:cubicBezTo>
                    <a:cubicBezTo>
                      <a:pt x="38" y="34"/>
                      <a:pt x="29" y="34"/>
                      <a:pt x="22" y="37"/>
                    </a:cubicBezTo>
                    <a:cubicBezTo>
                      <a:pt x="20" y="38"/>
                      <a:pt x="18" y="39"/>
                      <a:pt x="16" y="40"/>
                    </a:cubicBezTo>
                    <a:cubicBezTo>
                      <a:pt x="11" y="43"/>
                      <a:pt x="8" y="48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0" y="66"/>
                      <a:pt x="4" y="80"/>
                      <a:pt x="14" y="88"/>
                    </a:cubicBezTo>
                    <a:cubicBezTo>
                      <a:pt x="14" y="89"/>
                      <a:pt x="15" y="90"/>
                      <a:pt x="16" y="90"/>
                    </a:cubicBezTo>
                    <a:cubicBezTo>
                      <a:pt x="18" y="91"/>
                      <a:pt x="20" y="92"/>
                      <a:pt x="22" y="93"/>
                    </a:cubicBezTo>
                    <a:cubicBezTo>
                      <a:pt x="23" y="94"/>
                      <a:pt x="25" y="94"/>
                      <a:pt x="27" y="95"/>
                    </a:cubicBezTo>
                    <a:cubicBezTo>
                      <a:pt x="28" y="95"/>
                      <a:pt x="30" y="95"/>
                      <a:pt x="32" y="96"/>
                    </a:cubicBezTo>
                    <a:cubicBezTo>
                      <a:pt x="33" y="96"/>
                      <a:pt x="35" y="96"/>
                      <a:pt x="36" y="95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39" y="109"/>
                      <a:pt x="30" y="122"/>
                      <a:pt x="20" y="134"/>
                    </a:cubicBezTo>
                    <a:cubicBezTo>
                      <a:pt x="19" y="136"/>
                      <a:pt x="17" y="138"/>
                      <a:pt x="15" y="140"/>
                    </a:cubicBezTo>
                    <a:cubicBezTo>
                      <a:pt x="249" y="373"/>
                      <a:pt x="249" y="373"/>
                      <a:pt x="249" y="373"/>
                    </a:cubicBezTo>
                    <a:cubicBezTo>
                      <a:pt x="251" y="371"/>
                      <a:pt x="253" y="370"/>
                      <a:pt x="254" y="368"/>
                    </a:cubicBezTo>
                    <a:cubicBezTo>
                      <a:pt x="343" y="273"/>
                      <a:pt x="399" y="146"/>
                      <a:pt x="404" y="7"/>
                    </a:cubicBezTo>
                    <a:cubicBezTo>
                      <a:pt x="404" y="5"/>
                      <a:pt x="404" y="2"/>
                      <a:pt x="404" y="0"/>
                    </a:cubicBez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9" name="Freeform 222"/>
              <p:cNvSpPr/>
              <p:nvPr/>
            </p:nvSpPr>
            <p:spPr bwMode="auto">
              <a:xfrm>
                <a:off x="9548813" y="5129213"/>
                <a:ext cx="1266825" cy="1179513"/>
              </a:xfrm>
              <a:custGeom>
                <a:avLst/>
                <a:gdLst>
                  <a:gd name="T0" fmla="*/ 13 w 401"/>
                  <a:gd name="T1" fmla="*/ 234 h 374"/>
                  <a:gd name="T2" fmla="*/ 18 w 401"/>
                  <a:gd name="T3" fmla="*/ 240 h 374"/>
                  <a:gd name="T4" fmla="*/ 44 w 401"/>
                  <a:gd name="T5" fmla="*/ 279 h 374"/>
                  <a:gd name="T6" fmla="*/ 34 w 401"/>
                  <a:gd name="T7" fmla="*/ 278 h 374"/>
                  <a:gd name="T8" fmla="*/ 22 w 401"/>
                  <a:gd name="T9" fmla="*/ 279 h 374"/>
                  <a:gd name="T10" fmla="*/ 19 w 401"/>
                  <a:gd name="T11" fmla="*/ 280 h 374"/>
                  <a:gd name="T12" fmla="*/ 3 w 401"/>
                  <a:gd name="T13" fmla="*/ 297 h 374"/>
                  <a:gd name="T14" fmla="*/ 1 w 401"/>
                  <a:gd name="T15" fmla="*/ 302 h 374"/>
                  <a:gd name="T16" fmla="*/ 3 w 401"/>
                  <a:gd name="T17" fmla="*/ 320 h 374"/>
                  <a:gd name="T18" fmla="*/ 3 w 401"/>
                  <a:gd name="T19" fmla="*/ 320 h 374"/>
                  <a:gd name="T20" fmla="*/ 33 w 401"/>
                  <a:gd name="T21" fmla="*/ 339 h 374"/>
                  <a:gd name="T22" fmla="*/ 36 w 401"/>
                  <a:gd name="T23" fmla="*/ 338 h 374"/>
                  <a:gd name="T24" fmla="*/ 42 w 401"/>
                  <a:gd name="T25" fmla="*/ 336 h 374"/>
                  <a:gd name="T26" fmla="*/ 47 w 401"/>
                  <a:gd name="T27" fmla="*/ 334 h 374"/>
                  <a:gd name="T28" fmla="*/ 51 w 401"/>
                  <a:gd name="T29" fmla="*/ 331 h 374"/>
                  <a:gd name="T30" fmla="*/ 54 w 401"/>
                  <a:gd name="T31" fmla="*/ 328 h 374"/>
                  <a:gd name="T32" fmla="*/ 61 w 401"/>
                  <a:gd name="T33" fmla="*/ 320 h 374"/>
                  <a:gd name="T34" fmla="*/ 70 w 401"/>
                  <a:gd name="T35" fmla="*/ 366 h 374"/>
                  <a:gd name="T36" fmla="*/ 71 w 401"/>
                  <a:gd name="T37" fmla="*/ 374 h 374"/>
                  <a:gd name="T38" fmla="*/ 401 w 401"/>
                  <a:gd name="T39" fmla="*/ 374 h 374"/>
                  <a:gd name="T40" fmla="*/ 401 w 401"/>
                  <a:gd name="T41" fmla="*/ 366 h 374"/>
                  <a:gd name="T42" fmla="*/ 252 w 401"/>
                  <a:gd name="T43" fmla="*/ 6 h 374"/>
                  <a:gd name="T44" fmla="*/ 246 w 401"/>
                  <a:gd name="T45" fmla="*/ 0 h 374"/>
                  <a:gd name="T46" fmla="*/ 13 w 401"/>
                  <a:gd name="T47" fmla="*/ 23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1" h="374">
                    <a:moveTo>
                      <a:pt x="13" y="234"/>
                    </a:moveTo>
                    <a:cubicBezTo>
                      <a:pt x="14" y="236"/>
                      <a:pt x="16" y="238"/>
                      <a:pt x="18" y="240"/>
                    </a:cubicBezTo>
                    <a:cubicBezTo>
                      <a:pt x="28" y="252"/>
                      <a:pt x="37" y="265"/>
                      <a:pt x="44" y="279"/>
                    </a:cubicBezTo>
                    <a:cubicBezTo>
                      <a:pt x="34" y="278"/>
                      <a:pt x="34" y="278"/>
                      <a:pt x="34" y="278"/>
                    </a:cubicBezTo>
                    <a:cubicBezTo>
                      <a:pt x="30" y="278"/>
                      <a:pt x="26" y="278"/>
                      <a:pt x="22" y="279"/>
                    </a:cubicBezTo>
                    <a:cubicBezTo>
                      <a:pt x="21" y="279"/>
                      <a:pt x="20" y="280"/>
                      <a:pt x="19" y="280"/>
                    </a:cubicBezTo>
                    <a:cubicBezTo>
                      <a:pt x="12" y="283"/>
                      <a:pt x="6" y="289"/>
                      <a:pt x="3" y="297"/>
                    </a:cubicBezTo>
                    <a:cubicBezTo>
                      <a:pt x="2" y="298"/>
                      <a:pt x="1" y="300"/>
                      <a:pt x="1" y="302"/>
                    </a:cubicBezTo>
                    <a:cubicBezTo>
                      <a:pt x="0" y="308"/>
                      <a:pt x="0" y="314"/>
                      <a:pt x="3" y="320"/>
                    </a:cubicBezTo>
                    <a:cubicBezTo>
                      <a:pt x="3" y="320"/>
                      <a:pt x="3" y="320"/>
                      <a:pt x="3" y="320"/>
                    </a:cubicBezTo>
                    <a:cubicBezTo>
                      <a:pt x="8" y="332"/>
                      <a:pt x="20" y="340"/>
                      <a:pt x="33" y="339"/>
                    </a:cubicBezTo>
                    <a:cubicBezTo>
                      <a:pt x="34" y="339"/>
                      <a:pt x="35" y="338"/>
                      <a:pt x="36" y="338"/>
                    </a:cubicBezTo>
                    <a:cubicBezTo>
                      <a:pt x="38" y="338"/>
                      <a:pt x="40" y="337"/>
                      <a:pt x="42" y="336"/>
                    </a:cubicBezTo>
                    <a:cubicBezTo>
                      <a:pt x="44" y="336"/>
                      <a:pt x="45" y="335"/>
                      <a:pt x="47" y="334"/>
                    </a:cubicBezTo>
                    <a:cubicBezTo>
                      <a:pt x="48" y="333"/>
                      <a:pt x="50" y="332"/>
                      <a:pt x="51" y="331"/>
                    </a:cubicBezTo>
                    <a:cubicBezTo>
                      <a:pt x="52" y="330"/>
                      <a:pt x="53" y="329"/>
                      <a:pt x="54" y="328"/>
                    </a:cubicBezTo>
                    <a:cubicBezTo>
                      <a:pt x="61" y="320"/>
                      <a:pt x="61" y="320"/>
                      <a:pt x="61" y="320"/>
                    </a:cubicBezTo>
                    <a:cubicBezTo>
                      <a:pt x="66" y="335"/>
                      <a:pt x="69" y="350"/>
                      <a:pt x="70" y="366"/>
                    </a:cubicBezTo>
                    <a:cubicBezTo>
                      <a:pt x="70" y="369"/>
                      <a:pt x="70" y="371"/>
                      <a:pt x="71" y="374"/>
                    </a:cubicBezTo>
                    <a:cubicBezTo>
                      <a:pt x="401" y="374"/>
                      <a:pt x="401" y="374"/>
                      <a:pt x="401" y="374"/>
                    </a:cubicBezTo>
                    <a:cubicBezTo>
                      <a:pt x="401" y="371"/>
                      <a:pt x="401" y="369"/>
                      <a:pt x="401" y="366"/>
                    </a:cubicBezTo>
                    <a:cubicBezTo>
                      <a:pt x="396" y="236"/>
                      <a:pt x="347" y="107"/>
                      <a:pt x="252" y="6"/>
                    </a:cubicBezTo>
                    <a:cubicBezTo>
                      <a:pt x="250" y="4"/>
                      <a:pt x="248" y="2"/>
                      <a:pt x="246" y="0"/>
                    </a:cubicBezTo>
                    <a:lnTo>
                      <a:pt x="13" y="2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0" name="Freeform 223"/>
              <p:cNvSpPr/>
              <p:nvPr/>
            </p:nvSpPr>
            <p:spPr bwMode="auto">
              <a:xfrm>
                <a:off x="8988426" y="4481513"/>
                <a:ext cx="1179513" cy="1274763"/>
              </a:xfrm>
              <a:custGeom>
                <a:avLst/>
                <a:gdLst>
                  <a:gd name="T0" fmla="*/ 0 w 374"/>
                  <a:gd name="T1" fmla="*/ 331 h 404"/>
                  <a:gd name="T2" fmla="*/ 8 w 374"/>
                  <a:gd name="T3" fmla="*/ 331 h 404"/>
                  <a:gd name="T4" fmla="*/ 54 w 374"/>
                  <a:gd name="T5" fmla="*/ 340 h 404"/>
                  <a:gd name="T6" fmla="*/ 46 w 374"/>
                  <a:gd name="T7" fmla="*/ 347 h 404"/>
                  <a:gd name="T8" fmla="*/ 39 w 374"/>
                  <a:gd name="T9" fmla="*/ 356 h 404"/>
                  <a:gd name="T10" fmla="*/ 37 w 374"/>
                  <a:gd name="T11" fmla="*/ 359 h 404"/>
                  <a:gd name="T12" fmla="*/ 37 w 374"/>
                  <a:gd name="T13" fmla="*/ 382 h 404"/>
                  <a:gd name="T14" fmla="*/ 40 w 374"/>
                  <a:gd name="T15" fmla="*/ 388 h 404"/>
                  <a:gd name="T16" fmla="*/ 54 w 374"/>
                  <a:gd name="T17" fmla="*/ 399 h 404"/>
                  <a:gd name="T18" fmla="*/ 54 w 374"/>
                  <a:gd name="T19" fmla="*/ 399 h 404"/>
                  <a:gd name="T20" fmla="*/ 89 w 374"/>
                  <a:gd name="T21" fmla="*/ 390 h 404"/>
                  <a:gd name="T22" fmla="*/ 91 w 374"/>
                  <a:gd name="T23" fmla="*/ 388 h 404"/>
                  <a:gd name="T24" fmla="*/ 94 w 374"/>
                  <a:gd name="T25" fmla="*/ 382 h 404"/>
                  <a:gd name="T26" fmla="*/ 95 w 374"/>
                  <a:gd name="T27" fmla="*/ 377 h 404"/>
                  <a:gd name="T28" fmla="*/ 96 w 374"/>
                  <a:gd name="T29" fmla="*/ 372 h 404"/>
                  <a:gd name="T30" fmla="*/ 96 w 374"/>
                  <a:gd name="T31" fmla="*/ 368 h 404"/>
                  <a:gd name="T32" fmla="*/ 95 w 374"/>
                  <a:gd name="T33" fmla="*/ 357 h 404"/>
                  <a:gd name="T34" fmla="*/ 134 w 374"/>
                  <a:gd name="T35" fmla="*/ 384 h 404"/>
                  <a:gd name="T36" fmla="*/ 140 w 374"/>
                  <a:gd name="T37" fmla="*/ 389 h 404"/>
                  <a:gd name="T38" fmla="*/ 374 w 374"/>
                  <a:gd name="T39" fmla="*/ 155 h 404"/>
                  <a:gd name="T40" fmla="*/ 368 w 374"/>
                  <a:gd name="T41" fmla="*/ 150 h 404"/>
                  <a:gd name="T42" fmla="*/ 8 w 374"/>
                  <a:gd name="T43" fmla="*/ 0 h 404"/>
                  <a:gd name="T44" fmla="*/ 0 w 374"/>
                  <a:gd name="T45" fmla="*/ 0 h 404"/>
                  <a:gd name="T46" fmla="*/ 0 w 374"/>
                  <a:gd name="T47" fmla="*/ 33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4" h="404">
                    <a:moveTo>
                      <a:pt x="0" y="331"/>
                    </a:moveTo>
                    <a:cubicBezTo>
                      <a:pt x="3" y="331"/>
                      <a:pt x="5" y="331"/>
                      <a:pt x="8" y="331"/>
                    </a:cubicBezTo>
                    <a:cubicBezTo>
                      <a:pt x="23" y="333"/>
                      <a:pt x="39" y="336"/>
                      <a:pt x="54" y="340"/>
                    </a:cubicBezTo>
                    <a:cubicBezTo>
                      <a:pt x="46" y="347"/>
                      <a:pt x="46" y="347"/>
                      <a:pt x="46" y="347"/>
                    </a:cubicBezTo>
                    <a:cubicBezTo>
                      <a:pt x="43" y="350"/>
                      <a:pt x="41" y="352"/>
                      <a:pt x="39" y="356"/>
                    </a:cubicBezTo>
                    <a:cubicBezTo>
                      <a:pt x="38" y="357"/>
                      <a:pt x="38" y="358"/>
                      <a:pt x="37" y="359"/>
                    </a:cubicBezTo>
                    <a:cubicBezTo>
                      <a:pt x="34" y="366"/>
                      <a:pt x="34" y="375"/>
                      <a:pt x="37" y="382"/>
                    </a:cubicBezTo>
                    <a:cubicBezTo>
                      <a:pt x="38" y="384"/>
                      <a:pt x="39" y="386"/>
                      <a:pt x="40" y="388"/>
                    </a:cubicBezTo>
                    <a:cubicBezTo>
                      <a:pt x="44" y="393"/>
                      <a:pt x="48" y="396"/>
                      <a:pt x="54" y="399"/>
                    </a:cubicBezTo>
                    <a:cubicBezTo>
                      <a:pt x="54" y="399"/>
                      <a:pt x="54" y="399"/>
                      <a:pt x="54" y="399"/>
                    </a:cubicBezTo>
                    <a:cubicBezTo>
                      <a:pt x="66" y="404"/>
                      <a:pt x="80" y="400"/>
                      <a:pt x="89" y="390"/>
                    </a:cubicBezTo>
                    <a:cubicBezTo>
                      <a:pt x="90" y="390"/>
                      <a:pt x="90" y="389"/>
                      <a:pt x="91" y="388"/>
                    </a:cubicBezTo>
                    <a:cubicBezTo>
                      <a:pt x="92" y="386"/>
                      <a:pt x="93" y="384"/>
                      <a:pt x="94" y="382"/>
                    </a:cubicBezTo>
                    <a:cubicBezTo>
                      <a:pt x="94" y="381"/>
                      <a:pt x="95" y="379"/>
                      <a:pt x="95" y="377"/>
                    </a:cubicBezTo>
                    <a:cubicBezTo>
                      <a:pt x="96" y="376"/>
                      <a:pt x="96" y="374"/>
                      <a:pt x="96" y="372"/>
                    </a:cubicBezTo>
                    <a:cubicBezTo>
                      <a:pt x="96" y="371"/>
                      <a:pt x="96" y="369"/>
                      <a:pt x="96" y="368"/>
                    </a:cubicBezTo>
                    <a:cubicBezTo>
                      <a:pt x="95" y="357"/>
                      <a:pt x="95" y="357"/>
                      <a:pt x="95" y="357"/>
                    </a:cubicBezTo>
                    <a:cubicBezTo>
                      <a:pt x="109" y="365"/>
                      <a:pt x="122" y="374"/>
                      <a:pt x="134" y="384"/>
                    </a:cubicBezTo>
                    <a:cubicBezTo>
                      <a:pt x="136" y="385"/>
                      <a:pt x="138" y="387"/>
                      <a:pt x="140" y="389"/>
                    </a:cubicBezTo>
                    <a:cubicBezTo>
                      <a:pt x="374" y="155"/>
                      <a:pt x="374" y="155"/>
                      <a:pt x="374" y="155"/>
                    </a:cubicBezTo>
                    <a:cubicBezTo>
                      <a:pt x="372" y="153"/>
                      <a:pt x="370" y="151"/>
                      <a:pt x="368" y="150"/>
                    </a:cubicBezTo>
                    <a:cubicBezTo>
                      <a:pt x="273" y="61"/>
                      <a:pt x="147" y="5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lnTo>
                      <a:pt x="0" y="3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1" name="Freeform 224"/>
              <p:cNvSpPr/>
              <p:nvPr/>
            </p:nvSpPr>
            <p:spPr bwMode="auto">
              <a:xfrm>
                <a:off x="7542213" y="4478338"/>
                <a:ext cx="1189038" cy="1271588"/>
              </a:xfrm>
              <a:custGeom>
                <a:avLst/>
                <a:gdLst>
                  <a:gd name="T0" fmla="*/ 238 w 377"/>
                  <a:gd name="T1" fmla="*/ 391 h 403"/>
                  <a:gd name="T2" fmla="*/ 243 w 377"/>
                  <a:gd name="T3" fmla="*/ 386 h 403"/>
                  <a:gd name="T4" fmla="*/ 282 w 377"/>
                  <a:gd name="T5" fmla="*/ 359 h 403"/>
                  <a:gd name="T6" fmla="*/ 281 w 377"/>
                  <a:gd name="T7" fmla="*/ 370 h 403"/>
                  <a:gd name="T8" fmla="*/ 283 w 377"/>
                  <a:gd name="T9" fmla="*/ 381 h 403"/>
                  <a:gd name="T10" fmla="*/ 284 w 377"/>
                  <a:gd name="T11" fmla="*/ 384 h 403"/>
                  <a:gd name="T12" fmla="*/ 301 w 377"/>
                  <a:gd name="T13" fmla="*/ 400 h 403"/>
                  <a:gd name="T14" fmla="*/ 307 w 377"/>
                  <a:gd name="T15" fmla="*/ 402 h 403"/>
                  <a:gd name="T16" fmla="*/ 324 w 377"/>
                  <a:gd name="T17" fmla="*/ 400 h 403"/>
                  <a:gd name="T18" fmla="*/ 324 w 377"/>
                  <a:gd name="T19" fmla="*/ 400 h 403"/>
                  <a:gd name="T20" fmla="*/ 342 w 377"/>
                  <a:gd name="T21" fmla="*/ 369 h 403"/>
                  <a:gd name="T22" fmla="*/ 342 w 377"/>
                  <a:gd name="T23" fmla="*/ 366 h 403"/>
                  <a:gd name="T24" fmla="*/ 340 w 377"/>
                  <a:gd name="T25" fmla="*/ 360 h 403"/>
                  <a:gd name="T26" fmla="*/ 337 w 377"/>
                  <a:gd name="T27" fmla="*/ 355 h 403"/>
                  <a:gd name="T28" fmla="*/ 334 w 377"/>
                  <a:gd name="T29" fmla="*/ 351 h 403"/>
                  <a:gd name="T30" fmla="*/ 331 w 377"/>
                  <a:gd name="T31" fmla="*/ 348 h 403"/>
                  <a:gd name="T32" fmla="*/ 323 w 377"/>
                  <a:gd name="T33" fmla="*/ 342 h 403"/>
                  <a:gd name="T34" fmla="*/ 369 w 377"/>
                  <a:gd name="T35" fmla="*/ 332 h 403"/>
                  <a:gd name="T36" fmla="*/ 377 w 377"/>
                  <a:gd name="T37" fmla="*/ 331 h 403"/>
                  <a:gd name="T38" fmla="*/ 371 w 377"/>
                  <a:gd name="T39" fmla="*/ 0 h 403"/>
                  <a:gd name="T40" fmla="*/ 363 w 377"/>
                  <a:gd name="T41" fmla="*/ 1 h 403"/>
                  <a:gd name="T42" fmla="*/ 5 w 377"/>
                  <a:gd name="T43" fmla="*/ 156 h 403"/>
                  <a:gd name="T44" fmla="*/ 0 w 377"/>
                  <a:gd name="T45" fmla="*/ 162 h 403"/>
                  <a:gd name="T46" fmla="*/ 238 w 377"/>
                  <a:gd name="T47" fmla="*/ 39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7" h="403">
                    <a:moveTo>
                      <a:pt x="238" y="391"/>
                    </a:moveTo>
                    <a:cubicBezTo>
                      <a:pt x="240" y="390"/>
                      <a:pt x="242" y="388"/>
                      <a:pt x="243" y="386"/>
                    </a:cubicBezTo>
                    <a:cubicBezTo>
                      <a:pt x="255" y="376"/>
                      <a:pt x="268" y="367"/>
                      <a:pt x="282" y="359"/>
                    </a:cubicBezTo>
                    <a:cubicBezTo>
                      <a:pt x="281" y="370"/>
                      <a:pt x="281" y="370"/>
                      <a:pt x="281" y="370"/>
                    </a:cubicBezTo>
                    <a:cubicBezTo>
                      <a:pt x="281" y="373"/>
                      <a:pt x="282" y="377"/>
                      <a:pt x="283" y="381"/>
                    </a:cubicBezTo>
                    <a:cubicBezTo>
                      <a:pt x="283" y="382"/>
                      <a:pt x="283" y="383"/>
                      <a:pt x="284" y="384"/>
                    </a:cubicBezTo>
                    <a:cubicBezTo>
                      <a:pt x="287" y="392"/>
                      <a:pt x="293" y="397"/>
                      <a:pt x="301" y="400"/>
                    </a:cubicBezTo>
                    <a:cubicBezTo>
                      <a:pt x="303" y="401"/>
                      <a:pt x="305" y="402"/>
                      <a:pt x="307" y="402"/>
                    </a:cubicBezTo>
                    <a:cubicBezTo>
                      <a:pt x="312" y="403"/>
                      <a:pt x="318" y="402"/>
                      <a:pt x="324" y="400"/>
                    </a:cubicBezTo>
                    <a:cubicBezTo>
                      <a:pt x="324" y="400"/>
                      <a:pt x="324" y="400"/>
                      <a:pt x="324" y="400"/>
                    </a:cubicBezTo>
                    <a:cubicBezTo>
                      <a:pt x="336" y="395"/>
                      <a:pt x="344" y="382"/>
                      <a:pt x="342" y="369"/>
                    </a:cubicBezTo>
                    <a:cubicBezTo>
                      <a:pt x="342" y="368"/>
                      <a:pt x="342" y="367"/>
                      <a:pt x="342" y="366"/>
                    </a:cubicBezTo>
                    <a:cubicBezTo>
                      <a:pt x="341" y="364"/>
                      <a:pt x="341" y="362"/>
                      <a:pt x="340" y="360"/>
                    </a:cubicBezTo>
                    <a:cubicBezTo>
                      <a:pt x="339" y="358"/>
                      <a:pt x="338" y="357"/>
                      <a:pt x="337" y="355"/>
                    </a:cubicBezTo>
                    <a:cubicBezTo>
                      <a:pt x="337" y="354"/>
                      <a:pt x="336" y="353"/>
                      <a:pt x="334" y="351"/>
                    </a:cubicBezTo>
                    <a:cubicBezTo>
                      <a:pt x="333" y="350"/>
                      <a:pt x="332" y="349"/>
                      <a:pt x="331" y="348"/>
                    </a:cubicBezTo>
                    <a:cubicBezTo>
                      <a:pt x="323" y="342"/>
                      <a:pt x="323" y="342"/>
                      <a:pt x="323" y="342"/>
                    </a:cubicBezTo>
                    <a:cubicBezTo>
                      <a:pt x="338" y="337"/>
                      <a:pt x="353" y="333"/>
                      <a:pt x="369" y="332"/>
                    </a:cubicBezTo>
                    <a:cubicBezTo>
                      <a:pt x="372" y="331"/>
                      <a:pt x="374" y="331"/>
                      <a:pt x="377" y="331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8" y="1"/>
                      <a:pt x="366" y="1"/>
                      <a:pt x="363" y="1"/>
                    </a:cubicBezTo>
                    <a:cubicBezTo>
                      <a:pt x="233" y="8"/>
                      <a:pt x="106" y="60"/>
                      <a:pt x="5" y="156"/>
                    </a:cubicBezTo>
                    <a:cubicBezTo>
                      <a:pt x="4" y="158"/>
                      <a:pt x="2" y="160"/>
                      <a:pt x="0" y="162"/>
                    </a:cubicBezTo>
                    <a:lnTo>
                      <a:pt x="238" y="39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18" name="Freeform 117"/>
            <p:cNvSpPr>
              <a:spLocks noEditPoints="1"/>
            </p:cNvSpPr>
            <p:nvPr/>
          </p:nvSpPr>
          <p:spPr bwMode="auto">
            <a:xfrm>
              <a:off x="19379695" y="5977749"/>
              <a:ext cx="1126740" cy="910984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6" name="TextBox 112"/>
          <p:cNvSpPr txBox="1"/>
          <p:nvPr/>
        </p:nvSpPr>
        <p:spPr>
          <a:xfrm>
            <a:off x="8909334" y="4540060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7" name="TextBox 112"/>
          <p:cNvSpPr txBox="1"/>
          <p:nvPr/>
        </p:nvSpPr>
        <p:spPr>
          <a:xfrm>
            <a:off x="8909334" y="4960448"/>
            <a:ext cx="2370167" cy="1415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204100" y="2283619"/>
            <a:ext cx="3783801" cy="2290763"/>
            <a:chOff x="9639300" y="5505449"/>
            <a:chExt cx="4457701" cy="2698751"/>
          </a:xfrm>
        </p:grpSpPr>
        <p:sp>
          <p:nvSpPr>
            <p:cNvPr id="4" name="Freeform 5"/>
            <p:cNvSpPr/>
            <p:nvPr/>
          </p:nvSpPr>
          <p:spPr bwMode="auto">
            <a:xfrm>
              <a:off x="12003088" y="5505449"/>
              <a:ext cx="1906588" cy="319088"/>
            </a:xfrm>
            <a:custGeom>
              <a:avLst/>
              <a:gdLst>
                <a:gd name="T0" fmla="*/ 339 w 902"/>
                <a:gd name="T1" fmla="*/ 147 h 151"/>
                <a:gd name="T2" fmla="*/ 342 w 902"/>
                <a:gd name="T3" fmla="*/ 151 h 151"/>
                <a:gd name="T4" fmla="*/ 480 w 902"/>
                <a:gd name="T5" fmla="*/ 13 h 151"/>
                <a:gd name="T6" fmla="*/ 902 w 902"/>
                <a:gd name="T7" fmla="*/ 13 h 151"/>
                <a:gd name="T8" fmla="*/ 902 w 902"/>
                <a:gd name="T9" fmla="*/ 3 h 151"/>
                <a:gd name="T10" fmla="*/ 475 w 902"/>
                <a:gd name="T11" fmla="*/ 3 h 151"/>
                <a:gd name="T12" fmla="*/ 475 w 902"/>
                <a:gd name="T13" fmla="*/ 5 h 151"/>
                <a:gd name="T14" fmla="*/ 475 w 902"/>
                <a:gd name="T15" fmla="*/ 4 h 151"/>
                <a:gd name="T16" fmla="*/ 340 w 902"/>
                <a:gd name="T17" fmla="*/ 139 h 151"/>
                <a:gd name="T18" fmla="*/ 0 w 902"/>
                <a:gd name="T19" fmla="*/ 0 h 151"/>
                <a:gd name="T20" fmla="*/ 0 w 902"/>
                <a:gd name="T21" fmla="*/ 7 h 151"/>
                <a:gd name="T22" fmla="*/ 339 w 902"/>
                <a:gd name="T23" fmla="*/ 148 h 151"/>
                <a:gd name="T24" fmla="*/ 339 w 902"/>
                <a:gd name="T25" fmla="*/ 14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2" h="151">
                  <a:moveTo>
                    <a:pt x="339" y="147"/>
                  </a:moveTo>
                  <a:cubicBezTo>
                    <a:pt x="342" y="151"/>
                    <a:pt x="342" y="151"/>
                    <a:pt x="342" y="151"/>
                  </a:cubicBezTo>
                  <a:cubicBezTo>
                    <a:pt x="480" y="13"/>
                    <a:pt x="480" y="13"/>
                    <a:pt x="480" y="13"/>
                  </a:cubicBezTo>
                  <a:cubicBezTo>
                    <a:pt x="902" y="13"/>
                    <a:pt x="902" y="13"/>
                    <a:pt x="902" y="13"/>
                  </a:cubicBezTo>
                  <a:cubicBezTo>
                    <a:pt x="902" y="3"/>
                    <a:pt x="902" y="3"/>
                    <a:pt x="902" y="3"/>
                  </a:cubicBezTo>
                  <a:cubicBezTo>
                    <a:pt x="475" y="3"/>
                    <a:pt x="475" y="3"/>
                    <a:pt x="475" y="3"/>
                  </a:cubicBezTo>
                  <a:cubicBezTo>
                    <a:pt x="475" y="5"/>
                    <a:pt x="475" y="5"/>
                    <a:pt x="475" y="5"/>
                  </a:cubicBezTo>
                  <a:cubicBezTo>
                    <a:pt x="475" y="4"/>
                    <a:pt x="475" y="4"/>
                    <a:pt x="475" y="4"/>
                  </a:cubicBezTo>
                  <a:cubicBezTo>
                    <a:pt x="340" y="139"/>
                    <a:pt x="340" y="139"/>
                    <a:pt x="340" y="139"/>
                  </a:cubicBezTo>
                  <a:cubicBezTo>
                    <a:pt x="243" y="60"/>
                    <a:pt x="125" y="12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28" y="20"/>
                    <a:pt x="244" y="70"/>
                    <a:pt x="339" y="148"/>
                  </a:cubicBezTo>
                  <a:lnTo>
                    <a:pt x="339" y="1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9829800" y="7885112"/>
              <a:ext cx="1906588" cy="319088"/>
            </a:xfrm>
            <a:custGeom>
              <a:avLst/>
              <a:gdLst>
                <a:gd name="T0" fmla="*/ 564 w 902"/>
                <a:gd name="T1" fmla="*/ 3 h 151"/>
                <a:gd name="T2" fmla="*/ 560 w 902"/>
                <a:gd name="T3" fmla="*/ 0 h 151"/>
                <a:gd name="T4" fmla="*/ 422 w 902"/>
                <a:gd name="T5" fmla="*/ 138 h 151"/>
                <a:gd name="T6" fmla="*/ 0 w 902"/>
                <a:gd name="T7" fmla="*/ 138 h 151"/>
                <a:gd name="T8" fmla="*/ 0 w 902"/>
                <a:gd name="T9" fmla="*/ 148 h 151"/>
                <a:gd name="T10" fmla="*/ 427 w 902"/>
                <a:gd name="T11" fmla="*/ 148 h 151"/>
                <a:gd name="T12" fmla="*/ 427 w 902"/>
                <a:gd name="T13" fmla="*/ 146 h 151"/>
                <a:gd name="T14" fmla="*/ 428 w 902"/>
                <a:gd name="T15" fmla="*/ 146 h 151"/>
                <a:gd name="T16" fmla="*/ 562 w 902"/>
                <a:gd name="T17" fmla="*/ 12 h 151"/>
                <a:gd name="T18" fmla="*/ 902 w 902"/>
                <a:gd name="T19" fmla="*/ 151 h 151"/>
                <a:gd name="T20" fmla="*/ 902 w 902"/>
                <a:gd name="T21" fmla="*/ 144 h 151"/>
                <a:gd name="T22" fmla="*/ 564 w 902"/>
                <a:gd name="T23" fmla="*/ 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2" h="151">
                  <a:moveTo>
                    <a:pt x="564" y="3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422" y="138"/>
                    <a:pt x="422" y="138"/>
                    <a:pt x="422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427" y="148"/>
                    <a:pt x="427" y="148"/>
                    <a:pt x="427" y="148"/>
                  </a:cubicBezTo>
                  <a:cubicBezTo>
                    <a:pt x="427" y="146"/>
                    <a:pt x="427" y="146"/>
                    <a:pt x="427" y="146"/>
                  </a:cubicBezTo>
                  <a:cubicBezTo>
                    <a:pt x="428" y="146"/>
                    <a:pt x="428" y="146"/>
                    <a:pt x="428" y="146"/>
                  </a:cubicBezTo>
                  <a:cubicBezTo>
                    <a:pt x="562" y="12"/>
                    <a:pt x="562" y="12"/>
                    <a:pt x="562" y="12"/>
                  </a:cubicBezTo>
                  <a:cubicBezTo>
                    <a:pt x="660" y="91"/>
                    <a:pt x="777" y="139"/>
                    <a:pt x="902" y="151"/>
                  </a:cubicBezTo>
                  <a:cubicBezTo>
                    <a:pt x="902" y="144"/>
                    <a:pt x="902" y="144"/>
                    <a:pt x="902" y="144"/>
                  </a:cubicBezTo>
                  <a:cubicBezTo>
                    <a:pt x="775" y="131"/>
                    <a:pt x="658" y="80"/>
                    <a:pt x="564" y="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12904788" y="5994399"/>
              <a:ext cx="714375" cy="738188"/>
            </a:xfrm>
            <a:custGeom>
              <a:avLst/>
              <a:gdLst>
                <a:gd name="T0" fmla="*/ 338 w 338"/>
                <a:gd name="T1" fmla="*/ 349 h 349"/>
                <a:gd name="T2" fmla="*/ 338 w 338"/>
                <a:gd name="T3" fmla="*/ 339 h 349"/>
                <a:gd name="T4" fmla="*/ 148 w 338"/>
                <a:gd name="T5" fmla="*/ 339 h 349"/>
                <a:gd name="T6" fmla="*/ 6 w 338"/>
                <a:gd name="T7" fmla="*/ 0 h 349"/>
                <a:gd name="T8" fmla="*/ 0 w 338"/>
                <a:gd name="T9" fmla="*/ 5 h 349"/>
                <a:gd name="T10" fmla="*/ 141 w 338"/>
                <a:gd name="T11" fmla="*/ 344 h 349"/>
                <a:gd name="T12" fmla="*/ 141 w 338"/>
                <a:gd name="T13" fmla="*/ 344 h 349"/>
                <a:gd name="T14" fmla="*/ 141 w 338"/>
                <a:gd name="T15" fmla="*/ 349 h 349"/>
                <a:gd name="T16" fmla="*/ 338 w 338"/>
                <a:gd name="T17" fmla="*/ 34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349">
                  <a:moveTo>
                    <a:pt x="338" y="349"/>
                  </a:moveTo>
                  <a:cubicBezTo>
                    <a:pt x="338" y="339"/>
                    <a:pt x="338" y="339"/>
                    <a:pt x="338" y="339"/>
                  </a:cubicBezTo>
                  <a:cubicBezTo>
                    <a:pt x="148" y="339"/>
                    <a:pt x="148" y="339"/>
                    <a:pt x="148" y="339"/>
                  </a:cubicBezTo>
                  <a:cubicBezTo>
                    <a:pt x="135" y="214"/>
                    <a:pt x="86" y="97"/>
                    <a:pt x="6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78" y="100"/>
                    <a:pt x="128" y="216"/>
                    <a:pt x="141" y="344"/>
                  </a:cubicBezTo>
                  <a:cubicBezTo>
                    <a:pt x="141" y="344"/>
                    <a:pt x="141" y="344"/>
                    <a:pt x="141" y="344"/>
                  </a:cubicBezTo>
                  <a:cubicBezTo>
                    <a:pt x="141" y="349"/>
                    <a:pt x="141" y="349"/>
                    <a:pt x="141" y="349"/>
                  </a:cubicBezTo>
                  <a:lnTo>
                    <a:pt x="338" y="3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9639300" y="5700712"/>
              <a:ext cx="1200150" cy="1020763"/>
            </a:xfrm>
            <a:custGeom>
              <a:avLst/>
              <a:gdLst>
                <a:gd name="T0" fmla="*/ 556 w 568"/>
                <a:gd name="T1" fmla="*/ 143 h 483"/>
                <a:gd name="T2" fmla="*/ 417 w 568"/>
                <a:gd name="T3" fmla="*/ 483 h 483"/>
                <a:gd name="T4" fmla="*/ 424 w 568"/>
                <a:gd name="T5" fmla="*/ 483 h 483"/>
                <a:gd name="T6" fmla="*/ 565 w 568"/>
                <a:gd name="T7" fmla="*/ 144 h 483"/>
                <a:gd name="T8" fmla="*/ 565 w 568"/>
                <a:gd name="T9" fmla="*/ 144 h 483"/>
                <a:gd name="T10" fmla="*/ 568 w 568"/>
                <a:gd name="T11" fmla="*/ 141 h 483"/>
                <a:gd name="T12" fmla="*/ 429 w 568"/>
                <a:gd name="T13" fmla="*/ 1 h 483"/>
                <a:gd name="T14" fmla="*/ 427 w 568"/>
                <a:gd name="T15" fmla="*/ 3 h 483"/>
                <a:gd name="T16" fmla="*/ 427 w 568"/>
                <a:gd name="T17" fmla="*/ 0 h 483"/>
                <a:gd name="T18" fmla="*/ 0 w 568"/>
                <a:gd name="T19" fmla="*/ 0 h 483"/>
                <a:gd name="T20" fmla="*/ 0 w 568"/>
                <a:gd name="T21" fmla="*/ 10 h 483"/>
                <a:gd name="T22" fmla="*/ 423 w 568"/>
                <a:gd name="T23" fmla="*/ 10 h 483"/>
                <a:gd name="T24" fmla="*/ 556 w 568"/>
                <a:gd name="T25" fmla="*/ 14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8" h="483">
                  <a:moveTo>
                    <a:pt x="556" y="143"/>
                  </a:moveTo>
                  <a:cubicBezTo>
                    <a:pt x="477" y="240"/>
                    <a:pt x="429" y="358"/>
                    <a:pt x="417" y="483"/>
                  </a:cubicBezTo>
                  <a:cubicBezTo>
                    <a:pt x="424" y="483"/>
                    <a:pt x="424" y="483"/>
                    <a:pt x="424" y="483"/>
                  </a:cubicBezTo>
                  <a:cubicBezTo>
                    <a:pt x="437" y="355"/>
                    <a:pt x="488" y="239"/>
                    <a:pt x="565" y="144"/>
                  </a:cubicBezTo>
                  <a:cubicBezTo>
                    <a:pt x="565" y="144"/>
                    <a:pt x="565" y="144"/>
                    <a:pt x="565" y="144"/>
                  </a:cubicBezTo>
                  <a:cubicBezTo>
                    <a:pt x="568" y="141"/>
                    <a:pt x="568" y="141"/>
                    <a:pt x="568" y="141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7" y="3"/>
                    <a:pt x="427" y="3"/>
                    <a:pt x="427" y="3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23" y="10"/>
                    <a:pt x="423" y="10"/>
                    <a:pt x="423" y="10"/>
                  </a:cubicBezTo>
                  <a:lnTo>
                    <a:pt x="556" y="1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10118725" y="6977062"/>
              <a:ext cx="714375" cy="738188"/>
            </a:xfrm>
            <a:custGeom>
              <a:avLst/>
              <a:gdLst>
                <a:gd name="T0" fmla="*/ 0 w 338"/>
                <a:gd name="T1" fmla="*/ 0 h 349"/>
                <a:gd name="T2" fmla="*/ 0 w 338"/>
                <a:gd name="T3" fmla="*/ 10 h 349"/>
                <a:gd name="T4" fmla="*/ 191 w 338"/>
                <a:gd name="T5" fmla="*/ 10 h 349"/>
                <a:gd name="T6" fmla="*/ 332 w 338"/>
                <a:gd name="T7" fmla="*/ 349 h 349"/>
                <a:gd name="T8" fmla="*/ 338 w 338"/>
                <a:gd name="T9" fmla="*/ 343 h 349"/>
                <a:gd name="T10" fmla="*/ 197 w 338"/>
                <a:gd name="T11" fmla="*/ 5 h 349"/>
                <a:gd name="T12" fmla="*/ 197 w 338"/>
                <a:gd name="T13" fmla="*/ 5 h 349"/>
                <a:gd name="T14" fmla="*/ 197 w 338"/>
                <a:gd name="T15" fmla="*/ 0 h 349"/>
                <a:gd name="T16" fmla="*/ 0 w 338"/>
                <a:gd name="T17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349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91" y="10"/>
                    <a:pt x="191" y="10"/>
                    <a:pt x="191" y="10"/>
                  </a:cubicBezTo>
                  <a:cubicBezTo>
                    <a:pt x="204" y="135"/>
                    <a:pt x="253" y="252"/>
                    <a:pt x="332" y="349"/>
                  </a:cubicBezTo>
                  <a:cubicBezTo>
                    <a:pt x="338" y="343"/>
                    <a:pt x="338" y="343"/>
                    <a:pt x="338" y="343"/>
                  </a:cubicBezTo>
                  <a:cubicBezTo>
                    <a:pt x="261" y="249"/>
                    <a:pt x="210" y="132"/>
                    <a:pt x="197" y="5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7" y="0"/>
                    <a:pt x="197" y="0"/>
                    <a:pt x="1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12898438" y="6988174"/>
              <a:ext cx="1198563" cy="1020763"/>
            </a:xfrm>
            <a:custGeom>
              <a:avLst/>
              <a:gdLst>
                <a:gd name="T0" fmla="*/ 145 w 567"/>
                <a:gd name="T1" fmla="*/ 473 h 483"/>
                <a:gd name="T2" fmla="*/ 12 w 567"/>
                <a:gd name="T3" fmla="*/ 340 h 483"/>
                <a:gd name="T4" fmla="*/ 151 w 567"/>
                <a:gd name="T5" fmla="*/ 0 h 483"/>
                <a:gd name="T6" fmla="*/ 144 w 567"/>
                <a:gd name="T7" fmla="*/ 0 h 483"/>
                <a:gd name="T8" fmla="*/ 3 w 567"/>
                <a:gd name="T9" fmla="*/ 338 h 483"/>
                <a:gd name="T10" fmla="*/ 4 w 567"/>
                <a:gd name="T11" fmla="*/ 338 h 483"/>
                <a:gd name="T12" fmla="*/ 0 w 567"/>
                <a:gd name="T13" fmla="*/ 342 h 483"/>
                <a:gd name="T14" fmla="*/ 140 w 567"/>
                <a:gd name="T15" fmla="*/ 481 h 483"/>
                <a:gd name="T16" fmla="*/ 140 w 567"/>
                <a:gd name="T17" fmla="*/ 481 h 483"/>
                <a:gd name="T18" fmla="*/ 140 w 567"/>
                <a:gd name="T19" fmla="*/ 483 h 483"/>
                <a:gd name="T20" fmla="*/ 567 w 567"/>
                <a:gd name="T21" fmla="*/ 483 h 483"/>
                <a:gd name="T22" fmla="*/ 567 w 567"/>
                <a:gd name="T23" fmla="*/ 473 h 483"/>
                <a:gd name="T24" fmla="*/ 145 w 567"/>
                <a:gd name="T25" fmla="*/ 47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7" h="483">
                  <a:moveTo>
                    <a:pt x="145" y="473"/>
                  </a:moveTo>
                  <a:cubicBezTo>
                    <a:pt x="12" y="340"/>
                    <a:pt x="12" y="340"/>
                    <a:pt x="12" y="340"/>
                  </a:cubicBezTo>
                  <a:cubicBezTo>
                    <a:pt x="91" y="242"/>
                    <a:pt x="139" y="125"/>
                    <a:pt x="151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1" y="127"/>
                    <a:pt x="81" y="244"/>
                    <a:pt x="3" y="338"/>
                  </a:cubicBezTo>
                  <a:cubicBezTo>
                    <a:pt x="4" y="338"/>
                    <a:pt x="4" y="338"/>
                    <a:pt x="4" y="338"/>
                  </a:cubicBezTo>
                  <a:cubicBezTo>
                    <a:pt x="0" y="342"/>
                    <a:pt x="0" y="342"/>
                    <a:pt x="0" y="342"/>
                  </a:cubicBezTo>
                  <a:cubicBezTo>
                    <a:pt x="140" y="481"/>
                    <a:pt x="140" y="481"/>
                    <a:pt x="140" y="481"/>
                  </a:cubicBezTo>
                  <a:cubicBezTo>
                    <a:pt x="140" y="481"/>
                    <a:pt x="140" y="481"/>
                    <a:pt x="140" y="481"/>
                  </a:cubicBezTo>
                  <a:cubicBezTo>
                    <a:pt x="140" y="483"/>
                    <a:pt x="140" y="483"/>
                    <a:pt x="140" y="483"/>
                  </a:cubicBezTo>
                  <a:cubicBezTo>
                    <a:pt x="567" y="483"/>
                    <a:pt x="567" y="483"/>
                    <a:pt x="567" y="483"/>
                  </a:cubicBezTo>
                  <a:cubicBezTo>
                    <a:pt x="567" y="473"/>
                    <a:pt x="567" y="473"/>
                    <a:pt x="567" y="473"/>
                  </a:cubicBezTo>
                  <a:lnTo>
                    <a:pt x="145" y="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534650" y="5519737"/>
              <a:ext cx="2668588" cy="2676525"/>
              <a:chOff x="4762500" y="2147889"/>
              <a:chExt cx="2668588" cy="26765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1" name="Freeform 13"/>
              <p:cNvSpPr/>
              <p:nvPr/>
            </p:nvSpPr>
            <p:spPr bwMode="auto">
              <a:xfrm>
                <a:off x="4762500" y="2625726"/>
                <a:ext cx="444500" cy="741363"/>
              </a:xfrm>
              <a:custGeom>
                <a:avLst/>
                <a:gdLst>
                  <a:gd name="T0" fmla="*/ 210 w 210"/>
                  <a:gd name="T1" fmla="*/ 54 h 350"/>
                  <a:gd name="T2" fmla="*/ 144 w 210"/>
                  <a:gd name="T3" fmla="*/ 0 h 350"/>
                  <a:gd name="T4" fmla="*/ 0 w 210"/>
                  <a:gd name="T5" fmla="*/ 342 h 350"/>
                  <a:gd name="T6" fmla="*/ 86 w 210"/>
                  <a:gd name="T7" fmla="*/ 350 h 350"/>
                  <a:gd name="T8" fmla="*/ 210 w 210"/>
                  <a:gd name="T9" fmla="*/ 54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50">
                    <a:moveTo>
                      <a:pt x="210" y="54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7" y="132"/>
                      <a:pt x="0" y="342"/>
                      <a:pt x="0" y="342"/>
                    </a:cubicBezTo>
                    <a:cubicBezTo>
                      <a:pt x="86" y="350"/>
                      <a:pt x="86" y="350"/>
                      <a:pt x="86" y="350"/>
                    </a:cubicBezTo>
                    <a:cubicBezTo>
                      <a:pt x="97" y="238"/>
                      <a:pt x="142" y="136"/>
                      <a:pt x="210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2" name="Freeform 14"/>
              <p:cNvSpPr/>
              <p:nvPr/>
            </p:nvSpPr>
            <p:spPr bwMode="auto">
              <a:xfrm>
                <a:off x="4762500" y="3597276"/>
                <a:ext cx="442913" cy="733425"/>
              </a:xfrm>
              <a:custGeom>
                <a:avLst/>
                <a:gdLst>
                  <a:gd name="T0" fmla="*/ 87 w 209"/>
                  <a:gd name="T1" fmla="*/ 0 h 347"/>
                  <a:gd name="T2" fmla="*/ 0 w 209"/>
                  <a:gd name="T3" fmla="*/ 9 h 347"/>
                  <a:gd name="T4" fmla="*/ 141 w 209"/>
                  <a:gd name="T5" fmla="*/ 347 h 347"/>
                  <a:gd name="T6" fmla="*/ 209 w 209"/>
                  <a:gd name="T7" fmla="*/ 291 h 347"/>
                  <a:gd name="T8" fmla="*/ 87 w 20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347">
                    <a:moveTo>
                      <a:pt x="87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14" y="217"/>
                      <a:pt x="141" y="347"/>
                      <a:pt x="141" y="347"/>
                    </a:cubicBezTo>
                    <a:cubicBezTo>
                      <a:pt x="209" y="291"/>
                      <a:pt x="209" y="291"/>
                      <a:pt x="209" y="291"/>
                    </a:cubicBezTo>
                    <a:cubicBezTo>
                      <a:pt x="142" y="210"/>
                      <a:pt x="98" y="110"/>
                      <a:pt x="8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15"/>
              <p:cNvSpPr/>
              <p:nvPr/>
            </p:nvSpPr>
            <p:spPr bwMode="auto">
              <a:xfrm>
                <a:off x="5240338" y="4368801"/>
                <a:ext cx="742950" cy="455613"/>
              </a:xfrm>
              <a:custGeom>
                <a:avLst/>
                <a:gdLst>
                  <a:gd name="T0" fmla="*/ 56 w 351"/>
                  <a:gd name="T1" fmla="*/ 0 h 215"/>
                  <a:gd name="T2" fmla="*/ 0 w 351"/>
                  <a:gd name="T3" fmla="*/ 68 h 215"/>
                  <a:gd name="T4" fmla="*/ 342 w 351"/>
                  <a:gd name="T5" fmla="*/ 212 h 215"/>
                  <a:gd name="T6" fmla="*/ 351 w 351"/>
                  <a:gd name="T7" fmla="*/ 123 h 215"/>
                  <a:gd name="T8" fmla="*/ 56 w 351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15">
                    <a:moveTo>
                      <a:pt x="56" y="0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173" y="215"/>
                      <a:pt x="342" y="212"/>
                      <a:pt x="342" y="212"/>
                    </a:cubicBezTo>
                    <a:cubicBezTo>
                      <a:pt x="351" y="123"/>
                      <a:pt x="351" y="123"/>
                      <a:pt x="351" y="123"/>
                    </a:cubicBezTo>
                    <a:cubicBezTo>
                      <a:pt x="240" y="112"/>
                      <a:pt x="138" y="68"/>
                      <a:pt x="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16"/>
              <p:cNvSpPr/>
              <p:nvPr/>
            </p:nvSpPr>
            <p:spPr bwMode="auto">
              <a:xfrm>
                <a:off x="6194425" y="4373564"/>
                <a:ext cx="741363" cy="434975"/>
              </a:xfrm>
              <a:custGeom>
                <a:avLst/>
                <a:gdLst>
                  <a:gd name="T0" fmla="*/ 0 w 351"/>
                  <a:gd name="T1" fmla="*/ 121 h 206"/>
                  <a:gd name="T2" fmla="*/ 8 w 351"/>
                  <a:gd name="T3" fmla="*/ 206 h 206"/>
                  <a:gd name="T4" fmla="*/ 351 w 351"/>
                  <a:gd name="T5" fmla="*/ 66 h 206"/>
                  <a:gd name="T6" fmla="*/ 298 w 351"/>
                  <a:gd name="T7" fmla="*/ 0 h 206"/>
                  <a:gd name="T8" fmla="*/ 0 w 351"/>
                  <a:gd name="T9" fmla="*/ 12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06">
                    <a:moveTo>
                      <a:pt x="0" y="121"/>
                    </a:moveTo>
                    <a:cubicBezTo>
                      <a:pt x="8" y="206"/>
                      <a:pt x="8" y="206"/>
                      <a:pt x="8" y="206"/>
                    </a:cubicBezTo>
                    <a:cubicBezTo>
                      <a:pt x="8" y="206"/>
                      <a:pt x="223" y="197"/>
                      <a:pt x="351" y="66"/>
                    </a:cubicBezTo>
                    <a:cubicBezTo>
                      <a:pt x="298" y="0"/>
                      <a:pt x="298" y="0"/>
                      <a:pt x="298" y="0"/>
                    </a:cubicBezTo>
                    <a:cubicBezTo>
                      <a:pt x="215" y="68"/>
                      <a:pt x="113" y="111"/>
                      <a:pt x="0" y="12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17"/>
              <p:cNvSpPr/>
              <p:nvPr/>
            </p:nvSpPr>
            <p:spPr bwMode="auto">
              <a:xfrm>
                <a:off x="6980238" y="3597276"/>
                <a:ext cx="450850" cy="742950"/>
              </a:xfrm>
              <a:custGeom>
                <a:avLst/>
                <a:gdLst>
                  <a:gd name="T0" fmla="*/ 124 w 213"/>
                  <a:gd name="T1" fmla="*/ 0 h 351"/>
                  <a:gd name="T2" fmla="*/ 0 w 213"/>
                  <a:gd name="T3" fmla="*/ 294 h 351"/>
                  <a:gd name="T4" fmla="*/ 69 w 213"/>
                  <a:gd name="T5" fmla="*/ 351 h 351"/>
                  <a:gd name="T6" fmla="*/ 213 w 213"/>
                  <a:gd name="T7" fmla="*/ 9 h 351"/>
                  <a:gd name="T8" fmla="*/ 124 w 213"/>
                  <a:gd name="T9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351">
                    <a:moveTo>
                      <a:pt x="124" y="0"/>
                    </a:moveTo>
                    <a:cubicBezTo>
                      <a:pt x="113" y="111"/>
                      <a:pt x="68" y="212"/>
                      <a:pt x="0" y="294"/>
                    </a:cubicBezTo>
                    <a:cubicBezTo>
                      <a:pt x="69" y="351"/>
                      <a:pt x="69" y="351"/>
                      <a:pt x="69" y="351"/>
                    </a:cubicBezTo>
                    <a:cubicBezTo>
                      <a:pt x="69" y="351"/>
                      <a:pt x="209" y="205"/>
                      <a:pt x="213" y="9"/>
                    </a:cubicBez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18"/>
              <p:cNvSpPr/>
              <p:nvPr/>
            </p:nvSpPr>
            <p:spPr bwMode="auto">
              <a:xfrm>
                <a:off x="6991350" y="2632076"/>
                <a:ext cx="439738" cy="744538"/>
              </a:xfrm>
              <a:custGeom>
                <a:avLst/>
                <a:gdLst>
                  <a:gd name="T0" fmla="*/ 120 w 208"/>
                  <a:gd name="T1" fmla="*/ 352 h 352"/>
                  <a:gd name="T2" fmla="*/ 208 w 208"/>
                  <a:gd name="T3" fmla="*/ 344 h 352"/>
                  <a:gd name="T4" fmla="*/ 67 w 208"/>
                  <a:gd name="T5" fmla="*/ 0 h 352"/>
                  <a:gd name="T6" fmla="*/ 0 w 208"/>
                  <a:gd name="T7" fmla="*/ 56 h 352"/>
                  <a:gd name="T8" fmla="*/ 120 w 208"/>
                  <a:gd name="T9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352">
                    <a:moveTo>
                      <a:pt x="120" y="352"/>
                    </a:moveTo>
                    <a:cubicBezTo>
                      <a:pt x="208" y="344"/>
                      <a:pt x="208" y="344"/>
                      <a:pt x="208" y="344"/>
                    </a:cubicBezTo>
                    <a:cubicBezTo>
                      <a:pt x="208" y="344"/>
                      <a:pt x="207" y="153"/>
                      <a:pt x="6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67" y="138"/>
                      <a:pt x="110" y="240"/>
                      <a:pt x="120" y="3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19"/>
              <p:cNvSpPr/>
              <p:nvPr/>
            </p:nvSpPr>
            <p:spPr bwMode="auto">
              <a:xfrm>
                <a:off x="6211888" y="2147889"/>
                <a:ext cx="741363" cy="444500"/>
              </a:xfrm>
              <a:custGeom>
                <a:avLst/>
                <a:gdLst>
                  <a:gd name="T0" fmla="*/ 296 w 351"/>
                  <a:gd name="T1" fmla="*/ 210 h 210"/>
                  <a:gd name="T2" fmla="*/ 351 w 351"/>
                  <a:gd name="T3" fmla="*/ 144 h 210"/>
                  <a:gd name="T4" fmla="*/ 9 w 351"/>
                  <a:gd name="T5" fmla="*/ 0 h 210"/>
                  <a:gd name="T6" fmla="*/ 0 w 351"/>
                  <a:gd name="T7" fmla="*/ 86 h 210"/>
                  <a:gd name="T8" fmla="*/ 296 w 351"/>
                  <a:gd name="T9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10">
                    <a:moveTo>
                      <a:pt x="296" y="210"/>
                    </a:moveTo>
                    <a:cubicBezTo>
                      <a:pt x="351" y="144"/>
                      <a:pt x="351" y="144"/>
                      <a:pt x="351" y="144"/>
                    </a:cubicBezTo>
                    <a:cubicBezTo>
                      <a:pt x="351" y="144"/>
                      <a:pt x="238" y="19"/>
                      <a:pt x="9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12" y="97"/>
                      <a:pt x="214" y="142"/>
                      <a:pt x="296" y="2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20"/>
              <p:cNvSpPr/>
              <p:nvPr/>
            </p:nvSpPr>
            <p:spPr bwMode="auto">
              <a:xfrm>
                <a:off x="5249863" y="2147889"/>
                <a:ext cx="741363" cy="438150"/>
              </a:xfrm>
              <a:custGeom>
                <a:avLst/>
                <a:gdLst>
                  <a:gd name="T0" fmla="*/ 351 w 351"/>
                  <a:gd name="T1" fmla="*/ 85 h 207"/>
                  <a:gd name="T2" fmla="*/ 343 w 351"/>
                  <a:gd name="T3" fmla="*/ 0 h 207"/>
                  <a:gd name="T4" fmla="*/ 0 w 351"/>
                  <a:gd name="T5" fmla="*/ 141 h 207"/>
                  <a:gd name="T6" fmla="*/ 54 w 351"/>
                  <a:gd name="T7" fmla="*/ 207 h 207"/>
                  <a:gd name="T8" fmla="*/ 351 w 351"/>
                  <a:gd name="T9" fmla="*/ 85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07">
                    <a:moveTo>
                      <a:pt x="351" y="85"/>
                    </a:moveTo>
                    <a:cubicBezTo>
                      <a:pt x="343" y="0"/>
                      <a:pt x="343" y="0"/>
                      <a:pt x="343" y="0"/>
                    </a:cubicBezTo>
                    <a:cubicBezTo>
                      <a:pt x="343" y="0"/>
                      <a:pt x="153" y="0"/>
                      <a:pt x="0" y="141"/>
                    </a:cubicBezTo>
                    <a:cubicBezTo>
                      <a:pt x="54" y="207"/>
                      <a:pt x="54" y="207"/>
                      <a:pt x="54" y="207"/>
                    </a:cubicBezTo>
                    <a:cubicBezTo>
                      <a:pt x="136" y="139"/>
                      <a:pt x="239" y="95"/>
                      <a:pt x="351" y="8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grpSp>
            <p:nvGrpSpPr>
              <p:cNvPr id="19" name="Group 82"/>
              <p:cNvGrpSpPr/>
              <p:nvPr/>
            </p:nvGrpSpPr>
            <p:grpSpPr>
              <a:xfrm>
                <a:off x="5670413" y="3034924"/>
                <a:ext cx="903359" cy="930323"/>
                <a:chOff x="3681413" y="3632200"/>
                <a:chExt cx="638175" cy="657225"/>
              </a:xfrm>
              <a:grpFill/>
            </p:grpSpPr>
            <p:sp>
              <p:nvSpPr>
                <p:cNvPr id="20" name="Freeform 14"/>
                <p:cNvSpPr>
                  <a:spLocks noEditPoints="1"/>
                </p:cNvSpPr>
                <p:nvPr/>
              </p:nvSpPr>
              <p:spPr bwMode="auto">
                <a:xfrm>
                  <a:off x="3976688" y="3681413"/>
                  <a:ext cx="342900" cy="533400"/>
                </a:xfrm>
                <a:custGeom>
                  <a:avLst/>
                  <a:gdLst/>
                  <a:ahLst/>
                  <a:cxnLst>
                    <a:cxn ang="0">
                      <a:pos x="135" y="53"/>
                    </a:cxn>
                    <a:cxn ang="0">
                      <a:pos x="134" y="52"/>
                    </a:cxn>
                    <a:cxn ang="0">
                      <a:pos x="121" y="47"/>
                    </a:cxn>
                    <a:cxn ang="0">
                      <a:pos x="112" y="56"/>
                    </a:cxn>
                    <a:cxn ang="0">
                      <a:pos x="103" y="46"/>
                    </a:cxn>
                    <a:cxn ang="0">
                      <a:pos x="103" y="46"/>
                    </a:cxn>
                    <a:cxn ang="0">
                      <a:pos x="91" y="52"/>
                    </a:cxn>
                    <a:cxn ang="0">
                      <a:pos x="88" y="53"/>
                    </a:cxn>
                    <a:cxn ang="0">
                      <a:pos x="71" y="55"/>
                    </a:cxn>
                    <a:cxn ang="0">
                      <a:pos x="29" y="9"/>
                    </a:cxn>
                    <a:cxn ang="0">
                      <a:pos x="22" y="2"/>
                    </a:cxn>
                    <a:cxn ang="0">
                      <a:pos x="18" y="1"/>
                    </a:cxn>
                    <a:cxn ang="0">
                      <a:pos x="10" y="2"/>
                    </a:cxn>
                    <a:cxn ang="0">
                      <a:pos x="3" y="21"/>
                    </a:cxn>
                    <a:cxn ang="0">
                      <a:pos x="12" y="36"/>
                    </a:cxn>
                    <a:cxn ang="0">
                      <a:pos x="16" y="41"/>
                    </a:cxn>
                    <a:cxn ang="0">
                      <a:pos x="63" y="82"/>
                    </a:cxn>
                    <a:cxn ang="0">
                      <a:pos x="75" y="84"/>
                    </a:cxn>
                    <a:cxn ang="0">
                      <a:pos x="75" y="158"/>
                    </a:cxn>
                    <a:cxn ang="0">
                      <a:pos x="77" y="168"/>
                    </a:cxn>
                    <a:cxn ang="0">
                      <a:pos x="77" y="170"/>
                    </a:cxn>
                    <a:cxn ang="0">
                      <a:pos x="77" y="305"/>
                    </a:cxn>
                    <a:cxn ang="0">
                      <a:pos x="93" y="321"/>
                    </a:cxn>
                    <a:cxn ang="0">
                      <a:pos x="110" y="305"/>
                    </a:cxn>
                    <a:cxn ang="0">
                      <a:pos x="110" y="190"/>
                    </a:cxn>
                    <a:cxn ang="0">
                      <a:pos x="112" y="190"/>
                    </a:cxn>
                    <a:cxn ang="0">
                      <a:pos x="112" y="190"/>
                    </a:cxn>
                    <a:cxn ang="0">
                      <a:pos x="112" y="305"/>
                    </a:cxn>
                    <a:cxn ang="0">
                      <a:pos x="129" y="321"/>
                    </a:cxn>
                    <a:cxn ang="0">
                      <a:pos x="129" y="321"/>
                    </a:cxn>
                    <a:cxn ang="0">
                      <a:pos x="146" y="305"/>
                    </a:cxn>
                    <a:cxn ang="0">
                      <a:pos x="146" y="173"/>
                    </a:cxn>
                    <a:cxn ang="0">
                      <a:pos x="149" y="175"/>
                    </a:cxn>
                    <a:cxn ang="0">
                      <a:pos x="155" y="177"/>
                    </a:cxn>
                    <a:cxn ang="0">
                      <a:pos x="168" y="170"/>
                    </a:cxn>
                    <a:cxn ang="0">
                      <a:pos x="135" y="53"/>
                    </a:cxn>
                    <a:cxn ang="0">
                      <a:pos x="112" y="127"/>
                    </a:cxn>
                    <a:cxn ang="0">
                      <a:pos x="112" y="127"/>
                    </a:cxn>
                    <a:cxn ang="0">
                      <a:pos x="103" y="115"/>
                    </a:cxn>
                    <a:cxn ang="0">
                      <a:pos x="112" y="57"/>
                    </a:cxn>
                    <a:cxn ang="0">
                      <a:pos x="112" y="57"/>
                    </a:cxn>
                    <a:cxn ang="0">
                      <a:pos x="121" y="115"/>
                    </a:cxn>
                    <a:cxn ang="0">
                      <a:pos x="112" y="127"/>
                    </a:cxn>
                    <a:cxn ang="0">
                      <a:pos x="149" y="143"/>
                    </a:cxn>
                    <a:cxn ang="0">
                      <a:pos x="149" y="103"/>
                    </a:cxn>
                    <a:cxn ang="0">
                      <a:pos x="149" y="143"/>
                    </a:cxn>
                    <a:cxn ang="0">
                      <a:pos x="149" y="143"/>
                    </a:cxn>
                    <a:cxn ang="0">
                      <a:pos x="149" y="143"/>
                    </a:cxn>
                  </a:cxnLst>
                  <a:rect l="0" t="0" r="r" b="b"/>
                  <a:pathLst>
                    <a:path w="207" h="321">
                      <a:moveTo>
                        <a:pt x="135" y="53"/>
                      </a:moveTo>
                      <a:cubicBezTo>
                        <a:pt x="135" y="53"/>
                        <a:pt x="134" y="52"/>
                        <a:pt x="134" y="52"/>
                      </a:cubicBezTo>
                      <a:cubicBezTo>
                        <a:pt x="130" y="50"/>
                        <a:pt x="126" y="48"/>
                        <a:pt x="121" y="47"/>
                      </a:cubicBezTo>
                      <a:cubicBezTo>
                        <a:pt x="112" y="56"/>
                        <a:pt x="112" y="56"/>
                        <a:pt x="112" y="56"/>
                      </a:cubicBezTo>
                      <a:cubicBezTo>
                        <a:pt x="103" y="46"/>
                        <a:pt x="103" y="46"/>
                        <a:pt x="103" y="46"/>
                      </a:cubicBezTo>
                      <a:cubicBezTo>
                        <a:pt x="103" y="46"/>
                        <a:pt x="103" y="46"/>
                        <a:pt x="103" y="46"/>
                      </a:cubicBezTo>
                      <a:cubicBezTo>
                        <a:pt x="99" y="48"/>
                        <a:pt x="95" y="49"/>
                        <a:pt x="91" y="52"/>
                      </a:cubicBezTo>
                      <a:cubicBezTo>
                        <a:pt x="90" y="52"/>
                        <a:pt x="89" y="52"/>
                        <a:pt x="88" y="53"/>
                      </a:cubicBezTo>
                      <a:cubicBezTo>
                        <a:pt x="82" y="56"/>
                        <a:pt x="77" y="57"/>
                        <a:pt x="71" y="55"/>
                      </a:cubicBezTo>
                      <a:cubicBezTo>
                        <a:pt x="52" y="49"/>
                        <a:pt x="34" y="19"/>
                        <a:pt x="29" y="9"/>
                      </a:cubicBezTo>
                      <a:cubicBezTo>
                        <a:pt x="27" y="6"/>
                        <a:pt x="25" y="4"/>
                        <a:pt x="22" y="2"/>
                      </a:cubicBez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6" y="0"/>
                        <a:pt x="13" y="1"/>
                        <a:pt x="10" y="2"/>
                      </a:cubicBezTo>
                      <a:cubicBezTo>
                        <a:pt x="3" y="5"/>
                        <a:pt x="0" y="14"/>
                        <a:pt x="3" y="21"/>
                      </a:cubicBezTo>
                      <a:cubicBezTo>
                        <a:pt x="4" y="23"/>
                        <a:pt x="7" y="29"/>
                        <a:pt x="12" y="36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26" y="56"/>
                        <a:pt x="42" y="75"/>
                        <a:pt x="63" y="82"/>
                      </a:cubicBezTo>
                      <a:cubicBezTo>
                        <a:pt x="67" y="83"/>
                        <a:pt x="71" y="84"/>
                        <a:pt x="75" y="84"/>
                      </a:cubicBezTo>
                      <a:cubicBezTo>
                        <a:pt x="75" y="158"/>
                        <a:pt x="75" y="158"/>
                        <a:pt x="75" y="158"/>
                      </a:cubicBezTo>
                      <a:cubicBezTo>
                        <a:pt x="75" y="162"/>
                        <a:pt x="76" y="165"/>
                        <a:pt x="77" y="168"/>
                      </a:cubicBezTo>
                      <a:cubicBezTo>
                        <a:pt x="77" y="169"/>
                        <a:pt x="77" y="170"/>
                        <a:pt x="77" y="170"/>
                      </a:cubicBezTo>
                      <a:cubicBezTo>
                        <a:pt x="77" y="305"/>
                        <a:pt x="77" y="305"/>
                        <a:pt x="77" y="305"/>
                      </a:cubicBezTo>
                      <a:cubicBezTo>
                        <a:pt x="77" y="314"/>
                        <a:pt x="84" y="321"/>
                        <a:pt x="93" y="321"/>
                      </a:cubicBezTo>
                      <a:cubicBezTo>
                        <a:pt x="103" y="321"/>
                        <a:pt x="110" y="314"/>
                        <a:pt x="110" y="305"/>
                      </a:cubicBezTo>
                      <a:cubicBezTo>
                        <a:pt x="110" y="190"/>
                        <a:pt x="110" y="190"/>
                        <a:pt x="110" y="190"/>
                      </a:cubicBezTo>
                      <a:cubicBezTo>
                        <a:pt x="111" y="190"/>
                        <a:pt x="111" y="190"/>
                        <a:pt x="112" y="190"/>
                      </a:cubicBezTo>
                      <a:cubicBezTo>
                        <a:pt x="112" y="190"/>
                        <a:pt x="112" y="190"/>
                        <a:pt x="112" y="190"/>
                      </a:cubicBezTo>
                      <a:cubicBezTo>
                        <a:pt x="112" y="305"/>
                        <a:pt x="112" y="305"/>
                        <a:pt x="112" y="305"/>
                      </a:cubicBezTo>
                      <a:cubicBezTo>
                        <a:pt x="112" y="314"/>
                        <a:pt x="120" y="321"/>
                        <a:pt x="129" y="321"/>
                      </a:cubicBezTo>
                      <a:cubicBezTo>
                        <a:pt x="129" y="321"/>
                        <a:pt x="129" y="321"/>
                        <a:pt x="129" y="321"/>
                      </a:cubicBezTo>
                      <a:cubicBezTo>
                        <a:pt x="138" y="321"/>
                        <a:pt x="146" y="314"/>
                        <a:pt x="146" y="305"/>
                      </a:cubicBezTo>
                      <a:cubicBezTo>
                        <a:pt x="146" y="173"/>
                        <a:pt x="146" y="173"/>
                        <a:pt x="146" y="173"/>
                      </a:cubicBezTo>
                      <a:cubicBezTo>
                        <a:pt x="146" y="174"/>
                        <a:pt x="147" y="175"/>
                        <a:pt x="149" y="175"/>
                      </a:cubicBezTo>
                      <a:cubicBezTo>
                        <a:pt x="151" y="176"/>
                        <a:pt x="153" y="177"/>
                        <a:pt x="155" y="177"/>
                      </a:cubicBezTo>
                      <a:cubicBezTo>
                        <a:pt x="160" y="177"/>
                        <a:pt x="165" y="174"/>
                        <a:pt x="168" y="170"/>
                      </a:cubicBezTo>
                      <a:cubicBezTo>
                        <a:pt x="207" y="97"/>
                        <a:pt x="153" y="64"/>
                        <a:pt x="135" y="53"/>
                      </a:cubicBezTo>
                      <a:close/>
                      <a:moveTo>
                        <a:pt x="112" y="127"/>
                      </a:moveTo>
                      <a:cubicBezTo>
                        <a:pt x="112" y="127"/>
                        <a:pt x="112" y="127"/>
                        <a:pt x="112" y="127"/>
                      </a:cubicBezTo>
                      <a:cubicBezTo>
                        <a:pt x="103" y="115"/>
                        <a:pt x="103" y="115"/>
                        <a:pt x="103" y="115"/>
                      </a:cubicBezTo>
                      <a:cubicBezTo>
                        <a:pt x="112" y="57"/>
                        <a:pt x="112" y="57"/>
                        <a:pt x="112" y="57"/>
                      </a:cubicBezTo>
                      <a:cubicBezTo>
                        <a:pt x="112" y="57"/>
                        <a:pt x="112" y="57"/>
                        <a:pt x="112" y="57"/>
                      </a:cubicBezTo>
                      <a:cubicBezTo>
                        <a:pt x="121" y="115"/>
                        <a:pt x="121" y="115"/>
                        <a:pt x="121" y="115"/>
                      </a:cubicBezTo>
                      <a:lnTo>
                        <a:pt x="112" y="127"/>
                      </a:lnTo>
                      <a:close/>
                      <a:moveTo>
                        <a:pt x="149" y="143"/>
                      </a:moveTo>
                      <a:cubicBezTo>
                        <a:pt x="149" y="103"/>
                        <a:pt x="149" y="103"/>
                        <a:pt x="149" y="103"/>
                      </a:cubicBezTo>
                      <a:cubicBezTo>
                        <a:pt x="154" y="113"/>
                        <a:pt x="156" y="126"/>
                        <a:pt x="149" y="143"/>
                      </a:cubicBezTo>
                      <a:close/>
                      <a:moveTo>
                        <a:pt x="149" y="143"/>
                      </a:moveTo>
                      <a:cubicBezTo>
                        <a:pt x="149" y="143"/>
                        <a:pt x="149" y="143"/>
                        <a:pt x="149" y="143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1" name="Freeform 15"/>
                <p:cNvSpPr>
                  <a:spLocks noEditPoints="1"/>
                </p:cNvSpPr>
                <p:nvPr/>
              </p:nvSpPr>
              <p:spPr bwMode="auto">
                <a:xfrm>
                  <a:off x="4102100" y="3633788"/>
                  <a:ext cx="119063" cy="120650"/>
                </a:xfrm>
                <a:custGeom>
                  <a:avLst/>
                  <a:gdLst/>
                  <a:ahLst/>
                  <a:cxnLst>
                    <a:cxn ang="0">
                      <a:pos x="72" y="36"/>
                    </a:cxn>
                    <a:cxn ang="0">
                      <a:pos x="36" y="72"/>
                    </a:cxn>
                    <a:cxn ang="0">
                      <a:pos x="0" y="36"/>
                    </a:cxn>
                    <a:cxn ang="0">
                      <a:pos x="36" y="0"/>
                    </a:cxn>
                    <a:cxn ang="0">
                      <a:pos x="72" y="36"/>
                    </a:cxn>
                    <a:cxn ang="0">
                      <a:pos x="72" y="36"/>
                    </a:cxn>
                    <a:cxn ang="0">
                      <a:pos x="72" y="36"/>
                    </a:cxn>
                  </a:cxnLst>
                  <a:rect l="0" t="0" r="r" b="b"/>
                  <a:pathLst>
                    <a:path w="72" h="72">
                      <a:moveTo>
                        <a:pt x="72" y="36"/>
                      </a:moveTo>
                      <a:cubicBezTo>
                        <a:pt x="72" y="56"/>
                        <a:pt x="56" y="72"/>
                        <a:pt x="36" y="72"/>
                      </a:cubicBezTo>
                      <a:cubicBezTo>
                        <a:pt x="16" y="72"/>
                        <a:pt x="0" y="56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6" y="0"/>
                        <a:pt x="72" y="16"/>
                        <a:pt x="72" y="36"/>
                      </a:cubicBezTo>
                      <a:close/>
                      <a:moveTo>
                        <a:pt x="72" y="36"/>
                      </a:moveTo>
                      <a:cubicBezTo>
                        <a:pt x="72" y="36"/>
                        <a:pt x="72" y="36"/>
                        <a:pt x="72" y="36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2" name="Freeform 16"/>
                <p:cNvSpPr>
                  <a:spLocks noEditPoints="1"/>
                </p:cNvSpPr>
                <p:nvPr/>
              </p:nvSpPr>
              <p:spPr bwMode="auto">
                <a:xfrm>
                  <a:off x="3703638" y="3632200"/>
                  <a:ext cx="361950" cy="338137"/>
                </a:xfrm>
                <a:custGeom>
                  <a:avLst/>
                  <a:gdLst/>
                  <a:ahLst/>
                  <a:cxnLst>
                    <a:cxn ang="0">
                      <a:pos x="197" y="203"/>
                    </a:cxn>
                    <a:cxn ang="0">
                      <a:pos x="20" y="203"/>
                    </a:cxn>
                    <a:cxn ang="0">
                      <a:pos x="0" y="182"/>
                    </a:cxn>
                    <a:cxn ang="0">
                      <a:pos x="0" y="20"/>
                    </a:cxn>
                    <a:cxn ang="0">
                      <a:pos x="20" y="0"/>
                    </a:cxn>
                    <a:cxn ang="0">
                      <a:pos x="197" y="0"/>
                    </a:cxn>
                    <a:cxn ang="0">
                      <a:pos x="218" y="20"/>
                    </a:cxn>
                    <a:cxn ang="0">
                      <a:pos x="218" y="182"/>
                    </a:cxn>
                    <a:cxn ang="0">
                      <a:pos x="197" y="203"/>
                    </a:cxn>
                    <a:cxn ang="0">
                      <a:pos x="20" y="13"/>
                    </a:cxn>
                    <a:cxn ang="0">
                      <a:pos x="13" y="20"/>
                    </a:cxn>
                    <a:cxn ang="0">
                      <a:pos x="13" y="182"/>
                    </a:cxn>
                    <a:cxn ang="0">
                      <a:pos x="20" y="189"/>
                    </a:cxn>
                    <a:cxn ang="0">
                      <a:pos x="197" y="189"/>
                    </a:cxn>
                    <a:cxn ang="0">
                      <a:pos x="204" y="182"/>
                    </a:cxn>
                    <a:cxn ang="0">
                      <a:pos x="204" y="20"/>
                    </a:cxn>
                    <a:cxn ang="0">
                      <a:pos x="197" y="13"/>
                    </a:cxn>
                    <a:cxn ang="0">
                      <a:pos x="20" y="13"/>
                    </a:cxn>
                    <a:cxn ang="0">
                      <a:pos x="20" y="13"/>
                    </a:cxn>
                    <a:cxn ang="0">
                      <a:pos x="20" y="13"/>
                    </a:cxn>
                  </a:cxnLst>
                  <a:rect l="0" t="0" r="r" b="b"/>
                  <a:pathLst>
                    <a:path w="218" h="203">
                      <a:moveTo>
                        <a:pt x="197" y="203"/>
                      </a:moveTo>
                      <a:cubicBezTo>
                        <a:pt x="20" y="203"/>
                        <a:pt x="20" y="203"/>
                        <a:pt x="20" y="203"/>
                      </a:cubicBezTo>
                      <a:cubicBezTo>
                        <a:pt x="9" y="203"/>
                        <a:pt x="0" y="194"/>
                        <a:pt x="0" y="182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0" y="0"/>
                      </a:cubicBezTo>
                      <a:cubicBezTo>
                        <a:pt x="197" y="0"/>
                        <a:pt x="197" y="0"/>
                        <a:pt x="197" y="0"/>
                      </a:cubicBezTo>
                      <a:cubicBezTo>
                        <a:pt x="208" y="0"/>
                        <a:pt x="218" y="9"/>
                        <a:pt x="218" y="20"/>
                      </a:cubicBezTo>
                      <a:cubicBezTo>
                        <a:pt x="218" y="182"/>
                        <a:pt x="218" y="182"/>
                        <a:pt x="218" y="182"/>
                      </a:cubicBezTo>
                      <a:cubicBezTo>
                        <a:pt x="218" y="194"/>
                        <a:pt x="208" y="203"/>
                        <a:pt x="197" y="203"/>
                      </a:cubicBezTo>
                      <a:close/>
                      <a:moveTo>
                        <a:pt x="20" y="13"/>
                      </a:moveTo>
                      <a:cubicBezTo>
                        <a:pt x="16" y="13"/>
                        <a:pt x="13" y="16"/>
                        <a:pt x="13" y="20"/>
                      </a:cubicBezTo>
                      <a:cubicBezTo>
                        <a:pt x="13" y="182"/>
                        <a:pt x="13" y="182"/>
                        <a:pt x="13" y="182"/>
                      </a:cubicBezTo>
                      <a:cubicBezTo>
                        <a:pt x="13" y="186"/>
                        <a:pt x="16" y="189"/>
                        <a:pt x="20" y="189"/>
                      </a:cubicBezTo>
                      <a:cubicBezTo>
                        <a:pt x="197" y="189"/>
                        <a:pt x="197" y="189"/>
                        <a:pt x="197" y="189"/>
                      </a:cubicBezTo>
                      <a:cubicBezTo>
                        <a:pt x="201" y="189"/>
                        <a:pt x="204" y="186"/>
                        <a:pt x="204" y="182"/>
                      </a:cubicBezTo>
                      <a:cubicBezTo>
                        <a:pt x="204" y="20"/>
                        <a:pt x="204" y="20"/>
                        <a:pt x="204" y="20"/>
                      </a:cubicBezTo>
                      <a:cubicBezTo>
                        <a:pt x="204" y="16"/>
                        <a:pt x="201" y="13"/>
                        <a:pt x="197" y="13"/>
                      </a:cubicBezTo>
                      <a:lnTo>
                        <a:pt x="20" y="13"/>
                      </a:lnTo>
                      <a:close/>
                      <a:moveTo>
                        <a:pt x="20" y="13"/>
                      </a:moveTo>
                      <a:cubicBezTo>
                        <a:pt x="20" y="13"/>
                        <a:pt x="20" y="13"/>
                        <a:pt x="20" y="13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3" name="Freeform 17"/>
                <p:cNvSpPr>
                  <a:spLocks noEditPoints="1"/>
                </p:cNvSpPr>
                <p:nvPr/>
              </p:nvSpPr>
              <p:spPr bwMode="auto">
                <a:xfrm>
                  <a:off x="3743325" y="4003675"/>
                  <a:ext cx="96838" cy="93662"/>
                </a:xfrm>
                <a:custGeom>
                  <a:avLst/>
                  <a:gdLst/>
                  <a:ahLst/>
                  <a:cxnLst>
                    <a:cxn ang="0">
                      <a:pos x="58" y="29"/>
                    </a:cxn>
                    <a:cxn ang="0">
                      <a:pos x="29" y="57"/>
                    </a:cxn>
                    <a:cxn ang="0">
                      <a:pos x="0" y="29"/>
                    </a:cxn>
                    <a:cxn ang="0">
                      <a:pos x="29" y="0"/>
                    </a:cxn>
                    <a:cxn ang="0">
                      <a:pos x="58" y="29"/>
                    </a:cxn>
                    <a:cxn ang="0">
                      <a:pos x="58" y="29"/>
                    </a:cxn>
                    <a:cxn ang="0">
                      <a:pos x="58" y="29"/>
                    </a:cxn>
                  </a:cxnLst>
                  <a:rect l="0" t="0" r="r" b="b"/>
                  <a:pathLst>
                    <a:path w="58" h="57">
                      <a:moveTo>
                        <a:pt x="58" y="29"/>
                      </a:moveTo>
                      <a:cubicBezTo>
                        <a:pt x="58" y="45"/>
                        <a:pt x="45" y="57"/>
                        <a:pt x="29" y="57"/>
                      </a:cubicBezTo>
                      <a:cubicBezTo>
                        <a:pt x="13" y="57"/>
                        <a:pt x="0" y="45"/>
                        <a:pt x="0" y="29"/>
                      </a:cubicBezTo>
                      <a:cubicBezTo>
                        <a:pt x="0" y="13"/>
                        <a:pt x="13" y="0"/>
                        <a:pt x="29" y="0"/>
                      </a:cubicBezTo>
                      <a:cubicBezTo>
                        <a:pt x="45" y="0"/>
                        <a:pt x="58" y="13"/>
                        <a:pt x="58" y="29"/>
                      </a:cubicBezTo>
                      <a:close/>
                      <a:moveTo>
                        <a:pt x="58" y="29"/>
                      </a:moveTo>
                      <a:cubicBezTo>
                        <a:pt x="58" y="29"/>
                        <a:pt x="58" y="29"/>
                        <a:pt x="58" y="29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4" name="Freeform 18"/>
                <p:cNvSpPr>
                  <a:spLocks noEditPoints="1"/>
                </p:cNvSpPr>
                <p:nvPr/>
              </p:nvSpPr>
              <p:spPr bwMode="auto">
                <a:xfrm>
                  <a:off x="3695700" y="4100513"/>
                  <a:ext cx="192088" cy="106362"/>
                </a:xfrm>
                <a:custGeom>
                  <a:avLst/>
                  <a:gdLst/>
                  <a:ahLst/>
                  <a:cxnLst>
                    <a:cxn ang="0">
                      <a:pos x="25" y="64"/>
                    </a:cxn>
                    <a:cxn ang="0">
                      <a:pos x="29" y="44"/>
                    </a:cxn>
                    <a:cxn ang="0">
                      <a:pos x="29" y="64"/>
                    </a:cxn>
                    <a:cxn ang="0">
                      <a:pos x="58" y="64"/>
                    </a:cxn>
                    <a:cxn ang="0">
                      <a:pos x="51" y="54"/>
                    </a:cxn>
                    <a:cxn ang="0">
                      <a:pos x="58" y="8"/>
                    </a:cxn>
                    <a:cxn ang="0">
                      <a:pos x="58" y="8"/>
                    </a:cxn>
                    <a:cxn ang="0">
                      <a:pos x="65" y="54"/>
                    </a:cxn>
                    <a:cxn ang="0">
                      <a:pos x="58" y="64"/>
                    </a:cxn>
                    <a:cxn ang="0">
                      <a:pos x="87" y="64"/>
                    </a:cxn>
                    <a:cxn ang="0">
                      <a:pos x="87" y="44"/>
                    </a:cxn>
                    <a:cxn ang="0">
                      <a:pos x="91" y="64"/>
                    </a:cxn>
                    <a:cxn ang="0">
                      <a:pos x="114" y="64"/>
                    </a:cxn>
                    <a:cxn ang="0">
                      <a:pos x="77" y="5"/>
                    </a:cxn>
                    <a:cxn ang="0">
                      <a:pos x="76" y="5"/>
                    </a:cxn>
                    <a:cxn ang="0">
                      <a:pos x="65" y="0"/>
                    </a:cxn>
                    <a:cxn ang="0">
                      <a:pos x="58" y="7"/>
                    </a:cxn>
                    <a:cxn ang="0">
                      <a:pos x="51" y="0"/>
                    </a:cxn>
                    <a:cxn ang="0">
                      <a:pos x="51" y="0"/>
                    </a:cxn>
                    <a:cxn ang="0">
                      <a:pos x="40" y="5"/>
                    </a:cxn>
                    <a:cxn ang="0">
                      <a:pos x="39" y="5"/>
                    </a:cxn>
                    <a:cxn ang="0">
                      <a:pos x="2" y="64"/>
                    </a:cxn>
                    <a:cxn ang="0">
                      <a:pos x="25" y="64"/>
                    </a:cxn>
                    <a:cxn ang="0">
                      <a:pos x="25" y="64"/>
                    </a:cxn>
                    <a:cxn ang="0">
                      <a:pos x="25" y="64"/>
                    </a:cxn>
                  </a:cxnLst>
                  <a:rect l="0" t="0" r="r" b="b"/>
                  <a:pathLst>
                    <a:path w="116" h="64">
                      <a:moveTo>
                        <a:pt x="25" y="64"/>
                      </a:moveTo>
                      <a:cubicBezTo>
                        <a:pt x="24" y="56"/>
                        <a:pt x="26" y="49"/>
                        <a:pt x="29" y="44"/>
                      </a:cubicBezTo>
                      <a:cubicBezTo>
                        <a:pt x="29" y="64"/>
                        <a:pt x="29" y="64"/>
                        <a:pt x="29" y="64"/>
                      </a:cubicBezTo>
                      <a:cubicBezTo>
                        <a:pt x="58" y="64"/>
                        <a:pt x="58" y="64"/>
                        <a:pt x="58" y="64"/>
                      </a:cubicBezTo>
                      <a:cubicBezTo>
                        <a:pt x="51" y="54"/>
                        <a:pt x="51" y="54"/>
                        <a:pt x="51" y="54"/>
                      </a:cubicBezTo>
                      <a:cubicBezTo>
                        <a:pt x="58" y="8"/>
                        <a:pt x="58" y="8"/>
                        <a:pt x="58" y="8"/>
                      </a:cubicBezTo>
                      <a:cubicBezTo>
                        <a:pt x="58" y="8"/>
                        <a:pt x="58" y="8"/>
                        <a:pt x="58" y="8"/>
                      </a:cubicBezTo>
                      <a:cubicBezTo>
                        <a:pt x="65" y="54"/>
                        <a:pt x="65" y="54"/>
                        <a:pt x="65" y="54"/>
                      </a:cubicBezTo>
                      <a:cubicBezTo>
                        <a:pt x="58" y="64"/>
                        <a:pt x="58" y="64"/>
                        <a:pt x="58" y="64"/>
                      </a:cubicBezTo>
                      <a:cubicBezTo>
                        <a:pt x="87" y="64"/>
                        <a:pt x="87" y="64"/>
                        <a:pt x="87" y="64"/>
                      </a:cubicBezTo>
                      <a:cubicBezTo>
                        <a:pt x="87" y="44"/>
                        <a:pt x="87" y="44"/>
                        <a:pt x="87" y="44"/>
                      </a:cubicBezTo>
                      <a:cubicBezTo>
                        <a:pt x="90" y="49"/>
                        <a:pt x="92" y="56"/>
                        <a:pt x="91" y="64"/>
                      </a:cubicBezTo>
                      <a:cubicBezTo>
                        <a:pt x="114" y="64"/>
                        <a:pt x="114" y="64"/>
                        <a:pt x="114" y="64"/>
                      </a:cubicBezTo>
                      <a:cubicBezTo>
                        <a:pt x="116" y="29"/>
                        <a:pt x="88" y="12"/>
                        <a:pt x="77" y="5"/>
                      </a:cubicBezTo>
                      <a:cubicBezTo>
                        <a:pt x="77" y="5"/>
                        <a:pt x="76" y="5"/>
                        <a:pt x="76" y="5"/>
                      </a:cubicBezTo>
                      <a:cubicBezTo>
                        <a:pt x="72" y="2"/>
                        <a:pt x="69" y="1"/>
                        <a:pt x="65" y="0"/>
                      </a:cubicBezTo>
                      <a:cubicBezTo>
                        <a:pt x="58" y="7"/>
                        <a:pt x="58" y="7"/>
                        <a:pt x="58" y="7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47" y="1"/>
                        <a:pt x="44" y="2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28" y="12"/>
                        <a:pt x="0" y="29"/>
                        <a:pt x="2" y="64"/>
                      </a:cubicBezTo>
                      <a:lnTo>
                        <a:pt x="25" y="64"/>
                      </a:lnTo>
                      <a:close/>
                      <a:moveTo>
                        <a:pt x="25" y="64"/>
                      </a:moveTo>
                      <a:cubicBezTo>
                        <a:pt x="25" y="64"/>
                        <a:pt x="25" y="64"/>
                        <a:pt x="25" y="6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5" name="Freeform 19"/>
                <p:cNvSpPr>
                  <a:spLocks noEditPoints="1"/>
                </p:cNvSpPr>
                <p:nvPr/>
              </p:nvSpPr>
              <p:spPr bwMode="auto">
                <a:xfrm>
                  <a:off x="3929063" y="4003675"/>
                  <a:ext cx="93663" cy="93662"/>
                </a:xfrm>
                <a:custGeom>
                  <a:avLst/>
                  <a:gdLst/>
                  <a:ahLst/>
                  <a:cxnLst>
                    <a:cxn ang="0">
                      <a:pos x="57" y="29"/>
                    </a:cxn>
                    <a:cxn ang="0">
                      <a:pos x="28" y="57"/>
                    </a:cxn>
                    <a:cxn ang="0">
                      <a:pos x="0" y="29"/>
                    </a:cxn>
                    <a:cxn ang="0">
                      <a:pos x="28" y="0"/>
                    </a:cxn>
                    <a:cxn ang="0">
                      <a:pos x="57" y="29"/>
                    </a:cxn>
                    <a:cxn ang="0">
                      <a:pos x="57" y="29"/>
                    </a:cxn>
                    <a:cxn ang="0">
                      <a:pos x="57" y="29"/>
                    </a:cxn>
                  </a:cxnLst>
                  <a:rect l="0" t="0" r="r" b="b"/>
                  <a:pathLst>
                    <a:path w="57" h="57">
                      <a:moveTo>
                        <a:pt x="57" y="29"/>
                      </a:moveTo>
                      <a:cubicBezTo>
                        <a:pt x="57" y="45"/>
                        <a:pt x="44" y="57"/>
                        <a:pt x="28" y="57"/>
                      </a:cubicBezTo>
                      <a:cubicBezTo>
                        <a:pt x="13" y="57"/>
                        <a:pt x="0" y="45"/>
                        <a:pt x="0" y="29"/>
                      </a:cubicBezTo>
                      <a:cubicBezTo>
                        <a:pt x="0" y="13"/>
                        <a:pt x="13" y="0"/>
                        <a:pt x="28" y="0"/>
                      </a:cubicBezTo>
                      <a:cubicBezTo>
                        <a:pt x="44" y="0"/>
                        <a:pt x="57" y="13"/>
                        <a:pt x="57" y="29"/>
                      </a:cubicBezTo>
                      <a:close/>
                      <a:moveTo>
                        <a:pt x="57" y="29"/>
                      </a:moveTo>
                      <a:cubicBezTo>
                        <a:pt x="57" y="29"/>
                        <a:pt x="57" y="29"/>
                        <a:pt x="57" y="29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6" name="Freeform 20"/>
                <p:cNvSpPr>
                  <a:spLocks noEditPoints="1"/>
                </p:cNvSpPr>
                <p:nvPr/>
              </p:nvSpPr>
              <p:spPr bwMode="auto">
                <a:xfrm>
                  <a:off x="3879850" y="4100513"/>
                  <a:ext cx="192088" cy="106362"/>
                </a:xfrm>
                <a:custGeom>
                  <a:avLst/>
                  <a:gdLst/>
                  <a:ahLst/>
                  <a:cxnLst>
                    <a:cxn ang="0">
                      <a:pos x="25" y="64"/>
                    </a:cxn>
                    <a:cxn ang="0">
                      <a:pos x="29" y="44"/>
                    </a:cxn>
                    <a:cxn ang="0">
                      <a:pos x="29" y="64"/>
                    </a:cxn>
                    <a:cxn ang="0">
                      <a:pos x="58" y="64"/>
                    </a:cxn>
                    <a:cxn ang="0">
                      <a:pos x="51" y="54"/>
                    </a:cxn>
                    <a:cxn ang="0">
                      <a:pos x="58" y="8"/>
                    </a:cxn>
                    <a:cxn ang="0">
                      <a:pos x="58" y="8"/>
                    </a:cxn>
                    <a:cxn ang="0">
                      <a:pos x="65" y="54"/>
                    </a:cxn>
                    <a:cxn ang="0">
                      <a:pos x="59" y="64"/>
                    </a:cxn>
                    <a:cxn ang="0">
                      <a:pos x="88" y="64"/>
                    </a:cxn>
                    <a:cxn ang="0">
                      <a:pos x="88" y="44"/>
                    </a:cxn>
                    <a:cxn ang="0">
                      <a:pos x="92" y="64"/>
                    </a:cxn>
                    <a:cxn ang="0">
                      <a:pos x="114" y="64"/>
                    </a:cxn>
                    <a:cxn ang="0">
                      <a:pos x="77" y="5"/>
                    </a:cxn>
                    <a:cxn ang="0">
                      <a:pos x="76" y="5"/>
                    </a:cxn>
                    <a:cxn ang="0">
                      <a:pos x="66" y="0"/>
                    </a:cxn>
                    <a:cxn ang="0">
                      <a:pos x="58" y="7"/>
                    </a:cxn>
                    <a:cxn ang="0">
                      <a:pos x="52" y="0"/>
                    </a:cxn>
                    <a:cxn ang="0">
                      <a:pos x="51" y="0"/>
                    </a:cxn>
                    <a:cxn ang="0">
                      <a:pos x="41" y="5"/>
                    </a:cxn>
                    <a:cxn ang="0">
                      <a:pos x="39" y="5"/>
                    </a:cxn>
                    <a:cxn ang="0">
                      <a:pos x="3" y="64"/>
                    </a:cxn>
                    <a:cxn ang="0">
                      <a:pos x="25" y="64"/>
                    </a:cxn>
                    <a:cxn ang="0">
                      <a:pos x="25" y="64"/>
                    </a:cxn>
                    <a:cxn ang="0">
                      <a:pos x="25" y="64"/>
                    </a:cxn>
                  </a:cxnLst>
                  <a:rect l="0" t="0" r="r" b="b"/>
                  <a:pathLst>
                    <a:path w="116" h="64">
                      <a:moveTo>
                        <a:pt x="25" y="64"/>
                      </a:moveTo>
                      <a:cubicBezTo>
                        <a:pt x="24" y="56"/>
                        <a:pt x="26" y="49"/>
                        <a:pt x="29" y="44"/>
                      </a:cubicBezTo>
                      <a:cubicBezTo>
                        <a:pt x="29" y="64"/>
                        <a:pt x="29" y="64"/>
                        <a:pt x="29" y="64"/>
                      </a:cubicBezTo>
                      <a:cubicBezTo>
                        <a:pt x="58" y="64"/>
                        <a:pt x="58" y="64"/>
                        <a:pt x="58" y="64"/>
                      </a:cubicBezTo>
                      <a:cubicBezTo>
                        <a:pt x="51" y="54"/>
                        <a:pt x="51" y="54"/>
                        <a:pt x="51" y="54"/>
                      </a:cubicBezTo>
                      <a:cubicBezTo>
                        <a:pt x="58" y="8"/>
                        <a:pt x="58" y="8"/>
                        <a:pt x="58" y="8"/>
                      </a:cubicBezTo>
                      <a:cubicBezTo>
                        <a:pt x="58" y="8"/>
                        <a:pt x="58" y="8"/>
                        <a:pt x="58" y="8"/>
                      </a:cubicBezTo>
                      <a:cubicBezTo>
                        <a:pt x="65" y="54"/>
                        <a:pt x="65" y="54"/>
                        <a:pt x="65" y="54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88" y="64"/>
                        <a:pt x="88" y="64"/>
                        <a:pt x="88" y="64"/>
                      </a:cubicBezTo>
                      <a:cubicBezTo>
                        <a:pt x="88" y="44"/>
                        <a:pt x="88" y="44"/>
                        <a:pt x="88" y="44"/>
                      </a:cubicBezTo>
                      <a:cubicBezTo>
                        <a:pt x="91" y="49"/>
                        <a:pt x="92" y="56"/>
                        <a:pt x="92" y="64"/>
                      </a:cubicBezTo>
                      <a:cubicBezTo>
                        <a:pt x="114" y="64"/>
                        <a:pt x="114" y="64"/>
                        <a:pt x="114" y="64"/>
                      </a:cubicBezTo>
                      <a:cubicBezTo>
                        <a:pt x="116" y="29"/>
                        <a:pt x="88" y="12"/>
                        <a:pt x="77" y="5"/>
                      </a:cubicBezTo>
                      <a:cubicBezTo>
                        <a:pt x="77" y="5"/>
                        <a:pt x="76" y="5"/>
                        <a:pt x="76" y="5"/>
                      </a:cubicBezTo>
                      <a:cubicBezTo>
                        <a:pt x="73" y="2"/>
                        <a:pt x="69" y="1"/>
                        <a:pt x="66" y="0"/>
                      </a:cubicBezTo>
                      <a:cubicBezTo>
                        <a:pt x="58" y="7"/>
                        <a:pt x="58" y="7"/>
                        <a:pt x="58" y="7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48" y="1"/>
                        <a:pt x="44" y="2"/>
                        <a:pt x="41" y="5"/>
                      </a:cubicBezTo>
                      <a:cubicBezTo>
                        <a:pt x="40" y="5"/>
                        <a:pt x="40" y="5"/>
                        <a:pt x="39" y="5"/>
                      </a:cubicBezTo>
                      <a:cubicBezTo>
                        <a:pt x="28" y="12"/>
                        <a:pt x="0" y="29"/>
                        <a:pt x="3" y="64"/>
                      </a:cubicBezTo>
                      <a:lnTo>
                        <a:pt x="25" y="64"/>
                      </a:lnTo>
                      <a:close/>
                      <a:moveTo>
                        <a:pt x="25" y="64"/>
                      </a:moveTo>
                      <a:cubicBezTo>
                        <a:pt x="25" y="64"/>
                        <a:pt x="25" y="64"/>
                        <a:pt x="25" y="6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7" name="Rectangle 21"/>
                <p:cNvSpPr>
                  <a:spLocks noChangeArrowheads="1"/>
                </p:cNvSpPr>
                <p:nvPr/>
              </p:nvSpPr>
              <p:spPr bwMode="auto">
                <a:xfrm>
                  <a:off x="3681413" y="4222750"/>
                  <a:ext cx="542925" cy="6667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8" name="Freeform 22"/>
                <p:cNvSpPr>
                  <a:spLocks noEditPoints="1"/>
                </p:cNvSpPr>
                <p:nvPr/>
              </p:nvSpPr>
              <p:spPr bwMode="auto">
                <a:xfrm>
                  <a:off x="3795713" y="3709988"/>
                  <a:ext cx="177800" cy="179387"/>
                </a:xfrm>
                <a:custGeom>
                  <a:avLst/>
                  <a:gdLst/>
                  <a:ahLst/>
                  <a:cxnLst>
                    <a:cxn ang="0">
                      <a:pos x="103" y="61"/>
                    </a:cxn>
                    <a:cxn ang="0">
                      <a:pos x="97" y="59"/>
                    </a:cxn>
                    <a:cxn ang="0">
                      <a:pos x="97" y="46"/>
                    </a:cxn>
                    <a:cxn ang="0">
                      <a:pos x="102" y="44"/>
                    </a:cxn>
                    <a:cxn ang="0">
                      <a:pos x="105" y="35"/>
                    </a:cxn>
                    <a:cxn ang="0">
                      <a:pos x="102" y="28"/>
                    </a:cxn>
                    <a:cxn ang="0">
                      <a:pos x="93" y="24"/>
                    </a:cxn>
                    <a:cxn ang="0">
                      <a:pos x="88" y="27"/>
                    </a:cxn>
                    <a:cxn ang="0">
                      <a:pos x="78" y="18"/>
                    </a:cxn>
                    <a:cxn ang="0">
                      <a:pos x="81" y="13"/>
                    </a:cxn>
                    <a:cxn ang="0">
                      <a:pos x="76" y="4"/>
                    </a:cxn>
                    <a:cxn ang="0">
                      <a:pos x="69" y="1"/>
                    </a:cxn>
                    <a:cxn ang="0">
                      <a:pos x="60" y="5"/>
                    </a:cxn>
                    <a:cxn ang="0">
                      <a:pos x="58" y="11"/>
                    </a:cxn>
                    <a:cxn ang="0">
                      <a:pos x="46" y="11"/>
                    </a:cxn>
                    <a:cxn ang="0">
                      <a:pos x="43" y="6"/>
                    </a:cxn>
                    <a:cxn ang="0">
                      <a:pos x="34" y="3"/>
                    </a:cxn>
                    <a:cxn ang="0">
                      <a:pos x="27" y="6"/>
                    </a:cxn>
                    <a:cxn ang="0">
                      <a:pos x="24" y="15"/>
                    </a:cxn>
                    <a:cxn ang="0">
                      <a:pos x="26" y="20"/>
                    </a:cxn>
                    <a:cxn ang="0">
                      <a:pos x="18" y="30"/>
                    </a:cxn>
                    <a:cxn ang="0">
                      <a:pos x="12" y="28"/>
                    </a:cxn>
                    <a:cxn ang="0">
                      <a:pos x="3" y="32"/>
                    </a:cxn>
                    <a:cxn ang="0">
                      <a:pos x="1" y="39"/>
                    </a:cxn>
                    <a:cxn ang="0">
                      <a:pos x="1" y="44"/>
                    </a:cxn>
                    <a:cxn ang="0">
                      <a:pos x="5" y="48"/>
                    </a:cxn>
                    <a:cxn ang="0">
                      <a:pos x="10" y="50"/>
                    </a:cxn>
                    <a:cxn ang="0">
                      <a:pos x="11" y="62"/>
                    </a:cxn>
                    <a:cxn ang="0">
                      <a:pos x="5" y="65"/>
                    </a:cxn>
                    <a:cxn ang="0">
                      <a:pos x="2" y="74"/>
                    </a:cxn>
                    <a:cxn ang="0">
                      <a:pos x="5" y="81"/>
                    </a:cxn>
                    <a:cxn ang="0">
                      <a:pos x="14" y="84"/>
                    </a:cxn>
                    <a:cxn ang="0">
                      <a:pos x="20" y="82"/>
                    </a:cxn>
                    <a:cxn ang="0">
                      <a:pos x="29" y="90"/>
                    </a:cxn>
                    <a:cxn ang="0">
                      <a:pos x="27" y="96"/>
                    </a:cxn>
                    <a:cxn ang="0">
                      <a:pos x="27" y="101"/>
                    </a:cxn>
                    <a:cxn ang="0">
                      <a:pos x="31" y="105"/>
                    </a:cxn>
                    <a:cxn ang="0">
                      <a:pos x="38" y="107"/>
                    </a:cxn>
                    <a:cxn ang="0">
                      <a:pos x="43" y="107"/>
                    </a:cxn>
                    <a:cxn ang="0">
                      <a:pos x="47" y="103"/>
                    </a:cxn>
                    <a:cxn ang="0">
                      <a:pos x="49" y="98"/>
                    </a:cxn>
                    <a:cxn ang="0">
                      <a:pos x="62" y="97"/>
                    </a:cxn>
                    <a:cxn ang="0">
                      <a:pos x="64" y="103"/>
                    </a:cxn>
                    <a:cxn ang="0">
                      <a:pos x="73" y="106"/>
                    </a:cxn>
                    <a:cxn ang="0">
                      <a:pos x="80" y="103"/>
                    </a:cxn>
                    <a:cxn ang="0">
                      <a:pos x="84" y="94"/>
                    </a:cxn>
                    <a:cxn ang="0">
                      <a:pos x="81" y="88"/>
                    </a:cxn>
                    <a:cxn ang="0">
                      <a:pos x="90" y="79"/>
                    </a:cxn>
                    <a:cxn ang="0">
                      <a:pos x="95" y="81"/>
                    </a:cxn>
                    <a:cxn ang="0">
                      <a:pos x="101" y="81"/>
                    </a:cxn>
                    <a:cxn ang="0">
                      <a:pos x="104" y="77"/>
                    </a:cxn>
                    <a:cxn ang="0">
                      <a:pos x="107" y="70"/>
                    </a:cxn>
                    <a:cxn ang="0">
                      <a:pos x="103" y="61"/>
                    </a:cxn>
                    <a:cxn ang="0">
                      <a:pos x="65" y="79"/>
                    </a:cxn>
                    <a:cxn ang="0">
                      <a:pos x="54" y="81"/>
                    </a:cxn>
                    <a:cxn ang="0">
                      <a:pos x="29" y="66"/>
                    </a:cxn>
                    <a:cxn ang="0">
                      <a:pos x="42" y="30"/>
                    </a:cxn>
                    <a:cxn ang="0">
                      <a:pos x="54" y="27"/>
                    </a:cxn>
                    <a:cxn ang="0">
                      <a:pos x="78" y="43"/>
                    </a:cxn>
                    <a:cxn ang="0">
                      <a:pos x="65" y="79"/>
                    </a:cxn>
                    <a:cxn ang="0">
                      <a:pos x="65" y="79"/>
                    </a:cxn>
                    <a:cxn ang="0">
                      <a:pos x="65" y="79"/>
                    </a:cxn>
                  </a:cxnLst>
                  <a:rect l="0" t="0" r="r" b="b"/>
                  <a:pathLst>
                    <a:path w="108" h="108">
                      <a:moveTo>
                        <a:pt x="103" y="61"/>
                      </a:moveTo>
                      <a:cubicBezTo>
                        <a:pt x="97" y="59"/>
                        <a:pt x="97" y="59"/>
                        <a:pt x="97" y="59"/>
                      </a:cubicBezTo>
                      <a:cubicBezTo>
                        <a:pt x="98" y="55"/>
                        <a:pt x="97" y="51"/>
                        <a:pt x="97" y="46"/>
                      </a:cubicBezTo>
                      <a:cubicBezTo>
                        <a:pt x="102" y="44"/>
                        <a:pt x="102" y="44"/>
                        <a:pt x="102" y="44"/>
                      </a:cubicBezTo>
                      <a:cubicBezTo>
                        <a:pt x="106" y="42"/>
                        <a:pt x="107" y="38"/>
                        <a:pt x="105" y="35"/>
                      </a:cubicBezTo>
                      <a:cubicBezTo>
                        <a:pt x="102" y="28"/>
                        <a:pt x="102" y="28"/>
                        <a:pt x="102" y="28"/>
                      </a:cubicBezTo>
                      <a:cubicBezTo>
                        <a:pt x="101" y="24"/>
                        <a:pt x="97" y="23"/>
                        <a:pt x="93" y="24"/>
                      </a:cubicBezTo>
                      <a:cubicBezTo>
                        <a:pt x="88" y="27"/>
                        <a:pt x="88" y="27"/>
                        <a:pt x="88" y="27"/>
                      </a:cubicBezTo>
                      <a:cubicBezTo>
                        <a:pt x="85" y="24"/>
                        <a:pt x="82" y="21"/>
                        <a:pt x="78" y="18"/>
                      </a:cubicBezTo>
                      <a:cubicBezTo>
                        <a:pt x="81" y="13"/>
                        <a:pt x="81" y="13"/>
                        <a:pt x="81" y="13"/>
                      </a:cubicBezTo>
                      <a:cubicBezTo>
                        <a:pt x="82" y="9"/>
                        <a:pt x="80" y="5"/>
                        <a:pt x="76" y="4"/>
                      </a:cubicBezTo>
                      <a:cubicBezTo>
                        <a:pt x="69" y="1"/>
                        <a:pt x="69" y="1"/>
                        <a:pt x="69" y="1"/>
                      </a:cubicBezTo>
                      <a:cubicBezTo>
                        <a:pt x="66" y="0"/>
                        <a:pt x="62" y="2"/>
                        <a:pt x="60" y="5"/>
                      </a:cubicBezTo>
                      <a:cubicBezTo>
                        <a:pt x="58" y="11"/>
                        <a:pt x="58" y="11"/>
                        <a:pt x="58" y="11"/>
                      </a:cubicBezTo>
                      <a:cubicBezTo>
                        <a:pt x="54" y="10"/>
                        <a:pt x="50" y="11"/>
                        <a:pt x="46" y="11"/>
                      </a:cubicBezTo>
                      <a:cubicBezTo>
                        <a:pt x="43" y="6"/>
                        <a:pt x="43" y="6"/>
                        <a:pt x="43" y="6"/>
                      </a:cubicBezTo>
                      <a:cubicBezTo>
                        <a:pt x="42" y="2"/>
                        <a:pt x="38" y="1"/>
                        <a:pt x="34" y="3"/>
                      </a:cubicBezTo>
                      <a:cubicBezTo>
                        <a:pt x="27" y="6"/>
                        <a:pt x="27" y="6"/>
                        <a:pt x="27" y="6"/>
                      </a:cubicBezTo>
                      <a:cubicBezTo>
                        <a:pt x="24" y="7"/>
                        <a:pt x="22" y="11"/>
                        <a:pt x="24" y="15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3" y="23"/>
                        <a:pt x="20" y="26"/>
                        <a:pt x="18" y="30"/>
                      </a:cubicBezTo>
                      <a:cubicBezTo>
                        <a:pt x="12" y="28"/>
                        <a:pt x="12" y="28"/>
                        <a:pt x="12" y="28"/>
                      </a:cubicBezTo>
                      <a:cubicBezTo>
                        <a:pt x="9" y="26"/>
                        <a:pt x="4" y="28"/>
                        <a:pt x="3" y="32"/>
                      </a:cubicBezTo>
                      <a:cubicBezTo>
                        <a:pt x="1" y="39"/>
                        <a:pt x="1" y="39"/>
                        <a:pt x="1" y="39"/>
                      </a:cubicBezTo>
                      <a:cubicBezTo>
                        <a:pt x="0" y="41"/>
                        <a:pt x="0" y="42"/>
                        <a:pt x="1" y="44"/>
                      </a:cubicBezTo>
                      <a:cubicBezTo>
                        <a:pt x="2" y="46"/>
                        <a:pt x="3" y="47"/>
                        <a:pt x="5" y="48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0" y="54"/>
                        <a:pt x="10" y="58"/>
                        <a:pt x="11" y="62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2" y="66"/>
                        <a:pt x="0" y="71"/>
                        <a:pt x="2" y="74"/>
                      </a:cubicBezTo>
                      <a:cubicBezTo>
                        <a:pt x="5" y="81"/>
                        <a:pt x="5" y="81"/>
                        <a:pt x="5" y="81"/>
                      </a:cubicBezTo>
                      <a:cubicBezTo>
                        <a:pt x="7" y="84"/>
                        <a:pt x="11" y="86"/>
                        <a:pt x="14" y="84"/>
                      </a:cubicBezTo>
                      <a:cubicBezTo>
                        <a:pt x="20" y="82"/>
                        <a:pt x="20" y="82"/>
                        <a:pt x="20" y="82"/>
                      </a:cubicBezTo>
                      <a:cubicBezTo>
                        <a:pt x="22" y="85"/>
                        <a:pt x="26" y="88"/>
                        <a:pt x="29" y="90"/>
                      </a:cubicBezTo>
                      <a:cubicBezTo>
                        <a:pt x="27" y="96"/>
                        <a:pt x="27" y="96"/>
                        <a:pt x="27" y="96"/>
                      </a:cubicBezTo>
                      <a:cubicBezTo>
                        <a:pt x="26" y="98"/>
                        <a:pt x="26" y="100"/>
                        <a:pt x="27" y="101"/>
                      </a:cubicBezTo>
                      <a:cubicBezTo>
                        <a:pt x="28" y="103"/>
                        <a:pt x="29" y="104"/>
                        <a:pt x="31" y="105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ubicBezTo>
                        <a:pt x="40" y="108"/>
                        <a:pt x="42" y="108"/>
                        <a:pt x="43" y="107"/>
                      </a:cubicBezTo>
                      <a:cubicBezTo>
                        <a:pt x="45" y="107"/>
                        <a:pt x="46" y="105"/>
                        <a:pt x="47" y="103"/>
                      </a:cubicBezTo>
                      <a:cubicBezTo>
                        <a:pt x="49" y="98"/>
                        <a:pt x="49" y="98"/>
                        <a:pt x="49" y="98"/>
                      </a:cubicBezTo>
                      <a:cubicBezTo>
                        <a:pt x="53" y="98"/>
                        <a:pt x="57" y="98"/>
                        <a:pt x="62" y="97"/>
                      </a:cubicBezTo>
                      <a:cubicBezTo>
                        <a:pt x="64" y="103"/>
                        <a:pt x="64" y="103"/>
                        <a:pt x="64" y="103"/>
                      </a:cubicBezTo>
                      <a:cubicBezTo>
                        <a:pt x="66" y="106"/>
                        <a:pt x="70" y="108"/>
                        <a:pt x="73" y="106"/>
                      </a:cubicBezTo>
                      <a:cubicBezTo>
                        <a:pt x="80" y="103"/>
                        <a:pt x="80" y="103"/>
                        <a:pt x="80" y="103"/>
                      </a:cubicBezTo>
                      <a:cubicBezTo>
                        <a:pt x="84" y="101"/>
                        <a:pt x="85" y="97"/>
                        <a:pt x="84" y="94"/>
                      </a:cubicBezTo>
                      <a:cubicBezTo>
                        <a:pt x="81" y="88"/>
                        <a:pt x="81" y="88"/>
                        <a:pt x="81" y="88"/>
                      </a:cubicBezTo>
                      <a:cubicBezTo>
                        <a:pt x="84" y="86"/>
                        <a:pt x="87" y="82"/>
                        <a:pt x="90" y="79"/>
                      </a:cubicBezTo>
                      <a:cubicBezTo>
                        <a:pt x="95" y="81"/>
                        <a:pt x="95" y="81"/>
                        <a:pt x="95" y="81"/>
                      </a:cubicBezTo>
                      <a:cubicBezTo>
                        <a:pt x="97" y="82"/>
                        <a:pt x="99" y="82"/>
                        <a:pt x="101" y="81"/>
                      </a:cubicBezTo>
                      <a:cubicBezTo>
                        <a:pt x="102" y="80"/>
                        <a:pt x="104" y="79"/>
                        <a:pt x="104" y="77"/>
                      </a:cubicBezTo>
                      <a:cubicBezTo>
                        <a:pt x="107" y="70"/>
                        <a:pt x="107" y="70"/>
                        <a:pt x="107" y="70"/>
                      </a:cubicBezTo>
                      <a:cubicBezTo>
                        <a:pt x="108" y="66"/>
                        <a:pt x="106" y="62"/>
                        <a:pt x="103" y="61"/>
                      </a:cubicBezTo>
                      <a:close/>
                      <a:moveTo>
                        <a:pt x="65" y="79"/>
                      </a:moveTo>
                      <a:cubicBezTo>
                        <a:pt x="61" y="81"/>
                        <a:pt x="58" y="81"/>
                        <a:pt x="54" y="81"/>
                      </a:cubicBezTo>
                      <a:cubicBezTo>
                        <a:pt x="43" y="81"/>
                        <a:pt x="33" y="75"/>
                        <a:pt x="29" y="66"/>
                      </a:cubicBezTo>
                      <a:cubicBezTo>
                        <a:pt x="23" y="52"/>
                        <a:pt x="29" y="36"/>
                        <a:pt x="42" y="30"/>
                      </a:cubicBezTo>
                      <a:cubicBezTo>
                        <a:pt x="46" y="28"/>
                        <a:pt x="50" y="27"/>
                        <a:pt x="54" y="27"/>
                      </a:cubicBezTo>
                      <a:cubicBezTo>
                        <a:pt x="64" y="27"/>
                        <a:pt x="74" y="33"/>
                        <a:pt x="78" y="43"/>
                      </a:cubicBezTo>
                      <a:cubicBezTo>
                        <a:pt x="85" y="57"/>
                        <a:pt x="79" y="73"/>
                        <a:pt x="65" y="79"/>
                      </a:cubicBezTo>
                      <a:close/>
                      <a:moveTo>
                        <a:pt x="65" y="79"/>
                      </a:moveTo>
                      <a:cubicBezTo>
                        <a:pt x="65" y="79"/>
                        <a:pt x="65" y="79"/>
                        <a:pt x="65" y="79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</p:grpSp>
      </p:grpSp>
      <p:sp>
        <p:nvSpPr>
          <p:cNvPr id="30" name="TextBox 29"/>
          <p:cNvSpPr txBox="1"/>
          <p:nvPr/>
        </p:nvSpPr>
        <p:spPr>
          <a:xfrm>
            <a:off x="8198345" y="1564793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98344" y="1903347"/>
            <a:ext cx="2839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09343" y="2955668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09342" y="3294222"/>
            <a:ext cx="2839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3952" y="4557391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03951" y="4895945"/>
            <a:ext cx="2839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15084" y="1564793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03767" y="1903347"/>
            <a:ext cx="2780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9244" y="3086473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17927" y="3425027"/>
            <a:ext cx="2780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15084" y="4557391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id-ID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03767" y="4895945"/>
            <a:ext cx="2780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 flipH="1">
            <a:off x="5508998" y="4212782"/>
            <a:ext cx="1309197" cy="2102948"/>
          </a:xfrm>
          <a:custGeom>
            <a:avLst/>
            <a:gdLst>
              <a:gd name="connsiteX0" fmla="*/ 759198 w 1653886"/>
              <a:gd name="connsiteY0" fmla="*/ 850 h 2656618"/>
              <a:gd name="connsiteX1" fmla="*/ 763881 w 1653886"/>
              <a:gd name="connsiteY1" fmla="*/ 488839 h 2656618"/>
              <a:gd name="connsiteX2" fmla="*/ 459348 w 1653886"/>
              <a:gd name="connsiteY2" fmla="*/ 298375 h 2656618"/>
              <a:gd name="connsiteX3" fmla="*/ 233486 w 1653886"/>
              <a:gd name="connsiteY3" fmla="*/ 125688 h 2656618"/>
              <a:gd name="connsiteX4" fmla="*/ 502490 w 1653886"/>
              <a:gd name="connsiteY4" fmla="*/ 735172 h 2656618"/>
              <a:gd name="connsiteX5" fmla="*/ 55842 w 1653886"/>
              <a:gd name="connsiteY5" fmla="*/ 326310 h 2656618"/>
              <a:gd name="connsiteX6" fmla="*/ 48228 w 1653886"/>
              <a:gd name="connsiteY6" fmla="*/ 514234 h 2656618"/>
              <a:gd name="connsiteX7" fmla="*/ 411130 w 1653886"/>
              <a:gd name="connsiteY7" fmla="*/ 930715 h 2656618"/>
              <a:gd name="connsiteX8" fmla="*/ 65993 w 1653886"/>
              <a:gd name="connsiteY8" fmla="*/ 750409 h 2656618"/>
              <a:gd name="connsiteX9" fmla="*/ 170042 w 1653886"/>
              <a:gd name="connsiteY9" fmla="*/ 981505 h 2656618"/>
              <a:gd name="connsiteX10" fmla="*/ 723277 w 1653886"/>
              <a:gd name="connsiteY10" fmla="*/ 1641780 h 2656618"/>
              <a:gd name="connsiteX11" fmla="*/ 671256 w 1653886"/>
              <a:gd name="connsiteY11" fmla="*/ 2645894 h 2656618"/>
              <a:gd name="connsiteX12" fmla="*/ 670238 w 1653886"/>
              <a:gd name="connsiteY12" fmla="*/ 2656618 h 2656618"/>
              <a:gd name="connsiteX13" fmla="*/ 1288826 w 1653886"/>
              <a:gd name="connsiteY13" fmla="*/ 2656618 h 2656618"/>
              <a:gd name="connsiteX14" fmla="*/ 1277268 w 1653886"/>
              <a:gd name="connsiteY14" fmla="*/ 2583272 h 2656618"/>
              <a:gd name="connsiteX15" fmla="*/ 1266361 w 1653886"/>
              <a:gd name="connsiteY15" fmla="*/ 1331959 h 2656618"/>
              <a:gd name="connsiteX16" fmla="*/ 1652103 w 1653886"/>
              <a:gd name="connsiteY16" fmla="*/ 430430 h 2656618"/>
              <a:gd name="connsiteX17" fmla="*/ 1459232 w 1653886"/>
              <a:gd name="connsiteY17" fmla="*/ 471062 h 2656618"/>
              <a:gd name="connsiteX18" fmla="*/ 1098868 w 1653886"/>
              <a:gd name="connsiteY18" fmla="*/ 732633 h 2656618"/>
              <a:gd name="connsiteX19" fmla="*/ 794335 w 1653886"/>
              <a:gd name="connsiteY19" fmla="*/ 8870 h 2656618"/>
              <a:gd name="connsiteX20" fmla="*/ 759198 w 1653886"/>
              <a:gd name="connsiteY20" fmla="*/ 850 h 265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3886" h="2656618">
                <a:moveTo>
                  <a:pt x="759198" y="850"/>
                </a:moveTo>
                <a:cubicBezTo>
                  <a:pt x="692269" y="17203"/>
                  <a:pt x="726132" y="266631"/>
                  <a:pt x="763881" y="488839"/>
                </a:cubicBezTo>
                <a:cubicBezTo>
                  <a:pt x="807024" y="740251"/>
                  <a:pt x="593850" y="600578"/>
                  <a:pt x="459348" y="298375"/>
                </a:cubicBezTo>
                <a:cubicBezTo>
                  <a:pt x="324846" y="-3827"/>
                  <a:pt x="246175" y="82516"/>
                  <a:pt x="233486" y="125688"/>
                </a:cubicBezTo>
                <a:cubicBezTo>
                  <a:pt x="218259" y="168860"/>
                  <a:pt x="525330" y="707237"/>
                  <a:pt x="502490" y="735172"/>
                </a:cubicBezTo>
                <a:cubicBezTo>
                  <a:pt x="482188" y="760567"/>
                  <a:pt x="93908" y="313612"/>
                  <a:pt x="55842" y="326310"/>
                </a:cubicBezTo>
                <a:cubicBezTo>
                  <a:pt x="20313" y="339007"/>
                  <a:pt x="-45669" y="374561"/>
                  <a:pt x="48228" y="514234"/>
                </a:cubicBezTo>
                <a:cubicBezTo>
                  <a:pt x="139588" y="656447"/>
                  <a:pt x="428895" y="892622"/>
                  <a:pt x="411130" y="930715"/>
                </a:cubicBezTo>
                <a:cubicBezTo>
                  <a:pt x="393366" y="971347"/>
                  <a:pt x="152277" y="755488"/>
                  <a:pt x="65993" y="750409"/>
                </a:cubicBezTo>
                <a:cubicBezTo>
                  <a:pt x="-22829" y="745330"/>
                  <a:pt x="12700" y="869767"/>
                  <a:pt x="170042" y="981505"/>
                </a:cubicBezTo>
                <a:cubicBezTo>
                  <a:pt x="327384" y="1093244"/>
                  <a:pt x="710588" y="1217680"/>
                  <a:pt x="723277" y="1641780"/>
                </a:cubicBezTo>
                <a:cubicBezTo>
                  <a:pt x="732001" y="1933348"/>
                  <a:pt x="695144" y="2389360"/>
                  <a:pt x="671256" y="2645894"/>
                </a:cubicBezTo>
                <a:lnTo>
                  <a:pt x="670238" y="2656618"/>
                </a:lnTo>
                <a:lnTo>
                  <a:pt x="1288826" y="2656618"/>
                </a:lnTo>
                <a:lnTo>
                  <a:pt x="1277268" y="2583272"/>
                </a:lnTo>
                <a:cubicBezTo>
                  <a:pt x="1221841" y="2210562"/>
                  <a:pt x="1177856" y="1703363"/>
                  <a:pt x="1266361" y="1331959"/>
                </a:cubicBezTo>
                <a:cubicBezTo>
                  <a:pt x="1426241" y="669145"/>
                  <a:pt x="1677481" y="532011"/>
                  <a:pt x="1652103" y="430430"/>
                </a:cubicBezTo>
                <a:cubicBezTo>
                  <a:pt x="1629263" y="328849"/>
                  <a:pt x="1499836" y="377100"/>
                  <a:pt x="1459232" y="471062"/>
                </a:cubicBezTo>
                <a:cubicBezTo>
                  <a:pt x="1418628" y="562485"/>
                  <a:pt x="1253672" y="765646"/>
                  <a:pt x="1098868" y="732633"/>
                </a:cubicBezTo>
                <a:cubicBezTo>
                  <a:pt x="946601" y="699619"/>
                  <a:pt x="905997" y="69819"/>
                  <a:pt x="794335" y="8870"/>
                </a:cubicBezTo>
                <a:cubicBezTo>
                  <a:pt x="780377" y="934"/>
                  <a:pt x="768759" y="-1486"/>
                  <a:pt x="759198" y="85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167259" y="1893383"/>
            <a:ext cx="4456357" cy="3895729"/>
            <a:chOff x="4167259" y="1893383"/>
            <a:chExt cx="4456357" cy="3895729"/>
          </a:xfrm>
        </p:grpSpPr>
        <p:sp>
          <p:nvSpPr>
            <p:cNvPr id="5" name="Freeform 67"/>
            <p:cNvSpPr/>
            <p:nvPr/>
          </p:nvSpPr>
          <p:spPr bwMode="auto">
            <a:xfrm rot="4961872">
              <a:off x="4519933" y="2221481"/>
              <a:ext cx="2246331" cy="2239355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Freeform 67"/>
            <p:cNvSpPr/>
            <p:nvPr/>
          </p:nvSpPr>
          <p:spPr bwMode="auto">
            <a:xfrm rot="10345882">
              <a:off x="6823490" y="3368663"/>
              <a:ext cx="1800126" cy="1794536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Freeform 67"/>
            <p:cNvSpPr/>
            <p:nvPr/>
          </p:nvSpPr>
          <p:spPr bwMode="auto">
            <a:xfrm rot="20954305">
              <a:off x="4167259" y="4458544"/>
              <a:ext cx="1334714" cy="1330568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Freeform 67"/>
            <p:cNvSpPr/>
            <p:nvPr/>
          </p:nvSpPr>
          <p:spPr bwMode="auto">
            <a:xfrm rot="6355571">
              <a:off x="5751995" y="1895112"/>
              <a:ext cx="1112969" cy="1109512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707412" y="2351576"/>
            <a:ext cx="4772987" cy="3593531"/>
            <a:chOff x="3707412" y="2351576"/>
            <a:chExt cx="4772987" cy="3593531"/>
          </a:xfrm>
        </p:grpSpPr>
        <p:sp>
          <p:nvSpPr>
            <p:cNvPr id="4" name="Freeform 67"/>
            <p:cNvSpPr/>
            <p:nvPr/>
          </p:nvSpPr>
          <p:spPr bwMode="auto">
            <a:xfrm rot="1883109">
              <a:off x="3707412" y="3191325"/>
              <a:ext cx="1851270" cy="1845520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Freeform 67"/>
            <p:cNvSpPr/>
            <p:nvPr/>
          </p:nvSpPr>
          <p:spPr bwMode="auto">
            <a:xfrm rot="7696778">
              <a:off x="5906867" y="2354649"/>
              <a:ext cx="1979167" cy="1973021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Freeform 67"/>
            <p:cNvSpPr/>
            <p:nvPr/>
          </p:nvSpPr>
          <p:spPr bwMode="auto">
            <a:xfrm rot="12440007">
              <a:off x="6879889" y="4614539"/>
              <a:ext cx="1334714" cy="1330568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Freeform 67"/>
            <p:cNvSpPr/>
            <p:nvPr/>
          </p:nvSpPr>
          <p:spPr bwMode="auto">
            <a:xfrm rot="2241606">
              <a:off x="3723506" y="2562382"/>
              <a:ext cx="1112969" cy="1109512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Freeform 67"/>
            <p:cNvSpPr/>
            <p:nvPr/>
          </p:nvSpPr>
          <p:spPr bwMode="auto">
            <a:xfrm rot="9774375">
              <a:off x="7367430" y="2792617"/>
              <a:ext cx="1112969" cy="1109512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0" y="5996489"/>
            <a:ext cx="12224825" cy="1307723"/>
            <a:chOff x="0" y="5996489"/>
            <a:chExt cx="12224825" cy="1307723"/>
          </a:xfrm>
        </p:grpSpPr>
        <p:sp>
          <p:nvSpPr>
            <p:cNvPr id="40" name="Rectangle 1"/>
            <p:cNvSpPr/>
            <p:nvPr/>
          </p:nvSpPr>
          <p:spPr>
            <a:xfrm>
              <a:off x="0" y="6257824"/>
              <a:ext cx="12224825" cy="1046388"/>
            </a:xfrm>
            <a:custGeom>
              <a:avLst/>
              <a:gdLst>
                <a:gd name="connsiteX0" fmla="*/ 0 w 12192000"/>
                <a:gd name="connsiteY0" fmla="*/ 0 h 948519"/>
                <a:gd name="connsiteX1" fmla="*/ 12192000 w 12192000"/>
                <a:gd name="connsiteY1" fmla="*/ 0 h 948519"/>
                <a:gd name="connsiteX2" fmla="*/ 12192000 w 12192000"/>
                <a:gd name="connsiteY2" fmla="*/ 948519 h 948519"/>
                <a:gd name="connsiteX3" fmla="*/ 0 w 12192000"/>
                <a:gd name="connsiteY3" fmla="*/ 948519 h 948519"/>
                <a:gd name="connsiteX4" fmla="*/ 0 w 12192000"/>
                <a:gd name="connsiteY4" fmla="*/ 0 h 948519"/>
                <a:gd name="connsiteX0-1" fmla="*/ 0 w 12192000"/>
                <a:gd name="connsiteY0-2" fmla="*/ 0 h 948519"/>
                <a:gd name="connsiteX1-3" fmla="*/ 1337481 w 12192000"/>
                <a:gd name="connsiteY1-4" fmla="*/ 0 h 948519"/>
                <a:gd name="connsiteX2-5" fmla="*/ 12192000 w 12192000"/>
                <a:gd name="connsiteY2-6" fmla="*/ 0 h 948519"/>
                <a:gd name="connsiteX3-7" fmla="*/ 12192000 w 12192000"/>
                <a:gd name="connsiteY3-8" fmla="*/ 948519 h 948519"/>
                <a:gd name="connsiteX4-9" fmla="*/ 0 w 12192000"/>
                <a:gd name="connsiteY4-10" fmla="*/ 948519 h 948519"/>
                <a:gd name="connsiteX5" fmla="*/ 0 w 12192000"/>
                <a:gd name="connsiteY5" fmla="*/ 0 h 948519"/>
                <a:gd name="connsiteX0-11" fmla="*/ 0 w 12192000"/>
                <a:gd name="connsiteY0-12" fmla="*/ 286603 h 1235122"/>
                <a:gd name="connsiteX1-13" fmla="*/ 1023582 w 12192000"/>
                <a:gd name="connsiteY1-14" fmla="*/ 0 h 1235122"/>
                <a:gd name="connsiteX2-15" fmla="*/ 12192000 w 12192000"/>
                <a:gd name="connsiteY2-16" fmla="*/ 286603 h 1235122"/>
                <a:gd name="connsiteX3-17" fmla="*/ 12192000 w 12192000"/>
                <a:gd name="connsiteY3-18" fmla="*/ 1235122 h 1235122"/>
                <a:gd name="connsiteX4-19" fmla="*/ 0 w 12192000"/>
                <a:gd name="connsiteY4-20" fmla="*/ 1235122 h 1235122"/>
                <a:gd name="connsiteX5-21" fmla="*/ 0 w 12192000"/>
                <a:gd name="connsiteY5-22" fmla="*/ 286603 h 1235122"/>
                <a:gd name="connsiteX0-23" fmla="*/ 0 w 12192000"/>
                <a:gd name="connsiteY0-24" fmla="*/ 286603 h 1235122"/>
                <a:gd name="connsiteX1-25" fmla="*/ 1023582 w 12192000"/>
                <a:gd name="connsiteY1-26" fmla="*/ 0 h 1235122"/>
                <a:gd name="connsiteX2-27" fmla="*/ 12192000 w 12192000"/>
                <a:gd name="connsiteY2-28" fmla="*/ 286603 h 1235122"/>
                <a:gd name="connsiteX3-29" fmla="*/ 12192000 w 12192000"/>
                <a:gd name="connsiteY3-30" fmla="*/ 1235122 h 1235122"/>
                <a:gd name="connsiteX4-31" fmla="*/ 0 w 12192000"/>
                <a:gd name="connsiteY4-32" fmla="*/ 1235122 h 1235122"/>
                <a:gd name="connsiteX5-33" fmla="*/ 0 w 12192000"/>
                <a:gd name="connsiteY5-34" fmla="*/ 286603 h 1235122"/>
                <a:gd name="connsiteX0-35" fmla="*/ 0 w 12192000"/>
                <a:gd name="connsiteY0-36" fmla="*/ 286603 h 1235122"/>
                <a:gd name="connsiteX1-37" fmla="*/ 1023582 w 12192000"/>
                <a:gd name="connsiteY1-38" fmla="*/ 0 h 1235122"/>
                <a:gd name="connsiteX2-39" fmla="*/ 5336275 w 12192000"/>
                <a:gd name="connsiteY2-40" fmla="*/ 81886 h 1235122"/>
                <a:gd name="connsiteX3-41" fmla="*/ 12192000 w 12192000"/>
                <a:gd name="connsiteY3-42" fmla="*/ 286603 h 1235122"/>
                <a:gd name="connsiteX4-43" fmla="*/ 12192000 w 12192000"/>
                <a:gd name="connsiteY4-44" fmla="*/ 1235122 h 1235122"/>
                <a:gd name="connsiteX5-45" fmla="*/ 0 w 12192000"/>
                <a:gd name="connsiteY5-46" fmla="*/ 1235122 h 1235122"/>
                <a:gd name="connsiteX6" fmla="*/ 0 w 12192000"/>
                <a:gd name="connsiteY6" fmla="*/ 286603 h 1235122"/>
                <a:gd name="connsiteX0-47" fmla="*/ 0 w 12192000"/>
                <a:gd name="connsiteY0-48" fmla="*/ 382138 h 1330657"/>
                <a:gd name="connsiteX1-49" fmla="*/ 1023582 w 12192000"/>
                <a:gd name="connsiteY1-50" fmla="*/ 95535 h 1330657"/>
                <a:gd name="connsiteX2-51" fmla="*/ 5336275 w 12192000"/>
                <a:gd name="connsiteY2-52" fmla="*/ 0 h 1330657"/>
                <a:gd name="connsiteX3-53" fmla="*/ 12192000 w 12192000"/>
                <a:gd name="connsiteY3-54" fmla="*/ 382138 h 1330657"/>
                <a:gd name="connsiteX4-55" fmla="*/ 12192000 w 12192000"/>
                <a:gd name="connsiteY4-56" fmla="*/ 1330657 h 1330657"/>
                <a:gd name="connsiteX5-57" fmla="*/ 0 w 12192000"/>
                <a:gd name="connsiteY5-58" fmla="*/ 1330657 h 1330657"/>
                <a:gd name="connsiteX6-59" fmla="*/ 0 w 12192000"/>
                <a:gd name="connsiteY6-60" fmla="*/ 382138 h 1330657"/>
                <a:gd name="connsiteX0-61" fmla="*/ 0 w 12192000"/>
                <a:gd name="connsiteY0-62" fmla="*/ 383955 h 1332474"/>
                <a:gd name="connsiteX1-63" fmla="*/ 1023582 w 12192000"/>
                <a:gd name="connsiteY1-64" fmla="*/ 97352 h 1332474"/>
                <a:gd name="connsiteX2-65" fmla="*/ 5336275 w 12192000"/>
                <a:gd name="connsiteY2-66" fmla="*/ 1817 h 1332474"/>
                <a:gd name="connsiteX3-67" fmla="*/ 8434316 w 12192000"/>
                <a:gd name="connsiteY3-68" fmla="*/ 165591 h 1332474"/>
                <a:gd name="connsiteX4-69" fmla="*/ 12192000 w 12192000"/>
                <a:gd name="connsiteY4-70" fmla="*/ 383955 h 1332474"/>
                <a:gd name="connsiteX5-71" fmla="*/ 12192000 w 12192000"/>
                <a:gd name="connsiteY5-72" fmla="*/ 1332474 h 1332474"/>
                <a:gd name="connsiteX6-73" fmla="*/ 0 w 12192000"/>
                <a:gd name="connsiteY6-74" fmla="*/ 1332474 h 1332474"/>
                <a:gd name="connsiteX7" fmla="*/ 0 w 12192000"/>
                <a:gd name="connsiteY7" fmla="*/ 383955 h 1332474"/>
                <a:gd name="connsiteX0-75" fmla="*/ 0 w 12192000"/>
                <a:gd name="connsiteY0-76" fmla="*/ 423080 h 1371599"/>
                <a:gd name="connsiteX1-77" fmla="*/ 1023582 w 12192000"/>
                <a:gd name="connsiteY1-78" fmla="*/ 136477 h 1371599"/>
                <a:gd name="connsiteX2-79" fmla="*/ 5336275 w 12192000"/>
                <a:gd name="connsiteY2-80" fmla="*/ 40942 h 1371599"/>
                <a:gd name="connsiteX3-81" fmla="*/ 8284191 w 12192000"/>
                <a:gd name="connsiteY3-82" fmla="*/ 0 h 1371599"/>
                <a:gd name="connsiteX4-83" fmla="*/ 12192000 w 12192000"/>
                <a:gd name="connsiteY4-84" fmla="*/ 423080 h 1371599"/>
                <a:gd name="connsiteX5-85" fmla="*/ 12192000 w 12192000"/>
                <a:gd name="connsiteY5-86" fmla="*/ 1371599 h 1371599"/>
                <a:gd name="connsiteX6-87" fmla="*/ 0 w 12192000"/>
                <a:gd name="connsiteY6-88" fmla="*/ 1371599 h 1371599"/>
                <a:gd name="connsiteX7-89" fmla="*/ 0 w 12192000"/>
                <a:gd name="connsiteY7-90" fmla="*/ 423080 h 1371599"/>
                <a:gd name="connsiteX0-91" fmla="*/ 0 w 12192000"/>
                <a:gd name="connsiteY0-92" fmla="*/ 423080 h 1371599"/>
                <a:gd name="connsiteX1-93" fmla="*/ 1023582 w 12192000"/>
                <a:gd name="connsiteY1-94" fmla="*/ 136477 h 1371599"/>
                <a:gd name="connsiteX2-95" fmla="*/ 5336275 w 12192000"/>
                <a:gd name="connsiteY2-96" fmla="*/ 40942 h 1371599"/>
                <a:gd name="connsiteX3-97" fmla="*/ 8284191 w 12192000"/>
                <a:gd name="connsiteY3-98" fmla="*/ 0 h 1371599"/>
                <a:gd name="connsiteX4-99" fmla="*/ 10222173 w 12192000"/>
                <a:gd name="connsiteY4-100" fmla="*/ 218365 h 1371599"/>
                <a:gd name="connsiteX5-101" fmla="*/ 12192000 w 12192000"/>
                <a:gd name="connsiteY5-102" fmla="*/ 423080 h 1371599"/>
                <a:gd name="connsiteX6-103" fmla="*/ 12192000 w 12192000"/>
                <a:gd name="connsiteY6-104" fmla="*/ 1371599 h 1371599"/>
                <a:gd name="connsiteX7-105" fmla="*/ 0 w 12192000"/>
                <a:gd name="connsiteY7-106" fmla="*/ 1371599 h 1371599"/>
                <a:gd name="connsiteX8" fmla="*/ 0 w 12192000"/>
                <a:gd name="connsiteY8" fmla="*/ 423080 h 1371599"/>
                <a:gd name="connsiteX0-107" fmla="*/ 0 w 12192000"/>
                <a:gd name="connsiteY0-108" fmla="*/ 532261 h 1480780"/>
                <a:gd name="connsiteX1-109" fmla="*/ 1023582 w 12192000"/>
                <a:gd name="connsiteY1-110" fmla="*/ 245658 h 1480780"/>
                <a:gd name="connsiteX2-111" fmla="*/ 5336275 w 12192000"/>
                <a:gd name="connsiteY2-112" fmla="*/ 150123 h 1480780"/>
                <a:gd name="connsiteX3-113" fmla="*/ 8284191 w 12192000"/>
                <a:gd name="connsiteY3-114" fmla="*/ 109181 h 1480780"/>
                <a:gd name="connsiteX4-115" fmla="*/ 11395880 w 12192000"/>
                <a:gd name="connsiteY4-116" fmla="*/ 0 h 1480780"/>
                <a:gd name="connsiteX5-117" fmla="*/ 12192000 w 12192000"/>
                <a:gd name="connsiteY5-118" fmla="*/ 532261 h 1480780"/>
                <a:gd name="connsiteX6-119" fmla="*/ 12192000 w 12192000"/>
                <a:gd name="connsiteY6-120" fmla="*/ 1480780 h 1480780"/>
                <a:gd name="connsiteX7-121" fmla="*/ 0 w 12192000"/>
                <a:gd name="connsiteY7-122" fmla="*/ 1480780 h 1480780"/>
                <a:gd name="connsiteX8-123" fmla="*/ 0 w 12192000"/>
                <a:gd name="connsiteY8-124" fmla="*/ 532261 h 1480780"/>
                <a:gd name="connsiteX0-125" fmla="*/ 0 w 12192000"/>
                <a:gd name="connsiteY0-126" fmla="*/ 532261 h 1480780"/>
                <a:gd name="connsiteX1-127" fmla="*/ 1023582 w 12192000"/>
                <a:gd name="connsiteY1-128" fmla="*/ 245658 h 1480780"/>
                <a:gd name="connsiteX2-129" fmla="*/ 5336275 w 12192000"/>
                <a:gd name="connsiteY2-130" fmla="*/ 150123 h 1480780"/>
                <a:gd name="connsiteX3-131" fmla="*/ 8284191 w 12192000"/>
                <a:gd name="connsiteY3-132" fmla="*/ 109181 h 1480780"/>
                <a:gd name="connsiteX4-133" fmla="*/ 11395880 w 12192000"/>
                <a:gd name="connsiteY4-134" fmla="*/ 0 h 1480780"/>
                <a:gd name="connsiteX5-135" fmla="*/ 12178352 w 12192000"/>
                <a:gd name="connsiteY5-136" fmla="*/ 272953 h 1480780"/>
                <a:gd name="connsiteX6-137" fmla="*/ 12192000 w 12192000"/>
                <a:gd name="connsiteY6-138" fmla="*/ 1480780 h 1480780"/>
                <a:gd name="connsiteX7-139" fmla="*/ 0 w 12192000"/>
                <a:gd name="connsiteY7-140" fmla="*/ 1480780 h 1480780"/>
                <a:gd name="connsiteX8-141" fmla="*/ 0 w 12192000"/>
                <a:gd name="connsiteY8-142" fmla="*/ 532261 h 1480780"/>
                <a:gd name="connsiteX0-143" fmla="*/ 0 w 12192000"/>
                <a:gd name="connsiteY0-144" fmla="*/ 532261 h 1480780"/>
                <a:gd name="connsiteX1-145" fmla="*/ 1023582 w 12192000"/>
                <a:gd name="connsiteY1-146" fmla="*/ 245658 h 1480780"/>
                <a:gd name="connsiteX2-147" fmla="*/ 5336275 w 12192000"/>
                <a:gd name="connsiteY2-148" fmla="*/ 150123 h 1480780"/>
                <a:gd name="connsiteX3-149" fmla="*/ 8284191 w 12192000"/>
                <a:gd name="connsiteY3-150" fmla="*/ 109181 h 1480780"/>
                <a:gd name="connsiteX4-151" fmla="*/ 11395880 w 12192000"/>
                <a:gd name="connsiteY4-152" fmla="*/ 0 h 1480780"/>
                <a:gd name="connsiteX5-153" fmla="*/ 12178352 w 12192000"/>
                <a:gd name="connsiteY5-154" fmla="*/ 272953 h 1480780"/>
                <a:gd name="connsiteX6-155" fmla="*/ 12192000 w 12192000"/>
                <a:gd name="connsiteY6-156" fmla="*/ 1480780 h 1480780"/>
                <a:gd name="connsiteX7-157" fmla="*/ 0 w 12192000"/>
                <a:gd name="connsiteY7-158" fmla="*/ 1480780 h 1480780"/>
                <a:gd name="connsiteX8-159" fmla="*/ 0 w 12192000"/>
                <a:gd name="connsiteY8-160" fmla="*/ 532261 h 1480780"/>
                <a:gd name="connsiteX0-161" fmla="*/ 0 w 12192000"/>
                <a:gd name="connsiteY0-162" fmla="*/ 532261 h 1480780"/>
                <a:gd name="connsiteX1-163" fmla="*/ 1023582 w 12192000"/>
                <a:gd name="connsiteY1-164" fmla="*/ 245658 h 1480780"/>
                <a:gd name="connsiteX2-165" fmla="*/ 5336275 w 12192000"/>
                <a:gd name="connsiteY2-166" fmla="*/ 150123 h 1480780"/>
                <a:gd name="connsiteX3-167" fmla="*/ 8284191 w 12192000"/>
                <a:gd name="connsiteY3-168" fmla="*/ 109181 h 1480780"/>
                <a:gd name="connsiteX4-169" fmla="*/ 11395880 w 12192000"/>
                <a:gd name="connsiteY4-170" fmla="*/ 0 h 1480780"/>
                <a:gd name="connsiteX5-171" fmla="*/ 12178352 w 12192000"/>
                <a:gd name="connsiteY5-172" fmla="*/ 272953 h 1480780"/>
                <a:gd name="connsiteX6-173" fmla="*/ 12192000 w 12192000"/>
                <a:gd name="connsiteY6-174" fmla="*/ 1480780 h 1480780"/>
                <a:gd name="connsiteX7-175" fmla="*/ 0 w 12192000"/>
                <a:gd name="connsiteY7-176" fmla="*/ 1480780 h 1480780"/>
                <a:gd name="connsiteX8-177" fmla="*/ 0 w 12192000"/>
                <a:gd name="connsiteY8-178" fmla="*/ 532261 h 1480780"/>
                <a:gd name="connsiteX0-179" fmla="*/ 0 w 12192000"/>
                <a:gd name="connsiteY0-180" fmla="*/ 532261 h 1480780"/>
                <a:gd name="connsiteX1-181" fmla="*/ 1023582 w 12192000"/>
                <a:gd name="connsiteY1-182" fmla="*/ 245658 h 1480780"/>
                <a:gd name="connsiteX2-183" fmla="*/ 5336275 w 12192000"/>
                <a:gd name="connsiteY2-184" fmla="*/ 150123 h 1480780"/>
                <a:gd name="connsiteX3-185" fmla="*/ 8284191 w 12192000"/>
                <a:gd name="connsiteY3-186" fmla="*/ 109181 h 1480780"/>
                <a:gd name="connsiteX4-187" fmla="*/ 11395880 w 12192000"/>
                <a:gd name="connsiteY4-188" fmla="*/ 0 h 1480780"/>
                <a:gd name="connsiteX5-189" fmla="*/ 12178352 w 12192000"/>
                <a:gd name="connsiteY5-190" fmla="*/ 272953 h 1480780"/>
                <a:gd name="connsiteX6-191" fmla="*/ 12192000 w 12192000"/>
                <a:gd name="connsiteY6-192" fmla="*/ 1480780 h 1480780"/>
                <a:gd name="connsiteX7-193" fmla="*/ 0 w 12192000"/>
                <a:gd name="connsiteY7-194" fmla="*/ 1480780 h 1480780"/>
                <a:gd name="connsiteX8-195" fmla="*/ 0 w 12192000"/>
                <a:gd name="connsiteY8-196" fmla="*/ 532261 h 1480780"/>
                <a:gd name="connsiteX0-197" fmla="*/ 0 w 12192000"/>
                <a:gd name="connsiteY0-198" fmla="*/ 532261 h 1480780"/>
                <a:gd name="connsiteX1-199" fmla="*/ 1023582 w 12192000"/>
                <a:gd name="connsiteY1-200" fmla="*/ 245658 h 1480780"/>
                <a:gd name="connsiteX2-201" fmla="*/ 5336275 w 12192000"/>
                <a:gd name="connsiteY2-202" fmla="*/ 150123 h 1480780"/>
                <a:gd name="connsiteX3-203" fmla="*/ 8284191 w 12192000"/>
                <a:gd name="connsiteY3-204" fmla="*/ 109181 h 1480780"/>
                <a:gd name="connsiteX4-205" fmla="*/ 11395880 w 12192000"/>
                <a:gd name="connsiteY4-206" fmla="*/ 0 h 1480780"/>
                <a:gd name="connsiteX5-207" fmla="*/ 12178352 w 12192000"/>
                <a:gd name="connsiteY5-208" fmla="*/ 272953 h 1480780"/>
                <a:gd name="connsiteX6-209" fmla="*/ 12192000 w 12192000"/>
                <a:gd name="connsiteY6-210" fmla="*/ 1480780 h 1480780"/>
                <a:gd name="connsiteX7-211" fmla="*/ 0 w 12192000"/>
                <a:gd name="connsiteY7-212" fmla="*/ 1480780 h 1480780"/>
                <a:gd name="connsiteX8-213" fmla="*/ 0 w 12192000"/>
                <a:gd name="connsiteY8-214" fmla="*/ 532261 h 1480780"/>
                <a:gd name="connsiteX0-215" fmla="*/ 0 w 12192000"/>
                <a:gd name="connsiteY0-216" fmla="*/ 533366 h 1481885"/>
                <a:gd name="connsiteX1-217" fmla="*/ 1023582 w 12192000"/>
                <a:gd name="connsiteY1-218" fmla="*/ 246763 h 1481885"/>
                <a:gd name="connsiteX2-219" fmla="*/ 5336275 w 12192000"/>
                <a:gd name="connsiteY2-220" fmla="*/ 151228 h 1481885"/>
                <a:gd name="connsiteX3-221" fmla="*/ 8284191 w 12192000"/>
                <a:gd name="connsiteY3-222" fmla="*/ 110286 h 1481885"/>
                <a:gd name="connsiteX4-223" fmla="*/ 11395880 w 12192000"/>
                <a:gd name="connsiteY4-224" fmla="*/ 1105 h 1481885"/>
                <a:gd name="connsiteX5-225" fmla="*/ 12178352 w 12192000"/>
                <a:gd name="connsiteY5-226" fmla="*/ 274058 h 1481885"/>
                <a:gd name="connsiteX6-227" fmla="*/ 12192000 w 12192000"/>
                <a:gd name="connsiteY6-228" fmla="*/ 1481885 h 1481885"/>
                <a:gd name="connsiteX7-229" fmla="*/ 0 w 12192000"/>
                <a:gd name="connsiteY7-230" fmla="*/ 1481885 h 1481885"/>
                <a:gd name="connsiteX8-231" fmla="*/ 0 w 12192000"/>
                <a:gd name="connsiteY8-232" fmla="*/ 533366 h 1481885"/>
                <a:gd name="connsiteX0-233" fmla="*/ 0 w 12192000"/>
                <a:gd name="connsiteY0-234" fmla="*/ 533366 h 1481885"/>
                <a:gd name="connsiteX1-235" fmla="*/ 1023582 w 12192000"/>
                <a:gd name="connsiteY1-236" fmla="*/ 246763 h 1481885"/>
                <a:gd name="connsiteX2-237" fmla="*/ 5336275 w 12192000"/>
                <a:gd name="connsiteY2-238" fmla="*/ 151228 h 1481885"/>
                <a:gd name="connsiteX3-239" fmla="*/ 8284191 w 12192000"/>
                <a:gd name="connsiteY3-240" fmla="*/ 110286 h 1481885"/>
                <a:gd name="connsiteX4-241" fmla="*/ 11395880 w 12192000"/>
                <a:gd name="connsiteY4-242" fmla="*/ 1105 h 1481885"/>
                <a:gd name="connsiteX5-243" fmla="*/ 12178352 w 12192000"/>
                <a:gd name="connsiteY5-244" fmla="*/ 274058 h 1481885"/>
                <a:gd name="connsiteX6-245" fmla="*/ 12192000 w 12192000"/>
                <a:gd name="connsiteY6-246" fmla="*/ 1481885 h 1481885"/>
                <a:gd name="connsiteX7-247" fmla="*/ 0 w 12192000"/>
                <a:gd name="connsiteY7-248" fmla="*/ 1481885 h 1481885"/>
                <a:gd name="connsiteX8-249" fmla="*/ 0 w 12192000"/>
                <a:gd name="connsiteY8-250" fmla="*/ 533366 h 1481885"/>
                <a:gd name="connsiteX0-251" fmla="*/ 0 w 12192000"/>
                <a:gd name="connsiteY0-252" fmla="*/ 533366 h 1481885"/>
                <a:gd name="connsiteX1-253" fmla="*/ 1023582 w 12192000"/>
                <a:gd name="connsiteY1-254" fmla="*/ 246763 h 1481885"/>
                <a:gd name="connsiteX2-255" fmla="*/ 5336275 w 12192000"/>
                <a:gd name="connsiteY2-256" fmla="*/ 151228 h 1481885"/>
                <a:gd name="connsiteX3-257" fmla="*/ 8448530 w 12192000"/>
                <a:gd name="connsiteY3-258" fmla="*/ 122927 h 1481885"/>
                <a:gd name="connsiteX4-259" fmla="*/ 11395880 w 12192000"/>
                <a:gd name="connsiteY4-260" fmla="*/ 1105 h 1481885"/>
                <a:gd name="connsiteX5-261" fmla="*/ 12178352 w 12192000"/>
                <a:gd name="connsiteY5-262" fmla="*/ 274058 h 1481885"/>
                <a:gd name="connsiteX6-263" fmla="*/ 12192000 w 12192000"/>
                <a:gd name="connsiteY6-264" fmla="*/ 1481885 h 1481885"/>
                <a:gd name="connsiteX7-265" fmla="*/ 0 w 12192000"/>
                <a:gd name="connsiteY7-266" fmla="*/ 1481885 h 1481885"/>
                <a:gd name="connsiteX8-267" fmla="*/ 0 w 12192000"/>
                <a:gd name="connsiteY8-268" fmla="*/ 533366 h 1481885"/>
                <a:gd name="connsiteX0-269" fmla="*/ 0 w 12192000"/>
                <a:gd name="connsiteY0-270" fmla="*/ 533366 h 1481885"/>
                <a:gd name="connsiteX1-271" fmla="*/ 1023582 w 12192000"/>
                <a:gd name="connsiteY1-272" fmla="*/ 246763 h 1481885"/>
                <a:gd name="connsiteX2-273" fmla="*/ 5336275 w 12192000"/>
                <a:gd name="connsiteY2-274" fmla="*/ 151228 h 1481885"/>
                <a:gd name="connsiteX3-275" fmla="*/ 8448530 w 12192000"/>
                <a:gd name="connsiteY3-276" fmla="*/ 122927 h 1481885"/>
                <a:gd name="connsiteX4-277" fmla="*/ 11395880 w 12192000"/>
                <a:gd name="connsiteY4-278" fmla="*/ 1105 h 1481885"/>
                <a:gd name="connsiteX5-279" fmla="*/ 12178352 w 12192000"/>
                <a:gd name="connsiteY5-280" fmla="*/ 274058 h 1481885"/>
                <a:gd name="connsiteX6-281" fmla="*/ 12192000 w 12192000"/>
                <a:gd name="connsiteY6-282" fmla="*/ 1481885 h 1481885"/>
                <a:gd name="connsiteX7-283" fmla="*/ 0 w 12192000"/>
                <a:gd name="connsiteY7-284" fmla="*/ 1481885 h 1481885"/>
                <a:gd name="connsiteX8-285" fmla="*/ 0 w 12192000"/>
                <a:gd name="connsiteY8-286" fmla="*/ 533366 h 1481885"/>
                <a:gd name="connsiteX0-287" fmla="*/ 0 w 12192000"/>
                <a:gd name="connsiteY0-288" fmla="*/ 533366 h 1481885"/>
                <a:gd name="connsiteX1-289" fmla="*/ 1023582 w 12192000"/>
                <a:gd name="connsiteY1-290" fmla="*/ 246763 h 1481885"/>
                <a:gd name="connsiteX2-291" fmla="*/ 5336275 w 12192000"/>
                <a:gd name="connsiteY2-292" fmla="*/ 151228 h 1481885"/>
                <a:gd name="connsiteX3-293" fmla="*/ 7289917 w 12192000"/>
                <a:gd name="connsiteY3-294" fmla="*/ 85005 h 1481885"/>
                <a:gd name="connsiteX4-295" fmla="*/ 8448530 w 12192000"/>
                <a:gd name="connsiteY4-296" fmla="*/ 122927 h 1481885"/>
                <a:gd name="connsiteX5-297" fmla="*/ 11395880 w 12192000"/>
                <a:gd name="connsiteY5-298" fmla="*/ 1105 h 1481885"/>
                <a:gd name="connsiteX6-299" fmla="*/ 12178352 w 12192000"/>
                <a:gd name="connsiteY6-300" fmla="*/ 274058 h 1481885"/>
                <a:gd name="connsiteX7-301" fmla="*/ 12192000 w 12192000"/>
                <a:gd name="connsiteY7-302" fmla="*/ 1481885 h 1481885"/>
                <a:gd name="connsiteX8-303" fmla="*/ 0 w 12192000"/>
                <a:gd name="connsiteY8-304" fmla="*/ 1481885 h 1481885"/>
                <a:gd name="connsiteX9" fmla="*/ 0 w 12192000"/>
                <a:gd name="connsiteY9" fmla="*/ 533366 h 1481885"/>
                <a:gd name="connsiteX0-305" fmla="*/ 0 w 12192000"/>
                <a:gd name="connsiteY0-306" fmla="*/ 533366 h 1481885"/>
                <a:gd name="connsiteX1-307" fmla="*/ 1023582 w 12192000"/>
                <a:gd name="connsiteY1-308" fmla="*/ 246763 h 1481885"/>
                <a:gd name="connsiteX2-309" fmla="*/ 5336275 w 12192000"/>
                <a:gd name="connsiteY2-310" fmla="*/ 151228 h 1481885"/>
                <a:gd name="connsiteX3-311" fmla="*/ 7205641 w 12192000"/>
                <a:gd name="connsiteY3-312" fmla="*/ 325193 h 1481885"/>
                <a:gd name="connsiteX4-313" fmla="*/ 8448530 w 12192000"/>
                <a:gd name="connsiteY4-314" fmla="*/ 122927 h 1481885"/>
                <a:gd name="connsiteX5-315" fmla="*/ 11395880 w 12192000"/>
                <a:gd name="connsiteY5-316" fmla="*/ 1105 h 1481885"/>
                <a:gd name="connsiteX6-317" fmla="*/ 12178352 w 12192000"/>
                <a:gd name="connsiteY6-318" fmla="*/ 274058 h 1481885"/>
                <a:gd name="connsiteX7-319" fmla="*/ 12192000 w 12192000"/>
                <a:gd name="connsiteY7-320" fmla="*/ 1481885 h 1481885"/>
                <a:gd name="connsiteX8-321" fmla="*/ 0 w 12192000"/>
                <a:gd name="connsiteY8-322" fmla="*/ 1481885 h 1481885"/>
                <a:gd name="connsiteX9-323" fmla="*/ 0 w 12192000"/>
                <a:gd name="connsiteY9-324" fmla="*/ 533366 h 1481885"/>
                <a:gd name="connsiteX0-325" fmla="*/ 0 w 12192000"/>
                <a:gd name="connsiteY0-326" fmla="*/ 533366 h 1481885"/>
                <a:gd name="connsiteX1-327" fmla="*/ 1023582 w 12192000"/>
                <a:gd name="connsiteY1-328" fmla="*/ 246763 h 1481885"/>
                <a:gd name="connsiteX2-329" fmla="*/ 5336275 w 12192000"/>
                <a:gd name="connsiteY2-330" fmla="*/ 151228 h 1481885"/>
                <a:gd name="connsiteX3-331" fmla="*/ 7205641 w 12192000"/>
                <a:gd name="connsiteY3-332" fmla="*/ 325193 h 1481885"/>
                <a:gd name="connsiteX4-333" fmla="*/ 8448530 w 12192000"/>
                <a:gd name="connsiteY4-334" fmla="*/ 122927 h 1481885"/>
                <a:gd name="connsiteX5-335" fmla="*/ 11395880 w 12192000"/>
                <a:gd name="connsiteY5-336" fmla="*/ 1105 h 1481885"/>
                <a:gd name="connsiteX6-337" fmla="*/ 12178352 w 12192000"/>
                <a:gd name="connsiteY6-338" fmla="*/ 274058 h 1481885"/>
                <a:gd name="connsiteX7-339" fmla="*/ 12192000 w 12192000"/>
                <a:gd name="connsiteY7-340" fmla="*/ 1481885 h 1481885"/>
                <a:gd name="connsiteX8-341" fmla="*/ 0 w 12192000"/>
                <a:gd name="connsiteY8-342" fmla="*/ 1481885 h 1481885"/>
                <a:gd name="connsiteX9-343" fmla="*/ 0 w 12192000"/>
                <a:gd name="connsiteY9-344" fmla="*/ 533366 h 1481885"/>
                <a:gd name="connsiteX0-345" fmla="*/ 0 w 12192000"/>
                <a:gd name="connsiteY0-346" fmla="*/ 533366 h 1481885"/>
                <a:gd name="connsiteX1-347" fmla="*/ 1023582 w 12192000"/>
                <a:gd name="connsiteY1-348" fmla="*/ 246763 h 1481885"/>
                <a:gd name="connsiteX2-349" fmla="*/ 5336275 w 12192000"/>
                <a:gd name="connsiteY2-350" fmla="*/ 151228 h 1481885"/>
                <a:gd name="connsiteX3-351" fmla="*/ 7205641 w 12192000"/>
                <a:gd name="connsiteY3-352" fmla="*/ 325193 h 1481885"/>
                <a:gd name="connsiteX4-353" fmla="*/ 8448530 w 12192000"/>
                <a:gd name="connsiteY4-354" fmla="*/ 122927 h 1481885"/>
                <a:gd name="connsiteX5-355" fmla="*/ 11395880 w 12192000"/>
                <a:gd name="connsiteY5-356" fmla="*/ 1105 h 1481885"/>
                <a:gd name="connsiteX6-357" fmla="*/ 12178352 w 12192000"/>
                <a:gd name="connsiteY6-358" fmla="*/ 274058 h 1481885"/>
                <a:gd name="connsiteX7-359" fmla="*/ 12192000 w 12192000"/>
                <a:gd name="connsiteY7-360" fmla="*/ 1481885 h 1481885"/>
                <a:gd name="connsiteX8-361" fmla="*/ 0 w 12192000"/>
                <a:gd name="connsiteY8-362" fmla="*/ 1481885 h 1481885"/>
                <a:gd name="connsiteX9-363" fmla="*/ 0 w 12192000"/>
                <a:gd name="connsiteY9-364" fmla="*/ 533366 h 1481885"/>
                <a:gd name="connsiteX0-365" fmla="*/ 0 w 12192000"/>
                <a:gd name="connsiteY0-366" fmla="*/ 533366 h 1481885"/>
                <a:gd name="connsiteX1-367" fmla="*/ 1023582 w 12192000"/>
                <a:gd name="connsiteY1-368" fmla="*/ 246763 h 1481885"/>
                <a:gd name="connsiteX2-369" fmla="*/ 5336275 w 12192000"/>
                <a:gd name="connsiteY2-370" fmla="*/ 151228 h 1481885"/>
                <a:gd name="connsiteX3-371" fmla="*/ 7205641 w 12192000"/>
                <a:gd name="connsiteY3-372" fmla="*/ 325193 h 1481885"/>
                <a:gd name="connsiteX4-373" fmla="*/ 8448530 w 12192000"/>
                <a:gd name="connsiteY4-374" fmla="*/ 122927 h 1481885"/>
                <a:gd name="connsiteX5-375" fmla="*/ 11395880 w 12192000"/>
                <a:gd name="connsiteY5-376" fmla="*/ 1105 h 1481885"/>
                <a:gd name="connsiteX6-377" fmla="*/ 12178352 w 12192000"/>
                <a:gd name="connsiteY6-378" fmla="*/ 274058 h 1481885"/>
                <a:gd name="connsiteX7-379" fmla="*/ 12192000 w 12192000"/>
                <a:gd name="connsiteY7-380" fmla="*/ 1481885 h 1481885"/>
                <a:gd name="connsiteX8-381" fmla="*/ 0 w 12192000"/>
                <a:gd name="connsiteY8-382" fmla="*/ 1481885 h 1481885"/>
                <a:gd name="connsiteX9-383" fmla="*/ 0 w 12192000"/>
                <a:gd name="connsiteY9-384" fmla="*/ 533366 h 1481885"/>
                <a:gd name="connsiteX0-385" fmla="*/ 0 w 12192000"/>
                <a:gd name="connsiteY0-386" fmla="*/ 533366 h 1481885"/>
                <a:gd name="connsiteX1-387" fmla="*/ 1023582 w 12192000"/>
                <a:gd name="connsiteY1-388" fmla="*/ 246763 h 1481885"/>
                <a:gd name="connsiteX2-389" fmla="*/ 5336275 w 12192000"/>
                <a:gd name="connsiteY2-390" fmla="*/ 151228 h 1481885"/>
                <a:gd name="connsiteX3-391" fmla="*/ 7205641 w 12192000"/>
                <a:gd name="connsiteY3-392" fmla="*/ 325193 h 1481885"/>
                <a:gd name="connsiteX4-393" fmla="*/ 8448530 w 12192000"/>
                <a:gd name="connsiteY4-394" fmla="*/ 122927 h 1481885"/>
                <a:gd name="connsiteX5-395" fmla="*/ 11395880 w 12192000"/>
                <a:gd name="connsiteY5-396" fmla="*/ 1105 h 1481885"/>
                <a:gd name="connsiteX6-397" fmla="*/ 12178352 w 12192000"/>
                <a:gd name="connsiteY6-398" fmla="*/ 274058 h 1481885"/>
                <a:gd name="connsiteX7-399" fmla="*/ 12192000 w 12192000"/>
                <a:gd name="connsiteY7-400" fmla="*/ 1481885 h 1481885"/>
                <a:gd name="connsiteX8-401" fmla="*/ 0 w 12192000"/>
                <a:gd name="connsiteY8-402" fmla="*/ 1481885 h 1481885"/>
                <a:gd name="connsiteX9-403" fmla="*/ 0 w 12192000"/>
                <a:gd name="connsiteY9-404" fmla="*/ 533366 h 1481885"/>
                <a:gd name="connsiteX0-405" fmla="*/ 0 w 12192000"/>
                <a:gd name="connsiteY0-406" fmla="*/ 533366 h 1481885"/>
                <a:gd name="connsiteX1-407" fmla="*/ 1023582 w 12192000"/>
                <a:gd name="connsiteY1-408" fmla="*/ 246763 h 1481885"/>
                <a:gd name="connsiteX2-409" fmla="*/ 5336275 w 12192000"/>
                <a:gd name="connsiteY2-410" fmla="*/ 151228 h 1481885"/>
                <a:gd name="connsiteX3-411" fmla="*/ 7205641 w 12192000"/>
                <a:gd name="connsiteY3-412" fmla="*/ 325193 h 1481885"/>
                <a:gd name="connsiteX4-413" fmla="*/ 8448530 w 12192000"/>
                <a:gd name="connsiteY4-414" fmla="*/ 122927 h 1481885"/>
                <a:gd name="connsiteX5-415" fmla="*/ 11395880 w 12192000"/>
                <a:gd name="connsiteY5-416" fmla="*/ 1105 h 1481885"/>
                <a:gd name="connsiteX6-417" fmla="*/ 12178352 w 12192000"/>
                <a:gd name="connsiteY6-418" fmla="*/ 274058 h 1481885"/>
                <a:gd name="connsiteX7-419" fmla="*/ 12192000 w 12192000"/>
                <a:gd name="connsiteY7-420" fmla="*/ 1481885 h 1481885"/>
                <a:gd name="connsiteX8-421" fmla="*/ 0 w 12192000"/>
                <a:gd name="connsiteY8-422" fmla="*/ 1481885 h 1481885"/>
                <a:gd name="connsiteX9-423" fmla="*/ 0 w 12192000"/>
                <a:gd name="connsiteY9-424" fmla="*/ 533366 h 1481885"/>
                <a:gd name="connsiteX0-425" fmla="*/ 0 w 12192000"/>
                <a:gd name="connsiteY0-426" fmla="*/ 533366 h 1481885"/>
                <a:gd name="connsiteX1-427" fmla="*/ 1023582 w 12192000"/>
                <a:gd name="connsiteY1-428" fmla="*/ 246763 h 1481885"/>
                <a:gd name="connsiteX2-429" fmla="*/ 5336275 w 12192000"/>
                <a:gd name="connsiteY2-430" fmla="*/ 151228 h 1481885"/>
                <a:gd name="connsiteX3-431" fmla="*/ 7205641 w 12192000"/>
                <a:gd name="connsiteY3-432" fmla="*/ 325193 h 1481885"/>
                <a:gd name="connsiteX4-433" fmla="*/ 8448530 w 12192000"/>
                <a:gd name="connsiteY4-434" fmla="*/ 122927 h 1481885"/>
                <a:gd name="connsiteX5-435" fmla="*/ 11395880 w 12192000"/>
                <a:gd name="connsiteY5-436" fmla="*/ 1105 h 1481885"/>
                <a:gd name="connsiteX6-437" fmla="*/ 12178352 w 12192000"/>
                <a:gd name="connsiteY6-438" fmla="*/ 274058 h 1481885"/>
                <a:gd name="connsiteX7-439" fmla="*/ 12192000 w 12192000"/>
                <a:gd name="connsiteY7-440" fmla="*/ 1481885 h 1481885"/>
                <a:gd name="connsiteX8-441" fmla="*/ 0 w 12192000"/>
                <a:gd name="connsiteY8-442" fmla="*/ 1481885 h 1481885"/>
                <a:gd name="connsiteX9-443" fmla="*/ 0 w 12192000"/>
                <a:gd name="connsiteY9-444" fmla="*/ 533366 h 1481885"/>
                <a:gd name="connsiteX0-445" fmla="*/ 0 w 12192000"/>
                <a:gd name="connsiteY0-446" fmla="*/ 533366 h 1481885"/>
                <a:gd name="connsiteX1-447" fmla="*/ 1023582 w 12192000"/>
                <a:gd name="connsiteY1-448" fmla="*/ 246763 h 1481885"/>
                <a:gd name="connsiteX2-449" fmla="*/ 5336275 w 12192000"/>
                <a:gd name="connsiteY2-450" fmla="*/ 151228 h 1481885"/>
                <a:gd name="connsiteX3-451" fmla="*/ 7205641 w 12192000"/>
                <a:gd name="connsiteY3-452" fmla="*/ 325193 h 1481885"/>
                <a:gd name="connsiteX4-453" fmla="*/ 8448530 w 12192000"/>
                <a:gd name="connsiteY4-454" fmla="*/ 122927 h 1481885"/>
                <a:gd name="connsiteX5-455" fmla="*/ 11395880 w 12192000"/>
                <a:gd name="connsiteY5-456" fmla="*/ 1105 h 1481885"/>
                <a:gd name="connsiteX6-457" fmla="*/ 12178352 w 12192000"/>
                <a:gd name="connsiteY6-458" fmla="*/ 274058 h 1481885"/>
                <a:gd name="connsiteX7-459" fmla="*/ 12192000 w 12192000"/>
                <a:gd name="connsiteY7-460" fmla="*/ 1481885 h 1481885"/>
                <a:gd name="connsiteX8-461" fmla="*/ 0 w 12192000"/>
                <a:gd name="connsiteY8-462" fmla="*/ 1481885 h 1481885"/>
                <a:gd name="connsiteX9-463" fmla="*/ 0 w 12192000"/>
                <a:gd name="connsiteY9-464" fmla="*/ 533366 h 1481885"/>
                <a:gd name="connsiteX0-465" fmla="*/ 0 w 12192000"/>
                <a:gd name="connsiteY0-466" fmla="*/ 533366 h 1481885"/>
                <a:gd name="connsiteX1-467" fmla="*/ 1284839 w 12192000"/>
                <a:gd name="connsiteY1-468" fmla="*/ 221480 h 1481885"/>
                <a:gd name="connsiteX2-469" fmla="*/ 5336275 w 12192000"/>
                <a:gd name="connsiteY2-470" fmla="*/ 151228 h 1481885"/>
                <a:gd name="connsiteX3-471" fmla="*/ 7205641 w 12192000"/>
                <a:gd name="connsiteY3-472" fmla="*/ 325193 h 1481885"/>
                <a:gd name="connsiteX4-473" fmla="*/ 8448530 w 12192000"/>
                <a:gd name="connsiteY4-474" fmla="*/ 122927 h 1481885"/>
                <a:gd name="connsiteX5-475" fmla="*/ 11395880 w 12192000"/>
                <a:gd name="connsiteY5-476" fmla="*/ 1105 h 1481885"/>
                <a:gd name="connsiteX6-477" fmla="*/ 12178352 w 12192000"/>
                <a:gd name="connsiteY6-478" fmla="*/ 274058 h 1481885"/>
                <a:gd name="connsiteX7-479" fmla="*/ 12192000 w 12192000"/>
                <a:gd name="connsiteY7-480" fmla="*/ 1481885 h 1481885"/>
                <a:gd name="connsiteX8-481" fmla="*/ 0 w 12192000"/>
                <a:gd name="connsiteY8-482" fmla="*/ 1481885 h 1481885"/>
                <a:gd name="connsiteX9-483" fmla="*/ 0 w 12192000"/>
                <a:gd name="connsiteY9-484" fmla="*/ 533366 h 1481885"/>
                <a:gd name="connsiteX0-485" fmla="*/ 0 w 12192000"/>
                <a:gd name="connsiteY0-486" fmla="*/ 533366 h 1481885"/>
                <a:gd name="connsiteX1-487" fmla="*/ 1284839 w 12192000"/>
                <a:gd name="connsiteY1-488" fmla="*/ 221480 h 1481885"/>
                <a:gd name="connsiteX2-489" fmla="*/ 5336275 w 12192000"/>
                <a:gd name="connsiteY2-490" fmla="*/ 151228 h 1481885"/>
                <a:gd name="connsiteX3-491" fmla="*/ 7205641 w 12192000"/>
                <a:gd name="connsiteY3-492" fmla="*/ 325193 h 1481885"/>
                <a:gd name="connsiteX4-493" fmla="*/ 8448530 w 12192000"/>
                <a:gd name="connsiteY4-494" fmla="*/ 122927 h 1481885"/>
                <a:gd name="connsiteX5-495" fmla="*/ 11395880 w 12192000"/>
                <a:gd name="connsiteY5-496" fmla="*/ 1105 h 1481885"/>
                <a:gd name="connsiteX6-497" fmla="*/ 12178352 w 12192000"/>
                <a:gd name="connsiteY6-498" fmla="*/ 274058 h 1481885"/>
                <a:gd name="connsiteX7-499" fmla="*/ 12192000 w 12192000"/>
                <a:gd name="connsiteY7-500" fmla="*/ 1481885 h 1481885"/>
                <a:gd name="connsiteX8-501" fmla="*/ 0 w 12192000"/>
                <a:gd name="connsiteY8-502" fmla="*/ 1481885 h 1481885"/>
                <a:gd name="connsiteX9-503" fmla="*/ 0 w 12192000"/>
                <a:gd name="connsiteY9-504" fmla="*/ 533366 h 1481885"/>
                <a:gd name="connsiteX0-505" fmla="*/ 4214 w 12192000"/>
                <a:gd name="connsiteY0-506" fmla="*/ 478586 h 1481885"/>
                <a:gd name="connsiteX1-507" fmla="*/ 1284839 w 12192000"/>
                <a:gd name="connsiteY1-508" fmla="*/ 221480 h 1481885"/>
                <a:gd name="connsiteX2-509" fmla="*/ 5336275 w 12192000"/>
                <a:gd name="connsiteY2-510" fmla="*/ 151228 h 1481885"/>
                <a:gd name="connsiteX3-511" fmla="*/ 7205641 w 12192000"/>
                <a:gd name="connsiteY3-512" fmla="*/ 325193 h 1481885"/>
                <a:gd name="connsiteX4-513" fmla="*/ 8448530 w 12192000"/>
                <a:gd name="connsiteY4-514" fmla="*/ 122927 h 1481885"/>
                <a:gd name="connsiteX5-515" fmla="*/ 11395880 w 12192000"/>
                <a:gd name="connsiteY5-516" fmla="*/ 1105 h 1481885"/>
                <a:gd name="connsiteX6-517" fmla="*/ 12178352 w 12192000"/>
                <a:gd name="connsiteY6-518" fmla="*/ 274058 h 1481885"/>
                <a:gd name="connsiteX7-519" fmla="*/ 12192000 w 12192000"/>
                <a:gd name="connsiteY7-520" fmla="*/ 1481885 h 1481885"/>
                <a:gd name="connsiteX8-521" fmla="*/ 0 w 12192000"/>
                <a:gd name="connsiteY8-522" fmla="*/ 1481885 h 1481885"/>
                <a:gd name="connsiteX9-523" fmla="*/ 4214 w 12192000"/>
                <a:gd name="connsiteY9-524" fmla="*/ 478586 h 1481885"/>
                <a:gd name="connsiteX0-525" fmla="*/ 4214 w 12192000"/>
                <a:gd name="connsiteY0-526" fmla="*/ 478586 h 1481885"/>
                <a:gd name="connsiteX1-527" fmla="*/ 1284839 w 12192000"/>
                <a:gd name="connsiteY1-528" fmla="*/ 221480 h 1481885"/>
                <a:gd name="connsiteX2-529" fmla="*/ 5336275 w 12192000"/>
                <a:gd name="connsiteY2-530" fmla="*/ 151228 h 1481885"/>
                <a:gd name="connsiteX3-531" fmla="*/ 7205641 w 12192000"/>
                <a:gd name="connsiteY3-532" fmla="*/ 325193 h 1481885"/>
                <a:gd name="connsiteX4-533" fmla="*/ 8448530 w 12192000"/>
                <a:gd name="connsiteY4-534" fmla="*/ 122927 h 1481885"/>
                <a:gd name="connsiteX5-535" fmla="*/ 11395880 w 12192000"/>
                <a:gd name="connsiteY5-536" fmla="*/ 1105 h 1481885"/>
                <a:gd name="connsiteX6-537" fmla="*/ 12178352 w 12192000"/>
                <a:gd name="connsiteY6-538" fmla="*/ 274058 h 1481885"/>
                <a:gd name="connsiteX7-539" fmla="*/ 12192000 w 12192000"/>
                <a:gd name="connsiteY7-540" fmla="*/ 1481885 h 1481885"/>
                <a:gd name="connsiteX8-541" fmla="*/ 0 w 12192000"/>
                <a:gd name="connsiteY8-542" fmla="*/ 1481885 h 1481885"/>
                <a:gd name="connsiteX9-543" fmla="*/ 4214 w 12192000"/>
                <a:gd name="connsiteY9-544" fmla="*/ 478586 h 14818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59" y="connsiteY6-60"/>
                </a:cxn>
                <a:cxn ang="0">
                  <a:pos x="connsiteX7-89" y="connsiteY7-90"/>
                </a:cxn>
                <a:cxn ang="0">
                  <a:pos x="connsiteX8-123" y="connsiteY8-124"/>
                </a:cxn>
                <a:cxn ang="0">
                  <a:pos x="connsiteX9-323" y="connsiteY9-324"/>
                </a:cxn>
              </a:cxnLst>
              <a:rect l="l" t="t" r="r" b="b"/>
              <a:pathLst>
                <a:path w="12192000" h="1481885">
                  <a:moveTo>
                    <a:pt x="4214" y="478586"/>
                  </a:moveTo>
                  <a:cubicBezTo>
                    <a:pt x="320126" y="332486"/>
                    <a:pt x="396162" y="276040"/>
                    <a:pt x="1284839" y="221480"/>
                  </a:cubicBezTo>
                  <a:cubicBezTo>
                    <a:pt x="2173516" y="166920"/>
                    <a:pt x="3756730" y="426804"/>
                    <a:pt x="5336275" y="151228"/>
                  </a:cubicBezTo>
                  <a:cubicBezTo>
                    <a:pt x="6102666" y="53304"/>
                    <a:pt x="6519312" y="212425"/>
                    <a:pt x="7205641" y="325193"/>
                  </a:cubicBezTo>
                  <a:cubicBezTo>
                    <a:pt x="7736991" y="392111"/>
                    <a:pt x="7764203" y="136910"/>
                    <a:pt x="8448530" y="122927"/>
                  </a:cubicBezTo>
                  <a:cubicBezTo>
                    <a:pt x="9397269" y="322507"/>
                    <a:pt x="9996261" y="117562"/>
                    <a:pt x="11395880" y="1105"/>
                  </a:cubicBezTo>
                  <a:cubicBezTo>
                    <a:pt x="11728339" y="-9043"/>
                    <a:pt x="11888031" y="48231"/>
                    <a:pt x="12178352" y="274058"/>
                  </a:cubicBezTo>
                  <a:lnTo>
                    <a:pt x="12192000" y="1481885"/>
                  </a:lnTo>
                  <a:lnTo>
                    <a:pt x="0" y="1481885"/>
                  </a:lnTo>
                  <a:cubicBezTo>
                    <a:pt x="1405" y="1147452"/>
                    <a:pt x="2809" y="813019"/>
                    <a:pt x="4214" y="4785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633047" y="5996489"/>
              <a:ext cx="2735460" cy="728933"/>
              <a:chOff x="4749462" y="6145275"/>
              <a:chExt cx="2735460" cy="728933"/>
            </a:xfrm>
          </p:grpSpPr>
          <p:sp>
            <p:nvSpPr>
              <p:cNvPr id="34" name="Rectangle 16"/>
              <p:cNvSpPr/>
              <p:nvPr/>
            </p:nvSpPr>
            <p:spPr>
              <a:xfrm>
                <a:off x="4749462" y="6161487"/>
                <a:ext cx="2735460" cy="712721"/>
              </a:xfrm>
              <a:custGeom>
                <a:avLst/>
                <a:gdLst>
                  <a:gd name="connsiteX0" fmla="*/ 0 w 2735460"/>
                  <a:gd name="connsiteY0" fmla="*/ 0 h 605118"/>
                  <a:gd name="connsiteX1" fmla="*/ 2735460 w 2735460"/>
                  <a:gd name="connsiteY1" fmla="*/ 0 h 605118"/>
                  <a:gd name="connsiteX2" fmla="*/ 2735460 w 2735460"/>
                  <a:gd name="connsiteY2" fmla="*/ 605118 h 605118"/>
                  <a:gd name="connsiteX3" fmla="*/ 0 w 2735460"/>
                  <a:gd name="connsiteY3" fmla="*/ 605118 h 605118"/>
                  <a:gd name="connsiteX4" fmla="*/ 0 w 2735460"/>
                  <a:gd name="connsiteY4" fmla="*/ 0 h 605118"/>
                  <a:gd name="connsiteX0-1" fmla="*/ 0 w 2735460"/>
                  <a:gd name="connsiteY0-2" fmla="*/ 0 h 605118"/>
                  <a:gd name="connsiteX1-3" fmla="*/ 2735460 w 2735460"/>
                  <a:gd name="connsiteY1-4" fmla="*/ 605118 h 605118"/>
                  <a:gd name="connsiteX2-5" fmla="*/ 0 w 2735460"/>
                  <a:gd name="connsiteY2-6" fmla="*/ 605118 h 605118"/>
                  <a:gd name="connsiteX3-7" fmla="*/ 0 w 2735460"/>
                  <a:gd name="connsiteY3-8" fmla="*/ 0 h 605118"/>
                  <a:gd name="connsiteX0-9" fmla="*/ 0 w 2735460"/>
                  <a:gd name="connsiteY0-10" fmla="*/ 0 h 605118"/>
                  <a:gd name="connsiteX1-11" fmla="*/ 1344705 w 2735460"/>
                  <a:gd name="connsiteY1-12" fmla="*/ 282389 h 605118"/>
                  <a:gd name="connsiteX2-13" fmla="*/ 2735460 w 2735460"/>
                  <a:gd name="connsiteY2-14" fmla="*/ 605118 h 605118"/>
                  <a:gd name="connsiteX3-15" fmla="*/ 0 w 2735460"/>
                  <a:gd name="connsiteY3-16" fmla="*/ 605118 h 605118"/>
                  <a:gd name="connsiteX4-17" fmla="*/ 0 w 2735460"/>
                  <a:gd name="connsiteY4-18" fmla="*/ 0 h 605118"/>
                  <a:gd name="connsiteX0-19" fmla="*/ 0 w 2735460"/>
                  <a:gd name="connsiteY0-20" fmla="*/ 322729 h 322729"/>
                  <a:gd name="connsiteX1-21" fmla="*/ 1344705 w 2735460"/>
                  <a:gd name="connsiteY1-22" fmla="*/ 0 h 322729"/>
                  <a:gd name="connsiteX2-23" fmla="*/ 2735460 w 2735460"/>
                  <a:gd name="connsiteY2-24" fmla="*/ 322729 h 322729"/>
                  <a:gd name="connsiteX3-25" fmla="*/ 0 w 2735460"/>
                  <a:gd name="connsiteY3-26" fmla="*/ 322729 h 322729"/>
                  <a:gd name="connsiteX0-27" fmla="*/ 0 w 2735460"/>
                  <a:gd name="connsiteY0-28" fmla="*/ 510988 h 510988"/>
                  <a:gd name="connsiteX1-29" fmla="*/ 1492623 w 2735460"/>
                  <a:gd name="connsiteY1-30" fmla="*/ 0 h 510988"/>
                  <a:gd name="connsiteX2-31" fmla="*/ 2735460 w 2735460"/>
                  <a:gd name="connsiteY2-32" fmla="*/ 510988 h 510988"/>
                  <a:gd name="connsiteX3-33" fmla="*/ 0 w 2735460"/>
                  <a:gd name="connsiteY3-34" fmla="*/ 510988 h 510988"/>
                  <a:gd name="connsiteX0-35" fmla="*/ 0 w 2735460"/>
                  <a:gd name="connsiteY0-36" fmla="*/ 510988 h 510988"/>
                  <a:gd name="connsiteX1-37" fmla="*/ 1492623 w 2735460"/>
                  <a:gd name="connsiteY1-38" fmla="*/ 0 h 510988"/>
                  <a:gd name="connsiteX2-39" fmla="*/ 2735460 w 2735460"/>
                  <a:gd name="connsiteY2-40" fmla="*/ 510988 h 510988"/>
                  <a:gd name="connsiteX3-41" fmla="*/ 0 w 2735460"/>
                  <a:gd name="connsiteY3-42" fmla="*/ 510988 h 510988"/>
                  <a:gd name="connsiteX0-43" fmla="*/ 0 w 2735460"/>
                  <a:gd name="connsiteY0-44" fmla="*/ 511031 h 511031"/>
                  <a:gd name="connsiteX1-45" fmla="*/ 1492623 w 2735460"/>
                  <a:gd name="connsiteY1-46" fmla="*/ 43 h 511031"/>
                  <a:gd name="connsiteX2-47" fmla="*/ 2735460 w 2735460"/>
                  <a:gd name="connsiteY2-48" fmla="*/ 511031 h 511031"/>
                  <a:gd name="connsiteX3-49" fmla="*/ 0 w 2735460"/>
                  <a:gd name="connsiteY3-50" fmla="*/ 511031 h 511031"/>
                  <a:gd name="connsiteX0-51" fmla="*/ 0 w 2735460"/>
                  <a:gd name="connsiteY0-52" fmla="*/ 685828 h 685828"/>
                  <a:gd name="connsiteX1-53" fmla="*/ 1519517 w 2735460"/>
                  <a:gd name="connsiteY1-54" fmla="*/ 28 h 685828"/>
                  <a:gd name="connsiteX2-55" fmla="*/ 2735460 w 2735460"/>
                  <a:gd name="connsiteY2-56" fmla="*/ 685828 h 685828"/>
                  <a:gd name="connsiteX3-57" fmla="*/ 0 w 2735460"/>
                  <a:gd name="connsiteY3-58" fmla="*/ 685828 h 685828"/>
                  <a:gd name="connsiteX0-59" fmla="*/ 0 w 2735460"/>
                  <a:gd name="connsiteY0-60" fmla="*/ 712721 h 712721"/>
                  <a:gd name="connsiteX1-61" fmla="*/ 1519517 w 2735460"/>
                  <a:gd name="connsiteY1-62" fmla="*/ 27 h 712721"/>
                  <a:gd name="connsiteX2-63" fmla="*/ 2735460 w 2735460"/>
                  <a:gd name="connsiteY2-64" fmla="*/ 712721 h 712721"/>
                  <a:gd name="connsiteX3-65" fmla="*/ 0 w 2735460"/>
                  <a:gd name="connsiteY3-66" fmla="*/ 712721 h 71272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35460" h="712721">
                    <a:moveTo>
                      <a:pt x="0" y="712721"/>
                    </a:moveTo>
                    <a:cubicBezTo>
                      <a:pt x="497541" y="542392"/>
                      <a:pt x="658905" y="-4455"/>
                      <a:pt x="1519517" y="27"/>
                    </a:cubicBezTo>
                    <a:cubicBezTo>
                      <a:pt x="2189290" y="62780"/>
                      <a:pt x="2321181" y="542392"/>
                      <a:pt x="2735460" y="712721"/>
                    </a:cubicBezTo>
                    <a:lnTo>
                      <a:pt x="0" y="71272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5" name="Freeform 57"/>
              <p:cNvSpPr/>
              <p:nvPr/>
            </p:nvSpPr>
            <p:spPr bwMode="auto">
              <a:xfrm>
                <a:off x="5841925" y="6145275"/>
                <a:ext cx="612664" cy="712725"/>
              </a:xfrm>
              <a:custGeom>
                <a:avLst/>
                <a:gdLst>
                  <a:gd name="T0" fmla="*/ 106 w 395"/>
                  <a:gd name="T1" fmla="*/ 5 h 183"/>
                  <a:gd name="T2" fmla="*/ 105 w 395"/>
                  <a:gd name="T3" fmla="*/ 5 h 183"/>
                  <a:gd name="T4" fmla="*/ 85 w 395"/>
                  <a:gd name="T5" fmla="*/ 21 h 183"/>
                  <a:gd name="T6" fmla="*/ 46 w 395"/>
                  <a:gd name="T7" fmla="*/ 62 h 183"/>
                  <a:gd name="T8" fmla="*/ 105 w 395"/>
                  <a:gd name="T9" fmla="*/ 28 h 183"/>
                  <a:gd name="T10" fmla="*/ 158 w 395"/>
                  <a:gd name="T11" fmla="*/ 12 h 183"/>
                  <a:gd name="T12" fmla="*/ 127 w 395"/>
                  <a:gd name="T13" fmla="*/ 61 h 183"/>
                  <a:gd name="T14" fmla="*/ 116 w 395"/>
                  <a:gd name="T15" fmla="*/ 74 h 183"/>
                  <a:gd name="T16" fmla="*/ 70 w 395"/>
                  <a:gd name="T17" fmla="*/ 87 h 183"/>
                  <a:gd name="T18" fmla="*/ 18 w 395"/>
                  <a:gd name="T19" fmla="*/ 113 h 183"/>
                  <a:gd name="T20" fmla="*/ 85 w 395"/>
                  <a:gd name="T21" fmla="*/ 93 h 183"/>
                  <a:gd name="T22" fmla="*/ 98 w 395"/>
                  <a:gd name="T23" fmla="*/ 92 h 183"/>
                  <a:gd name="T24" fmla="*/ 0 w 395"/>
                  <a:gd name="T25" fmla="*/ 174 h 183"/>
                  <a:gd name="T26" fmla="*/ 127 w 395"/>
                  <a:gd name="T27" fmla="*/ 98 h 183"/>
                  <a:gd name="T28" fmla="*/ 194 w 395"/>
                  <a:gd name="T29" fmla="*/ 40 h 183"/>
                  <a:gd name="T30" fmla="*/ 211 w 395"/>
                  <a:gd name="T31" fmla="*/ 79 h 183"/>
                  <a:gd name="T32" fmla="*/ 251 w 395"/>
                  <a:gd name="T33" fmla="*/ 183 h 183"/>
                  <a:gd name="T34" fmla="*/ 234 w 395"/>
                  <a:gd name="T35" fmla="*/ 95 h 183"/>
                  <a:gd name="T36" fmla="*/ 250 w 395"/>
                  <a:gd name="T37" fmla="*/ 102 h 183"/>
                  <a:gd name="T38" fmla="*/ 283 w 395"/>
                  <a:gd name="T39" fmla="*/ 110 h 183"/>
                  <a:gd name="T40" fmla="*/ 246 w 395"/>
                  <a:gd name="T41" fmla="*/ 94 h 183"/>
                  <a:gd name="T42" fmla="*/ 233 w 395"/>
                  <a:gd name="T43" fmla="*/ 84 h 183"/>
                  <a:gd name="T44" fmla="*/ 233 w 395"/>
                  <a:gd name="T45" fmla="*/ 63 h 183"/>
                  <a:gd name="T46" fmla="*/ 241 w 395"/>
                  <a:gd name="T47" fmla="*/ 28 h 183"/>
                  <a:gd name="T48" fmla="*/ 243 w 395"/>
                  <a:gd name="T49" fmla="*/ 28 h 183"/>
                  <a:gd name="T50" fmla="*/ 276 w 395"/>
                  <a:gd name="T51" fmla="*/ 62 h 183"/>
                  <a:gd name="T52" fmla="*/ 327 w 395"/>
                  <a:gd name="T53" fmla="*/ 162 h 183"/>
                  <a:gd name="T54" fmla="*/ 303 w 395"/>
                  <a:gd name="T55" fmla="*/ 71 h 183"/>
                  <a:gd name="T56" fmla="*/ 299 w 395"/>
                  <a:gd name="T57" fmla="*/ 61 h 183"/>
                  <a:gd name="T58" fmla="*/ 323 w 395"/>
                  <a:gd name="T59" fmla="*/ 72 h 183"/>
                  <a:gd name="T60" fmla="*/ 380 w 395"/>
                  <a:gd name="T61" fmla="*/ 86 h 183"/>
                  <a:gd name="T62" fmla="*/ 317 w 395"/>
                  <a:gd name="T63" fmla="*/ 58 h 183"/>
                  <a:gd name="T64" fmla="*/ 288 w 395"/>
                  <a:gd name="T65" fmla="*/ 34 h 183"/>
                  <a:gd name="T66" fmla="*/ 279 w 395"/>
                  <a:gd name="T67" fmla="*/ 12 h 183"/>
                  <a:gd name="T68" fmla="*/ 336 w 395"/>
                  <a:gd name="T69" fmla="*/ 28 h 183"/>
                  <a:gd name="T70" fmla="*/ 395 w 395"/>
                  <a:gd name="T71" fmla="*/ 62 h 183"/>
                  <a:gd name="T72" fmla="*/ 360 w 395"/>
                  <a:gd name="T73" fmla="*/ 17 h 183"/>
                  <a:gd name="T74" fmla="*/ 354 w 395"/>
                  <a:gd name="T75" fmla="*/ 13 h 183"/>
                  <a:gd name="T76" fmla="*/ 329 w 395"/>
                  <a:gd name="T77" fmla="*/ 0 h 183"/>
                  <a:gd name="T78" fmla="*/ 112 w 395"/>
                  <a:gd name="T79" fmla="*/ 0 h 183"/>
                  <a:gd name="T80" fmla="*/ 106 w 395"/>
                  <a:gd name="T81" fmla="*/ 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95" h="183">
                    <a:moveTo>
                      <a:pt x="106" y="5"/>
                    </a:moveTo>
                    <a:cubicBezTo>
                      <a:pt x="105" y="5"/>
                      <a:pt x="105" y="5"/>
                      <a:pt x="105" y="5"/>
                    </a:cubicBezTo>
                    <a:cubicBezTo>
                      <a:pt x="99" y="10"/>
                      <a:pt x="92" y="15"/>
                      <a:pt x="85" y="21"/>
                    </a:cubicBezTo>
                    <a:cubicBezTo>
                      <a:pt x="64" y="35"/>
                      <a:pt x="46" y="62"/>
                      <a:pt x="46" y="62"/>
                    </a:cubicBezTo>
                    <a:cubicBezTo>
                      <a:pt x="46" y="62"/>
                      <a:pt x="86" y="37"/>
                      <a:pt x="105" y="28"/>
                    </a:cubicBezTo>
                    <a:cubicBezTo>
                      <a:pt x="115" y="24"/>
                      <a:pt x="138" y="17"/>
                      <a:pt x="158" y="12"/>
                    </a:cubicBezTo>
                    <a:cubicBezTo>
                      <a:pt x="149" y="29"/>
                      <a:pt x="139" y="46"/>
                      <a:pt x="127" y="61"/>
                    </a:cubicBezTo>
                    <a:cubicBezTo>
                      <a:pt x="124" y="65"/>
                      <a:pt x="120" y="69"/>
                      <a:pt x="116" y="74"/>
                    </a:cubicBezTo>
                    <a:cubicBezTo>
                      <a:pt x="102" y="77"/>
                      <a:pt x="81" y="83"/>
                      <a:pt x="70" y="87"/>
                    </a:cubicBezTo>
                    <a:cubicBezTo>
                      <a:pt x="52" y="93"/>
                      <a:pt x="18" y="113"/>
                      <a:pt x="18" y="113"/>
                    </a:cubicBezTo>
                    <a:cubicBezTo>
                      <a:pt x="18" y="113"/>
                      <a:pt x="62" y="97"/>
                      <a:pt x="85" y="93"/>
                    </a:cubicBezTo>
                    <a:cubicBezTo>
                      <a:pt x="89" y="93"/>
                      <a:pt x="94" y="92"/>
                      <a:pt x="98" y="92"/>
                    </a:cubicBezTo>
                    <a:cubicBezTo>
                      <a:pt x="56" y="131"/>
                      <a:pt x="0" y="174"/>
                      <a:pt x="0" y="174"/>
                    </a:cubicBezTo>
                    <a:cubicBezTo>
                      <a:pt x="0" y="174"/>
                      <a:pt x="91" y="128"/>
                      <a:pt x="127" y="98"/>
                    </a:cubicBezTo>
                    <a:cubicBezTo>
                      <a:pt x="145" y="84"/>
                      <a:pt x="171" y="61"/>
                      <a:pt x="194" y="40"/>
                    </a:cubicBezTo>
                    <a:cubicBezTo>
                      <a:pt x="202" y="52"/>
                      <a:pt x="209" y="66"/>
                      <a:pt x="211" y="79"/>
                    </a:cubicBezTo>
                    <a:cubicBezTo>
                      <a:pt x="218" y="112"/>
                      <a:pt x="251" y="183"/>
                      <a:pt x="251" y="183"/>
                    </a:cubicBezTo>
                    <a:cubicBezTo>
                      <a:pt x="251" y="183"/>
                      <a:pt x="239" y="135"/>
                      <a:pt x="234" y="95"/>
                    </a:cubicBezTo>
                    <a:cubicBezTo>
                      <a:pt x="240" y="98"/>
                      <a:pt x="246" y="100"/>
                      <a:pt x="250" y="102"/>
                    </a:cubicBezTo>
                    <a:cubicBezTo>
                      <a:pt x="260" y="106"/>
                      <a:pt x="283" y="110"/>
                      <a:pt x="283" y="110"/>
                    </a:cubicBezTo>
                    <a:cubicBezTo>
                      <a:pt x="283" y="110"/>
                      <a:pt x="257" y="101"/>
                      <a:pt x="246" y="94"/>
                    </a:cubicBezTo>
                    <a:cubicBezTo>
                      <a:pt x="241" y="91"/>
                      <a:pt x="237" y="87"/>
                      <a:pt x="233" y="84"/>
                    </a:cubicBezTo>
                    <a:cubicBezTo>
                      <a:pt x="233" y="76"/>
                      <a:pt x="232" y="69"/>
                      <a:pt x="233" y="63"/>
                    </a:cubicBezTo>
                    <a:cubicBezTo>
                      <a:pt x="234" y="50"/>
                      <a:pt x="237" y="38"/>
                      <a:pt x="241" y="28"/>
                    </a:cubicBezTo>
                    <a:cubicBezTo>
                      <a:pt x="242" y="28"/>
                      <a:pt x="243" y="28"/>
                      <a:pt x="243" y="28"/>
                    </a:cubicBezTo>
                    <a:cubicBezTo>
                      <a:pt x="253" y="37"/>
                      <a:pt x="265" y="49"/>
                      <a:pt x="276" y="62"/>
                    </a:cubicBezTo>
                    <a:cubicBezTo>
                      <a:pt x="298" y="92"/>
                      <a:pt x="327" y="162"/>
                      <a:pt x="327" y="162"/>
                    </a:cubicBezTo>
                    <a:cubicBezTo>
                      <a:pt x="327" y="162"/>
                      <a:pt x="315" y="99"/>
                      <a:pt x="303" y="71"/>
                    </a:cubicBezTo>
                    <a:cubicBezTo>
                      <a:pt x="302" y="68"/>
                      <a:pt x="300" y="65"/>
                      <a:pt x="299" y="61"/>
                    </a:cubicBezTo>
                    <a:cubicBezTo>
                      <a:pt x="308" y="65"/>
                      <a:pt x="317" y="69"/>
                      <a:pt x="323" y="72"/>
                    </a:cubicBezTo>
                    <a:cubicBezTo>
                      <a:pt x="341" y="79"/>
                      <a:pt x="380" y="86"/>
                      <a:pt x="380" y="86"/>
                    </a:cubicBezTo>
                    <a:cubicBezTo>
                      <a:pt x="380" y="86"/>
                      <a:pt x="336" y="70"/>
                      <a:pt x="317" y="58"/>
                    </a:cubicBezTo>
                    <a:cubicBezTo>
                      <a:pt x="304" y="49"/>
                      <a:pt x="293" y="40"/>
                      <a:pt x="288" y="34"/>
                    </a:cubicBezTo>
                    <a:cubicBezTo>
                      <a:pt x="285" y="27"/>
                      <a:pt x="282" y="20"/>
                      <a:pt x="279" y="12"/>
                    </a:cubicBezTo>
                    <a:cubicBezTo>
                      <a:pt x="298" y="17"/>
                      <a:pt x="321" y="24"/>
                      <a:pt x="336" y="28"/>
                    </a:cubicBezTo>
                    <a:cubicBezTo>
                      <a:pt x="367" y="38"/>
                      <a:pt x="395" y="62"/>
                      <a:pt x="395" y="62"/>
                    </a:cubicBezTo>
                    <a:cubicBezTo>
                      <a:pt x="395" y="62"/>
                      <a:pt x="381" y="31"/>
                      <a:pt x="360" y="17"/>
                    </a:cubicBezTo>
                    <a:cubicBezTo>
                      <a:pt x="358" y="15"/>
                      <a:pt x="356" y="14"/>
                      <a:pt x="354" y="13"/>
                    </a:cubicBezTo>
                    <a:cubicBezTo>
                      <a:pt x="347" y="8"/>
                      <a:pt x="338" y="4"/>
                      <a:pt x="32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0" y="1"/>
                      <a:pt x="108" y="3"/>
                      <a:pt x="106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519519" y="1958901"/>
            <a:ext cx="2427694" cy="974905"/>
            <a:chOff x="1494367" y="2274347"/>
            <a:chExt cx="2427694" cy="974905"/>
          </a:xfrm>
        </p:grpSpPr>
        <p:sp>
          <p:nvSpPr>
            <p:cNvPr id="37" name="Text Placeholder 2"/>
            <p:cNvSpPr txBox="1"/>
            <p:nvPr/>
          </p:nvSpPr>
          <p:spPr>
            <a:xfrm>
              <a:off x="1908601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94367" y="2559832"/>
              <a:ext cx="2324283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4952" y="3328018"/>
            <a:ext cx="2591277" cy="1190348"/>
            <a:chOff x="1539935" y="2274347"/>
            <a:chExt cx="2382128" cy="1190348"/>
          </a:xfrm>
        </p:grpSpPr>
        <p:sp>
          <p:nvSpPr>
            <p:cNvPr id="41" name="Text Placeholder 2"/>
            <p:cNvSpPr txBox="1"/>
            <p:nvPr/>
          </p:nvSpPr>
          <p:spPr>
            <a:xfrm>
              <a:off x="1613594" y="2274347"/>
              <a:ext cx="2308469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39935" y="2559832"/>
              <a:ext cx="2278716" cy="9048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19519" y="4660432"/>
            <a:ext cx="2427698" cy="974905"/>
            <a:chOff x="1494367" y="2274347"/>
            <a:chExt cx="2427698" cy="974905"/>
          </a:xfrm>
        </p:grpSpPr>
        <p:sp>
          <p:nvSpPr>
            <p:cNvPr id="44" name="Text Placeholder 2"/>
            <p:cNvSpPr txBox="1"/>
            <p:nvPr/>
          </p:nvSpPr>
          <p:spPr>
            <a:xfrm>
              <a:off x="1908605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4367" y="2559832"/>
              <a:ext cx="2324283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29704" y="1958901"/>
            <a:ext cx="2433815" cy="974905"/>
            <a:chOff x="1603804" y="2274347"/>
            <a:chExt cx="2433815" cy="974905"/>
          </a:xfrm>
        </p:grpSpPr>
        <p:sp>
          <p:nvSpPr>
            <p:cNvPr id="47" name="Text Placeholder 2"/>
            <p:cNvSpPr txBox="1"/>
            <p:nvPr/>
          </p:nvSpPr>
          <p:spPr>
            <a:xfrm>
              <a:off x="1603804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79271" y="2559832"/>
              <a:ext cx="2358348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794478" y="3328018"/>
            <a:ext cx="2475438" cy="974905"/>
            <a:chOff x="1603804" y="2274347"/>
            <a:chExt cx="2475438" cy="974905"/>
          </a:xfrm>
        </p:grpSpPr>
        <p:sp>
          <p:nvSpPr>
            <p:cNvPr id="50" name="Text Placeholder 2"/>
            <p:cNvSpPr txBox="1"/>
            <p:nvPr/>
          </p:nvSpPr>
          <p:spPr>
            <a:xfrm>
              <a:off x="1603804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79271" y="2559832"/>
              <a:ext cx="2399971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229704" y="4660432"/>
            <a:ext cx="2433815" cy="974905"/>
            <a:chOff x="1603804" y="2274347"/>
            <a:chExt cx="2433815" cy="974905"/>
          </a:xfrm>
        </p:grpSpPr>
        <p:sp>
          <p:nvSpPr>
            <p:cNvPr id="53" name="Text Placeholder 2"/>
            <p:cNvSpPr txBox="1"/>
            <p:nvPr/>
          </p:nvSpPr>
          <p:spPr>
            <a:xfrm>
              <a:off x="1603804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679271" y="2559832"/>
              <a:ext cx="2358348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4589759" y="2520860"/>
            <a:ext cx="2589672" cy="2742553"/>
            <a:chOff x="8959026" y="2066160"/>
            <a:chExt cx="2198749" cy="2328552"/>
          </a:xfrm>
        </p:grpSpPr>
        <p:sp>
          <p:nvSpPr>
            <p:cNvPr id="121" name="Freeform 5"/>
            <p:cNvSpPr/>
            <p:nvPr/>
          </p:nvSpPr>
          <p:spPr bwMode="auto">
            <a:xfrm>
              <a:off x="9593694" y="2066160"/>
              <a:ext cx="479049" cy="391559"/>
            </a:xfrm>
            <a:custGeom>
              <a:avLst/>
              <a:gdLst>
                <a:gd name="T0" fmla="*/ 442 w 501"/>
                <a:gd name="T1" fmla="*/ 374 h 409"/>
                <a:gd name="T2" fmla="*/ 168 w 501"/>
                <a:gd name="T3" fmla="*/ 264 h 409"/>
                <a:gd name="T4" fmla="*/ 0 w 501"/>
                <a:gd name="T5" fmla="*/ 7 h 409"/>
                <a:gd name="T6" fmla="*/ 451 w 501"/>
                <a:gd name="T7" fmla="*/ 171 h 409"/>
                <a:gd name="T8" fmla="*/ 463 w 501"/>
                <a:gd name="T9" fmla="*/ 357 h 409"/>
                <a:gd name="T10" fmla="*/ 442 w 501"/>
                <a:gd name="T11" fmla="*/ 374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409">
                  <a:moveTo>
                    <a:pt x="442" y="374"/>
                  </a:moveTo>
                  <a:cubicBezTo>
                    <a:pt x="324" y="409"/>
                    <a:pt x="212" y="382"/>
                    <a:pt x="168" y="264"/>
                  </a:cubicBezTo>
                  <a:cubicBezTo>
                    <a:pt x="122" y="144"/>
                    <a:pt x="81" y="59"/>
                    <a:pt x="0" y="7"/>
                  </a:cubicBezTo>
                  <a:cubicBezTo>
                    <a:pt x="181" y="0"/>
                    <a:pt x="347" y="28"/>
                    <a:pt x="451" y="171"/>
                  </a:cubicBezTo>
                  <a:cubicBezTo>
                    <a:pt x="501" y="243"/>
                    <a:pt x="495" y="305"/>
                    <a:pt x="463" y="357"/>
                  </a:cubicBezTo>
                  <a:lnTo>
                    <a:pt x="442" y="37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2" name="Freeform 6"/>
            <p:cNvSpPr/>
            <p:nvPr/>
          </p:nvSpPr>
          <p:spPr bwMode="auto">
            <a:xfrm>
              <a:off x="10239119" y="2172297"/>
              <a:ext cx="408052" cy="312673"/>
            </a:xfrm>
            <a:custGeom>
              <a:avLst/>
              <a:gdLst>
                <a:gd name="T0" fmla="*/ 36 w 427"/>
                <a:gd name="T1" fmla="*/ 265 h 327"/>
                <a:gd name="T2" fmla="*/ 268 w 427"/>
                <a:gd name="T3" fmla="*/ 221 h 327"/>
                <a:gd name="T4" fmla="*/ 427 w 427"/>
                <a:gd name="T5" fmla="*/ 29 h 327"/>
                <a:gd name="T6" fmla="*/ 99 w 427"/>
                <a:gd name="T7" fmla="*/ 80 h 327"/>
                <a:gd name="T8" fmla="*/ 25 w 427"/>
                <a:gd name="T9" fmla="*/ 246 h 327"/>
                <a:gd name="T10" fmla="*/ 36 w 427"/>
                <a:gd name="T11" fmla="*/ 26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327">
                  <a:moveTo>
                    <a:pt x="36" y="265"/>
                  </a:moveTo>
                  <a:cubicBezTo>
                    <a:pt x="115" y="327"/>
                    <a:pt x="213" y="322"/>
                    <a:pt x="268" y="221"/>
                  </a:cubicBezTo>
                  <a:cubicBezTo>
                    <a:pt x="308" y="145"/>
                    <a:pt x="348" y="77"/>
                    <a:pt x="427" y="29"/>
                  </a:cubicBezTo>
                  <a:cubicBezTo>
                    <a:pt x="305" y="0"/>
                    <a:pt x="194" y="8"/>
                    <a:pt x="99" y="80"/>
                  </a:cubicBezTo>
                  <a:cubicBezTo>
                    <a:pt x="99" y="80"/>
                    <a:pt x="0" y="141"/>
                    <a:pt x="25" y="246"/>
                  </a:cubicBezTo>
                  <a:lnTo>
                    <a:pt x="36" y="26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3" name="Freeform 7"/>
            <p:cNvSpPr/>
            <p:nvPr/>
          </p:nvSpPr>
          <p:spPr bwMode="auto">
            <a:xfrm>
              <a:off x="9340545" y="2355168"/>
              <a:ext cx="1450056" cy="2039544"/>
            </a:xfrm>
            <a:custGeom>
              <a:avLst/>
              <a:gdLst>
                <a:gd name="T0" fmla="*/ 243 w 1517"/>
                <a:gd name="T1" fmla="*/ 1096 h 2133"/>
                <a:gd name="T2" fmla="*/ 54 w 1517"/>
                <a:gd name="T3" fmla="*/ 868 h 2133"/>
                <a:gd name="T4" fmla="*/ 345 w 1517"/>
                <a:gd name="T5" fmla="*/ 1058 h 2133"/>
                <a:gd name="T6" fmla="*/ 521 w 1517"/>
                <a:gd name="T7" fmla="*/ 1132 h 2133"/>
                <a:gd name="T8" fmla="*/ 487 w 1517"/>
                <a:gd name="T9" fmla="*/ 1052 h 2133"/>
                <a:gd name="T10" fmla="*/ 442 w 1517"/>
                <a:gd name="T11" fmla="*/ 915 h 2133"/>
                <a:gd name="T12" fmla="*/ 0 w 1517"/>
                <a:gd name="T13" fmla="*/ 527 h 2133"/>
                <a:gd name="T14" fmla="*/ 422 w 1517"/>
                <a:gd name="T15" fmla="*/ 767 h 2133"/>
                <a:gd name="T16" fmla="*/ 439 w 1517"/>
                <a:gd name="T17" fmla="*/ 583 h 2133"/>
                <a:gd name="T18" fmla="*/ 274 w 1517"/>
                <a:gd name="T19" fmla="*/ 268 h 2133"/>
                <a:gd name="T20" fmla="*/ 465 w 1517"/>
                <a:gd name="T21" fmla="*/ 494 h 2133"/>
                <a:gd name="T22" fmla="*/ 562 w 1517"/>
                <a:gd name="T23" fmla="*/ 312 h 2133"/>
                <a:gd name="T24" fmla="*/ 533 w 1517"/>
                <a:gd name="T25" fmla="*/ 944 h 2133"/>
                <a:gd name="T26" fmla="*/ 748 w 1517"/>
                <a:gd name="T27" fmla="*/ 513 h 2133"/>
                <a:gd name="T28" fmla="*/ 647 w 1517"/>
                <a:gd name="T29" fmla="*/ 1177 h 2133"/>
                <a:gd name="T30" fmla="*/ 723 w 1517"/>
                <a:gd name="T31" fmla="*/ 1368 h 2133"/>
                <a:gd name="T32" fmla="*/ 894 w 1517"/>
                <a:gd name="T33" fmla="*/ 949 h 2133"/>
                <a:gd name="T34" fmla="*/ 672 w 1517"/>
                <a:gd name="T35" fmla="*/ 0 h 2133"/>
                <a:gd name="T36" fmla="*/ 859 w 1517"/>
                <a:gd name="T37" fmla="*/ 284 h 2133"/>
                <a:gd name="T38" fmla="*/ 1014 w 1517"/>
                <a:gd name="T39" fmla="*/ 21 h 2133"/>
                <a:gd name="T40" fmla="*/ 908 w 1517"/>
                <a:gd name="T41" fmla="*/ 399 h 2133"/>
                <a:gd name="T42" fmla="*/ 986 w 1517"/>
                <a:gd name="T43" fmla="*/ 893 h 2133"/>
                <a:gd name="T44" fmla="*/ 947 w 1517"/>
                <a:gd name="T45" fmla="*/ 1139 h 2133"/>
                <a:gd name="T46" fmla="*/ 1123 w 1517"/>
                <a:gd name="T47" fmla="*/ 297 h 2133"/>
                <a:gd name="T48" fmla="*/ 1147 w 1517"/>
                <a:gd name="T49" fmla="*/ 676 h 2133"/>
                <a:gd name="T50" fmla="*/ 1517 w 1517"/>
                <a:gd name="T51" fmla="*/ 551 h 2133"/>
                <a:gd name="T52" fmla="*/ 1141 w 1517"/>
                <a:gd name="T53" fmla="*/ 760 h 2133"/>
                <a:gd name="T54" fmla="*/ 1053 w 1517"/>
                <a:gd name="T55" fmla="*/ 1131 h 2133"/>
                <a:gd name="T56" fmla="*/ 1236 w 1517"/>
                <a:gd name="T57" fmla="*/ 1105 h 2133"/>
                <a:gd name="T58" fmla="*/ 1448 w 1517"/>
                <a:gd name="T59" fmla="*/ 831 h 2133"/>
                <a:gd name="T60" fmla="*/ 1299 w 1517"/>
                <a:gd name="T61" fmla="*/ 1117 h 2133"/>
                <a:gd name="T62" fmla="*/ 1500 w 1517"/>
                <a:gd name="T63" fmla="*/ 1218 h 2133"/>
                <a:gd name="T64" fmla="*/ 996 w 1517"/>
                <a:gd name="T65" fmla="*/ 1251 h 2133"/>
                <a:gd name="T66" fmla="*/ 929 w 1517"/>
                <a:gd name="T67" fmla="*/ 1357 h 2133"/>
                <a:gd name="T68" fmla="*/ 655 w 1517"/>
                <a:gd name="T69" fmla="*/ 2132 h 2133"/>
                <a:gd name="T70" fmla="*/ 389 w 1517"/>
                <a:gd name="T71" fmla="*/ 2133 h 2133"/>
                <a:gd name="T72" fmla="*/ 566 w 1517"/>
                <a:gd name="T73" fmla="*/ 1551 h 2133"/>
                <a:gd name="T74" fmla="*/ 587 w 1517"/>
                <a:gd name="T75" fmla="*/ 1364 h 2133"/>
                <a:gd name="T76" fmla="*/ 326 w 1517"/>
                <a:gd name="T77" fmla="*/ 1121 h 2133"/>
                <a:gd name="T78" fmla="*/ 323 w 1517"/>
                <a:gd name="T79" fmla="*/ 1121 h 2133"/>
                <a:gd name="T80" fmla="*/ 32 w 1517"/>
                <a:gd name="T81" fmla="*/ 1300 h 2133"/>
                <a:gd name="T82" fmla="*/ 243 w 1517"/>
                <a:gd name="T83" fmla="*/ 1096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17" h="2133">
                  <a:moveTo>
                    <a:pt x="243" y="1096"/>
                  </a:moveTo>
                  <a:cubicBezTo>
                    <a:pt x="146" y="1058"/>
                    <a:pt x="62" y="979"/>
                    <a:pt x="54" y="868"/>
                  </a:cubicBezTo>
                  <a:cubicBezTo>
                    <a:pt x="86" y="1046"/>
                    <a:pt x="244" y="1042"/>
                    <a:pt x="345" y="1058"/>
                  </a:cubicBezTo>
                  <a:cubicBezTo>
                    <a:pt x="427" y="1070"/>
                    <a:pt x="475" y="1090"/>
                    <a:pt x="521" y="1132"/>
                  </a:cubicBezTo>
                  <a:cubicBezTo>
                    <a:pt x="511" y="1107"/>
                    <a:pt x="500" y="1081"/>
                    <a:pt x="487" y="1052"/>
                  </a:cubicBezTo>
                  <a:cubicBezTo>
                    <a:pt x="468" y="1008"/>
                    <a:pt x="453" y="962"/>
                    <a:pt x="442" y="915"/>
                  </a:cubicBezTo>
                  <a:cubicBezTo>
                    <a:pt x="369" y="736"/>
                    <a:pt x="235" y="531"/>
                    <a:pt x="0" y="527"/>
                  </a:cubicBezTo>
                  <a:cubicBezTo>
                    <a:pt x="140" y="517"/>
                    <a:pt x="304" y="621"/>
                    <a:pt x="422" y="767"/>
                  </a:cubicBezTo>
                  <a:cubicBezTo>
                    <a:pt x="420" y="706"/>
                    <a:pt x="426" y="644"/>
                    <a:pt x="439" y="583"/>
                  </a:cubicBezTo>
                  <a:cubicBezTo>
                    <a:pt x="443" y="468"/>
                    <a:pt x="409" y="341"/>
                    <a:pt x="274" y="268"/>
                  </a:cubicBezTo>
                  <a:cubicBezTo>
                    <a:pt x="358" y="306"/>
                    <a:pt x="433" y="384"/>
                    <a:pt x="465" y="494"/>
                  </a:cubicBezTo>
                  <a:cubicBezTo>
                    <a:pt x="488" y="431"/>
                    <a:pt x="520" y="370"/>
                    <a:pt x="562" y="312"/>
                  </a:cubicBezTo>
                  <a:cubicBezTo>
                    <a:pt x="412" y="562"/>
                    <a:pt x="458" y="770"/>
                    <a:pt x="533" y="944"/>
                  </a:cubicBezTo>
                  <a:cubicBezTo>
                    <a:pt x="540" y="759"/>
                    <a:pt x="630" y="606"/>
                    <a:pt x="748" y="513"/>
                  </a:cubicBezTo>
                  <a:cubicBezTo>
                    <a:pt x="562" y="709"/>
                    <a:pt x="577" y="987"/>
                    <a:pt x="647" y="1177"/>
                  </a:cubicBezTo>
                  <a:cubicBezTo>
                    <a:pt x="687" y="1254"/>
                    <a:pt x="712" y="1307"/>
                    <a:pt x="723" y="1368"/>
                  </a:cubicBezTo>
                  <a:cubicBezTo>
                    <a:pt x="802" y="1219"/>
                    <a:pt x="871" y="1054"/>
                    <a:pt x="894" y="949"/>
                  </a:cubicBezTo>
                  <a:cubicBezTo>
                    <a:pt x="946" y="713"/>
                    <a:pt x="927" y="336"/>
                    <a:pt x="672" y="0"/>
                  </a:cubicBezTo>
                  <a:cubicBezTo>
                    <a:pt x="738" y="76"/>
                    <a:pt x="805" y="175"/>
                    <a:pt x="859" y="284"/>
                  </a:cubicBezTo>
                  <a:cubicBezTo>
                    <a:pt x="872" y="168"/>
                    <a:pt x="935" y="75"/>
                    <a:pt x="1014" y="21"/>
                  </a:cubicBezTo>
                  <a:cubicBezTo>
                    <a:pt x="879" y="127"/>
                    <a:pt x="877" y="278"/>
                    <a:pt x="908" y="399"/>
                  </a:cubicBezTo>
                  <a:cubicBezTo>
                    <a:pt x="968" y="553"/>
                    <a:pt x="1003" y="725"/>
                    <a:pt x="986" y="893"/>
                  </a:cubicBezTo>
                  <a:cubicBezTo>
                    <a:pt x="982" y="933"/>
                    <a:pt x="969" y="1057"/>
                    <a:pt x="947" y="1139"/>
                  </a:cubicBezTo>
                  <a:cubicBezTo>
                    <a:pt x="1083" y="947"/>
                    <a:pt x="1170" y="665"/>
                    <a:pt x="1123" y="297"/>
                  </a:cubicBezTo>
                  <a:cubicBezTo>
                    <a:pt x="1146" y="409"/>
                    <a:pt x="1154" y="538"/>
                    <a:pt x="1147" y="676"/>
                  </a:cubicBezTo>
                  <a:cubicBezTo>
                    <a:pt x="1253" y="558"/>
                    <a:pt x="1397" y="525"/>
                    <a:pt x="1517" y="551"/>
                  </a:cubicBezTo>
                  <a:cubicBezTo>
                    <a:pt x="1320" y="524"/>
                    <a:pt x="1198" y="640"/>
                    <a:pt x="1141" y="760"/>
                  </a:cubicBezTo>
                  <a:cubicBezTo>
                    <a:pt x="1125" y="887"/>
                    <a:pt x="1100" y="1011"/>
                    <a:pt x="1053" y="1131"/>
                  </a:cubicBezTo>
                  <a:cubicBezTo>
                    <a:pt x="1115" y="1108"/>
                    <a:pt x="1177" y="1101"/>
                    <a:pt x="1236" y="1105"/>
                  </a:cubicBezTo>
                  <a:cubicBezTo>
                    <a:pt x="1336" y="1065"/>
                    <a:pt x="1433" y="985"/>
                    <a:pt x="1448" y="831"/>
                  </a:cubicBezTo>
                  <a:cubicBezTo>
                    <a:pt x="1445" y="933"/>
                    <a:pt x="1395" y="1045"/>
                    <a:pt x="1299" y="1117"/>
                  </a:cubicBezTo>
                  <a:cubicBezTo>
                    <a:pt x="1371" y="1134"/>
                    <a:pt x="1442" y="1168"/>
                    <a:pt x="1500" y="1218"/>
                  </a:cubicBezTo>
                  <a:cubicBezTo>
                    <a:pt x="1270" y="1137"/>
                    <a:pt x="1113" y="1167"/>
                    <a:pt x="996" y="1251"/>
                  </a:cubicBezTo>
                  <a:cubicBezTo>
                    <a:pt x="976" y="1286"/>
                    <a:pt x="954" y="1325"/>
                    <a:pt x="929" y="1357"/>
                  </a:cubicBezTo>
                  <a:cubicBezTo>
                    <a:pt x="725" y="1640"/>
                    <a:pt x="611" y="1861"/>
                    <a:pt x="655" y="2132"/>
                  </a:cubicBezTo>
                  <a:cubicBezTo>
                    <a:pt x="389" y="2133"/>
                    <a:pt x="389" y="2133"/>
                    <a:pt x="389" y="2133"/>
                  </a:cubicBezTo>
                  <a:cubicBezTo>
                    <a:pt x="379" y="1934"/>
                    <a:pt x="437" y="1735"/>
                    <a:pt x="566" y="1551"/>
                  </a:cubicBezTo>
                  <a:cubicBezTo>
                    <a:pt x="585" y="1482"/>
                    <a:pt x="592" y="1424"/>
                    <a:pt x="587" y="1364"/>
                  </a:cubicBezTo>
                  <a:cubicBezTo>
                    <a:pt x="540" y="1242"/>
                    <a:pt x="476" y="1149"/>
                    <a:pt x="326" y="1121"/>
                  </a:cubicBezTo>
                  <a:cubicBezTo>
                    <a:pt x="323" y="1121"/>
                    <a:pt x="323" y="1121"/>
                    <a:pt x="323" y="1121"/>
                  </a:cubicBezTo>
                  <a:cubicBezTo>
                    <a:pt x="217" y="1123"/>
                    <a:pt x="99" y="1161"/>
                    <a:pt x="32" y="1300"/>
                  </a:cubicBezTo>
                  <a:cubicBezTo>
                    <a:pt x="67" y="1213"/>
                    <a:pt x="140" y="1133"/>
                    <a:pt x="243" y="109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4" name="Freeform 9"/>
            <p:cNvSpPr/>
            <p:nvPr/>
          </p:nvSpPr>
          <p:spPr bwMode="auto">
            <a:xfrm>
              <a:off x="10718886" y="2778997"/>
              <a:ext cx="438889" cy="288291"/>
            </a:xfrm>
            <a:custGeom>
              <a:avLst/>
              <a:gdLst>
                <a:gd name="T0" fmla="*/ 0 w 459"/>
                <a:gd name="T1" fmla="*/ 113 h 302"/>
                <a:gd name="T2" fmla="*/ 197 w 459"/>
                <a:gd name="T3" fmla="*/ 278 h 302"/>
                <a:gd name="T4" fmla="*/ 459 w 459"/>
                <a:gd name="T5" fmla="*/ 277 h 302"/>
                <a:gd name="T6" fmla="*/ 189 w 459"/>
                <a:gd name="T7" fmla="*/ 36 h 302"/>
                <a:gd name="T8" fmla="*/ 12 w 459"/>
                <a:gd name="T9" fmla="*/ 85 h 302"/>
                <a:gd name="T10" fmla="*/ 12 w 459"/>
                <a:gd name="T11" fmla="*/ 85 h 302"/>
                <a:gd name="T12" fmla="*/ 12 w 459"/>
                <a:gd name="T13" fmla="*/ 85 h 302"/>
                <a:gd name="T14" fmla="*/ 7 w 459"/>
                <a:gd name="T15" fmla="*/ 91 h 302"/>
                <a:gd name="T16" fmla="*/ 9 w 459"/>
                <a:gd name="T17" fmla="*/ 91 h 302"/>
                <a:gd name="T18" fmla="*/ 0 w 459"/>
                <a:gd name="T19" fmla="*/ 11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9" h="302">
                  <a:moveTo>
                    <a:pt x="0" y="113"/>
                  </a:moveTo>
                  <a:cubicBezTo>
                    <a:pt x="7" y="226"/>
                    <a:pt x="79" y="302"/>
                    <a:pt x="197" y="278"/>
                  </a:cubicBezTo>
                  <a:cubicBezTo>
                    <a:pt x="285" y="260"/>
                    <a:pt x="367" y="245"/>
                    <a:pt x="459" y="277"/>
                  </a:cubicBezTo>
                  <a:cubicBezTo>
                    <a:pt x="397" y="155"/>
                    <a:pt x="309" y="65"/>
                    <a:pt x="189" y="36"/>
                  </a:cubicBezTo>
                  <a:cubicBezTo>
                    <a:pt x="189" y="36"/>
                    <a:pt x="78" y="0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0" y="87"/>
                    <a:pt x="9" y="89"/>
                    <a:pt x="7" y="91"/>
                  </a:cubicBezTo>
                  <a:cubicBezTo>
                    <a:pt x="8" y="91"/>
                    <a:pt x="8" y="91"/>
                    <a:pt x="9" y="91"/>
                  </a:cubicBezTo>
                  <a:lnTo>
                    <a:pt x="0" y="11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5" name="Freeform 11"/>
            <p:cNvSpPr/>
            <p:nvPr/>
          </p:nvSpPr>
          <p:spPr bwMode="auto">
            <a:xfrm>
              <a:off x="10707411" y="3412948"/>
              <a:ext cx="346379" cy="484787"/>
            </a:xfrm>
            <a:custGeom>
              <a:avLst/>
              <a:gdLst>
                <a:gd name="T0" fmla="*/ 28 w 362"/>
                <a:gd name="T1" fmla="*/ 104 h 507"/>
                <a:gd name="T2" fmla="*/ 25 w 362"/>
                <a:gd name="T3" fmla="*/ 116 h 507"/>
                <a:gd name="T4" fmla="*/ 102 w 362"/>
                <a:gd name="T5" fmla="*/ 291 h 507"/>
                <a:gd name="T6" fmla="*/ 319 w 362"/>
                <a:gd name="T7" fmla="*/ 507 h 507"/>
                <a:gd name="T8" fmla="*/ 266 w 362"/>
                <a:gd name="T9" fmla="*/ 83 h 507"/>
                <a:gd name="T10" fmla="*/ 48 w 362"/>
                <a:gd name="T11" fmla="*/ 78 h 507"/>
                <a:gd name="T12" fmla="*/ 48 w 362"/>
                <a:gd name="T13" fmla="*/ 78 h 507"/>
                <a:gd name="T14" fmla="*/ 48 w 362"/>
                <a:gd name="T15" fmla="*/ 78 h 507"/>
                <a:gd name="T16" fmla="*/ 43 w 362"/>
                <a:gd name="T17" fmla="*/ 83 h 507"/>
                <a:gd name="T18" fmla="*/ 44 w 362"/>
                <a:gd name="T19" fmla="*/ 83 h 507"/>
                <a:gd name="T20" fmla="*/ 28 w 362"/>
                <a:gd name="T21" fmla="*/ 10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507">
                  <a:moveTo>
                    <a:pt x="28" y="104"/>
                  </a:moveTo>
                  <a:cubicBezTo>
                    <a:pt x="27" y="108"/>
                    <a:pt x="26" y="112"/>
                    <a:pt x="25" y="116"/>
                  </a:cubicBezTo>
                  <a:cubicBezTo>
                    <a:pt x="0" y="199"/>
                    <a:pt x="35" y="259"/>
                    <a:pt x="102" y="291"/>
                  </a:cubicBezTo>
                  <a:cubicBezTo>
                    <a:pt x="196" y="335"/>
                    <a:pt x="268" y="409"/>
                    <a:pt x="319" y="507"/>
                  </a:cubicBezTo>
                  <a:cubicBezTo>
                    <a:pt x="342" y="367"/>
                    <a:pt x="362" y="210"/>
                    <a:pt x="266" y="83"/>
                  </a:cubicBezTo>
                  <a:cubicBezTo>
                    <a:pt x="203" y="0"/>
                    <a:pt x="127" y="0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6" y="80"/>
                    <a:pt x="45" y="81"/>
                    <a:pt x="43" y="83"/>
                  </a:cubicBezTo>
                  <a:cubicBezTo>
                    <a:pt x="44" y="83"/>
                    <a:pt x="44" y="83"/>
                    <a:pt x="44" y="83"/>
                  </a:cubicBezTo>
                  <a:lnTo>
                    <a:pt x="28" y="10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6" name="Freeform 14"/>
            <p:cNvSpPr/>
            <p:nvPr/>
          </p:nvSpPr>
          <p:spPr bwMode="auto">
            <a:xfrm>
              <a:off x="9308990" y="2477799"/>
              <a:ext cx="347096" cy="246696"/>
            </a:xfrm>
            <a:custGeom>
              <a:avLst/>
              <a:gdLst>
                <a:gd name="T0" fmla="*/ 355 w 363"/>
                <a:gd name="T1" fmla="*/ 179 h 258"/>
                <a:gd name="T2" fmla="*/ 161 w 363"/>
                <a:gd name="T3" fmla="*/ 186 h 258"/>
                <a:gd name="T4" fmla="*/ 0 w 363"/>
                <a:gd name="T5" fmla="*/ 58 h 258"/>
                <a:gd name="T6" fmla="*/ 274 w 363"/>
                <a:gd name="T7" fmla="*/ 41 h 258"/>
                <a:gd name="T8" fmla="*/ 362 w 363"/>
                <a:gd name="T9" fmla="*/ 163 h 258"/>
                <a:gd name="T10" fmla="*/ 355 w 363"/>
                <a:gd name="T11" fmla="*/ 17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3" h="258">
                  <a:moveTo>
                    <a:pt x="355" y="179"/>
                  </a:moveTo>
                  <a:cubicBezTo>
                    <a:pt x="299" y="248"/>
                    <a:pt x="219" y="258"/>
                    <a:pt x="161" y="186"/>
                  </a:cubicBezTo>
                  <a:cubicBezTo>
                    <a:pt x="115" y="131"/>
                    <a:pt x="70" y="80"/>
                    <a:pt x="0" y="58"/>
                  </a:cubicBezTo>
                  <a:cubicBezTo>
                    <a:pt x="92" y="13"/>
                    <a:pt x="185" y="0"/>
                    <a:pt x="274" y="41"/>
                  </a:cubicBezTo>
                  <a:cubicBezTo>
                    <a:pt x="274" y="41"/>
                    <a:pt x="363" y="74"/>
                    <a:pt x="362" y="163"/>
                  </a:cubicBezTo>
                  <a:lnTo>
                    <a:pt x="355" y="17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7" name="Freeform 15"/>
            <p:cNvSpPr/>
            <p:nvPr/>
          </p:nvSpPr>
          <p:spPr bwMode="auto">
            <a:xfrm>
              <a:off x="8959026" y="2754615"/>
              <a:ext cx="483352" cy="301199"/>
            </a:xfrm>
            <a:custGeom>
              <a:avLst/>
              <a:gdLst>
                <a:gd name="T0" fmla="*/ 506 w 506"/>
                <a:gd name="T1" fmla="*/ 134 h 315"/>
                <a:gd name="T2" fmla="*/ 268 w 506"/>
                <a:gd name="T3" fmla="*/ 261 h 315"/>
                <a:gd name="T4" fmla="*/ 0 w 506"/>
                <a:gd name="T5" fmla="*/ 202 h 315"/>
                <a:gd name="T6" fmla="*/ 327 w 506"/>
                <a:gd name="T7" fmla="*/ 11 h 315"/>
                <a:gd name="T8" fmla="*/ 503 w 506"/>
                <a:gd name="T9" fmla="*/ 110 h 315"/>
                <a:gd name="T10" fmla="*/ 506 w 506"/>
                <a:gd name="T11" fmla="*/ 13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" h="315">
                  <a:moveTo>
                    <a:pt x="506" y="134"/>
                  </a:moveTo>
                  <a:cubicBezTo>
                    <a:pt x="477" y="250"/>
                    <a:pt x="386" y="315"/>
                    <a:pt x="268" y="261"/>
                  </a:cubicBezTo>
                  <a:cubicBezTo>
                    <a:pt x="184" y="222"/>
                    <a:pt x="101" y="189"/>
                    <a:pt x="0" y="202"/>
                  </a:cubicBezTo>
                  <a:cubicBezTo>
                    <a:pt x="88" y="90"/>
                    <a:pt x="196" y="17"/>
                    <a:pt x="327" y="11"/>
                  </a:cubicBezTo>
                  <a:cubicBezTo>
                    <a:pt x="327" y="11"/>
                    <a:pt x="457" y="0"/>
                    <a:pt x="503" y="110"/>
                  </a:cubicBezTo>
                  <a:lnTo>
                    <a:pt x="506" y="13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8" name="Freeform 17"/>
            <p:cNvSpPr/>
            <p:nvPr/>
          </p:nvSpPr>
          <p:spPr bwMode="auto">
            <a:xfrm>
              <a:off x="9195682" y="3516216"/>
              <a:ext cx="296896" cy="479049"/>
            </a:xfrm>
            <a:custGeom>
              <a:avLst/>
              <a:gdLst>
                <a:gd name="T0" fmla="*/ 234 w 310"/>
                <a:gd name="T1" fmla="*/ 23 h 501"/>
                <a:gd name="T2" fmla="*/ 232 w 310"/>
                <a:gd name="T3" fmla="*/ 284 h 501"/>
                <a:gd name="T4" fmla="*/ 86 w 310"/>
                <a:gd name="T5" fmla="*/ 501 h 501"/>
                <a:gd name="T6" fmla="*/ 77 w 310"/>
                <a:gd name="T7" fmla="*/ 78 h 501"/>
                <a:gd name="T8" fmla="*/ 215 w 310"/>
                <a:gd name="T9" fmla="*/ 13 h 501"/>
                <a:gd name="T10" fmla="*/ 234 w 310"/>
                <a:gd name="T11" fmla="*/ 2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" h="501">
                  <a:moveTo>
                    <a:pt x="234" y="23"/>
                  </a:moveTo>
                  <a:cubicBezTo>
                    <a:pt x="295" y="110"/>
                    <a:pt x="310" y="210"/>
                    <a:pt x="232" y="284"/>
                  </a:cubicBezTo>
                  <a:cubicBezTo>
                    <a:pt x="156" y="359"/>
                    <a:pt x="102" y="417"/>
                    <a:pt x="86" y="501"/>
                  </a:cubicBezTo>
                  <a:cubicBezTo>
                    <a:pt x="26" y="354"/>
                    <a:pt x="0" y="206"/>
                    <a:pt x="77" y="78"/>
                  </a:cubicBezTo>
                  <a:cubicBezTo>
                    <a:pt x="117" y="12"/>
                    <a:pt x="166" y="0"/>
                    <a:pt x="215" y="13"/>
                  </a:cubicBezTo>
                  <a:lnTo>
                    <a:pt x="234" y="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8" name="Rectangle 1"/>
          <p:cNvSpPr/>
          <p:nvPr/>
        </p:nvSpPr>
        <p:spPr>
          <a:xfrm>
            <a:off x="-1" y="5051705"/>
            <a:ext cx="12224825" cy="1806295"/>
          </a:xfrm>
          <a:custGeom>
            <a:avLst/>
            <a:gdLst>
              <a:gd name="connsiteX0" fmla="*/ 0 w 12192000"/>
              <a:gd name="connsiteY0" fmla="*/ 0 h 948519"/>
              <a:gd name="connsiteX1" fmla="*/ 12192000 w 12192000"/>
              <a:gd name="connsiteY1" fmla="*/ 0 h 948519"/>
              <a:gd name="connsiteX2" fmla="*/ 12192000 w 12192000"/>
              <a:gd name="connsiteY2" fmla="*/ 948519 h 948519"/>
              <a:gd name="connsiteX3" fmla="*/ 0 w 12192000"/>
              <a:gd name="connsiteY3" fmla="*/ 948519 h 948519"/>
              <a:gd name="connsiteX4" fmla="*/ 0 w 12192000"/>
              <a:gd name="connsiteY4" fmla="*/ 0 h 948519"/>
              <a:gd name="connsiteX0-1" fmla="*/ 0 w 12192000"/>
              <a:gd name="connsiteY0-2" fmla="*/ 0 h 948519"/>
              <a:gd name="connsiteX1-3" fmla="*/ 1337481 w 12192000"/>
              <a:gd name="connsiteY1-4" fmla="*/ 0 h 948519"/>
              <a:gd name="connsiteX2-5" fmla="*/ 12192000 w 12192000"/>
              <a:gd name="connsiteY2-6" fmla="*/ 0 h 948519"/>
              <a:gd name="connsiteX3-7" fmla="*/ 12192000 w 12192000"/>
              <a:gd name="connsiteY3-8" fmla="*/ 948519 h 948519"/>
              <a:gd name="connsiteX4-9" fmla="*/ 0 w 12192000"/>
              <a:gd name="connsiteY4-10" fmla="*/ 948519 h 948519"/>
              <a:gd name="connsiteX5" fmla="*/ 0 w 12192000"/>
              <a:gd name="connsiteY5" fmla="*/ 0 h 948519"/>
              <a:gd name="connsiteX0-11" fmla="*/ 0 w 12192000"/>
              <a:gd name="connsiteY0-12" fmla="*/ 286603 h 1235122"/>
              <a:gd name="connsiteX1-13" fmla="*/ 1023582 w 12192000"/>
              <a:gd name="connsiteY1-14" fmla="*/ 0 h 1235122"/>
              <a:gd name="connsiteX2-15" fmla="*/ 12192000 w 12192000"/>
              <a:gd name="connsiteY2-16" fmla="*/ 286603 h 1235122"/>
              <a:gd name="connsiteX3-17" fmla="*/ 12192000 w 12192000"/>
              <a:gd name="connsiteY3-18" fmla="*/ 1235122 h 1235122"/>
              <a:gd name="connsiteX4-19" fmla="*/ 0 w 12192000"/>
              <a:gd name="connsiteY4-20" fmla="*/ 1235122 h 1235122"/>
              <a:gd name="connsiteX5-21" fmla="*/ 0 w 12192000"/>
              <a:gd name="connsiteY5-22" fmla="*/ 286603 h 1235122"/>
              <a:gd name="connsiteX0-23" fmla="*/ 0 w 12192000"/>
              <a:gd name="connsiteY0-24" fmla="*/ 286603 h 1235122"/>
              <a:gd name="connsiteX1-25" fmla="*/ 1023582 w 12192000"/>
              <a:gd name="connsiteY1-26" fmla="*/ 0 h 1235122"/>
              <a:gd name="connsiteX2-27" fmla="*/ 12192000 w 12192000"/>
              <a:gd name="connsiteY2-28" fmla="*/ 286603 h 1235122"/>
              <a:gd name="connsiteX3-29" fmla="*/ 12192000 w 12192000"/>
              <a:gd name="connsiteY3-30" fmla="*/ 1235122 h 1235122"/>
              <a:gd name="connsiteX4-31" fmla="*/ 0 w 12192000"/>
              <a:gd name="connsiteY4-32" fmla="*/ 1235122 h 1235122"/>
              <a:gd name="connsiteX5-33" fmla="*/ 0 w 12192000"/>
              <a:gd name="connsiteY5-34" fmla="*/ 286603 h 1235122"/>
              <a:gd name="connsiteX0-35" fmla="*/ 0 w 12192000"/>
              <a:gd name="connsiteY0-36" fmla="*/ 286603 h 1235122"/>
              <a:gd name="connsiteX1-37" fmla="*/ 1023582 w 12192000"/>
              <a:gd name="connsiteY1-38" fmla="*/ 0 h 1235122"/>
              <a:gd name="connsiteX2-39" fmla="*/ 5336275 w 12192000"/>
              <a:gd name="connsiteY2-40" fmla="*/ 81886 h 1235122"/>
              <a:gd name="connsiteX3-41" fmla="*/ 12192000 w 12192000"/>
              <a:gd name="connsiteY3-42" fmla="*/ 286603 h 1235122"/>
              <a:gd name="connsiteX4-43" fmla="*/ 12192000 w 12192000"/>
              <a:gd name="connsiteY4-44" fmla="*/ 1235122 h 1235122"/>
              <a:gd name="connsiteX5-45" fmla="*/ 0 w 12192000"/>
              <a:gd name="connsiteY5-46" fmla="*/ 1235122 h 1235122"/>
              <a:gd name="connsiteX6" fmla="*/ 0 w 12192000"/>
              <a:gd name="connsiteY6" fmla="*/ 286603 h 1235122"/>
              <a:gd name="connsiteX0-47" fmla="*/ 0 w 12192000"/>
              <a:gd name="connsiteY0-48" fmla="*/ 382138 h 1330657"/>
              <a:gd name="connsiteX1-49" fmla="*/ 1023582 w 12192000"/>
              <a:gd name="connsiteY1-50" fmla="*/ 95535 h 1330657"/>
              <a:gd name="connsiteX2-51" fmla="*/ 5336275 w 12192000"/>
              <a:gd name="connsiteY2-52" fmla="*/ 0 h 1330657"/>
              <a:gd name="connsiteX3-53" fmla="*/ 12192000 w 12192000"/>
              <a:gd name="connsiteY3-54" fmla="*/ 382138 h 1330657"/>
              <a:gd name="connsiteX4-55" fmla="*/ 12192000 w 12192000"/>
              <a:gd name="connsiteY4-56" fmla="*/ 1330657 h 1330657"/>
              <a:gd name="connsiteX5-57" fmla="*/ 0 w 12192000"/>
              <a:gd name="connsiteY5-58" fmla="*/ 1330657 h 1330657"/>
              <a:gd name="connsiteX6-59" fmla="*/ 0 w 12192000"/>
              <a:gd name="connsiteY6-60" fmla="*/ 382138 h 1330657"/>
              <a:gd name="connsiteX0-61" fmla="*/ 0 w 12192000"/>
              <a:gd name="connsiteY0-62" fmla="*/ 383955 h 1332474"/>
              <a:gd name="connsiteX1-63" fmla="*/ 1023582 w 12192000"/>
              <a:gd name="connsiteY1-64" fmla="*/ 97352 h 1332474"/>
              <a:gd name="connsiteX2-65" fmla="*/ 5336275 w 12192000"/>
              <a:gd name="connsiteY2-66" fmla="*/ 1817 h 1332474"/>
              <a:gd name="connsiteX3-67" fmla="*/ 8434316 w 12192000"/>
              <a:gd name="connsiteY3-68" fmla="*/ 165591 h 1332474"/>
              <a:gd name="connsiteX4-69" fmla="*/ 12192000 w 12192000"/>
              <a:gd name="connsiteY4-70" fmla="*/ 383955 h 1332474"/>
              <a:gd name="connsiteX5-71" fmla="*/ 12192000 w 12192000"/>
              <a:gd name="connsiteY5-72" fmla="*/ 1332474 h 1332474"/>
              <a:gd name="connsiteX6-73" fmla="*/ 0 w 12192000"/>
              <a:gd name="connsiteY6-74" fmla="*/ 1332474 h 1332474"/>
              <a:gd name="connsiteX7" fmla="*/ 0 w 12192000"/>
              <a:gd name="connsiteY7" fmla="*/ 383955 h 1332474"/>
              <a:gd name="connsiteX0-75" fmla="*/ 0 w 12192000"/>
              <a:gd name="connsiteY0-76" fmla="*/ 423080 h 1371599"/>
              <a:gd name="connsiteX1-77" fmla="*/ 1023582 w 12192000"/>
              <a:gd name="connsiteY1-78" fmla="*/ 136477 h 1371599"/>
              <a:gd name="connsiteX2-79" fmla="*/ 5336275 w 12192000"/>
              <a:gd name="connsiteY2-80" fmla="*/ 40942 h 1371599"/>
              <a:gd name="connsiteX3-81" fmla="*/ 8284191 w 12192000"/>
              <a:gd name="connsiteY3-82" fmla="*/ 0 h 1371599"/>
              <a:gd name="connsiteX4-83" fmla="*/ 12192000 w 12192000"/>
              <a:gd name="connsiteY4-84" fmla="*/ 423080 h 1371599"/>
              <a:gd name="connsiteX5-85" fmla="*/ 12192000 w 12192000"/>
              <a:gd name="connsiteY5-86" fmla="*/ 1371599 h 1371599"/>
              <a:gd name="connsiteX6-87" fmla="*/ 0 w 12192000"/>
              <a:gd name="connsiteY6-88" fmla="*/ 1371599 h 1371599"/>
              <a:gd name="connsiteX7-89" fmla="*/ 0 w 12192000"/>
              <a:gd name="connsiteY7-90" fmla="*/ 423080 h 1371599"/>
              <a:gd name="connsiteX0-91" fmla="*/ 0 w 12192000"/>
              <a:gd name="connsiteY0-92" fmla="*/ 423080 h 1371599"/>
              <a:gd name="connsiteX1-93" fmla="*/ 1023582 w 12192000"/>
              <a:gd name="connsiteY1-94" fmla="*/ 136477 h 1371599"/>
              <a:gd name="connsiteX2-95" fmla="*/ 5336275 w 12192000"/>
              <a:gd name="connsiteY2-96" fmla="*/ 40942 h 1371599"/>
              <a:gd name="connsiteX3-97" fmla="*/ 8284191 w 12192000"/>
              <a:gd name="connsiteY3-98" fmla="*/ 0 h 1371599"/>
              <a:gd name="connsiteX4-99" fmla="*/ 10222173 w 12192000"/>
              <a:gd name="connsiteY4-100" fmla="*/ 218365 h 1371599"/>
              <a:gd name="connsiteX5-101" fmla="*/ 12192000 w 12192000"/>
              <a:gd name="connsiteY5-102" fmla="*/ 423080 h 1371599"/>
              <a:gd name="connsiteX6-103" fmla="*/ 12192000 w 12192000"/>
              <a:gd name="connsiteY6-104" fmla="*/ 1371599 h 1371599"/>
              <a:gd name="connsiteX7-105" fmla="*/ 0 w 12192000"/>
              <a:gd name="connsiteY7-106" fmla="*/ 1371599 h 1371599"/>
              <a:gd name="connsiteX8" fmla="*/ 0 w 12192000"/>
              <a:gd name="connsiteY8" fmla="*/ 423080 h 1371599"/>
              <a:gd name="connsiteX0-107" fmla="*/ 0 w 12192000"/>
              <a:gd name="connsiteY0-108" fmla="*/ 532261 h 1480780"/>
              <a:gd name="connsiteX1-109" fmla="*/ 1023582 w 12192000"/>
              <a:gd name="connsiteY1-110" fmla="*/ 245658 h 1480780"/>
              <a:gd name="connsiteX2-111" fmla="*/ 5336275 w 12192000"/>
              <a:gd name="connsiteY2-112" fmla="*/ 150123 h 1480780"/>
              <a:gd name="connsiteX3-113" fmla="*/ 8284191 w 12192000"/>
              <a:gd name="connsiteY3-114" fmla="*/ 109181 h 1480780"/>
              <a:gd name="connsiteX4-115" fmla="*/ 11395880 w 12192000"/>
              <a:gd name="connsiteY4-116" fmla="*/ 0 h 1480780"/>
              <a:gd name="connsiteX5-117" fmla="*/ 12192000 w 12192000"/>
              <a:gd name="connsiteY5-118" fmla="*/ 532261 h 1480780"/>
              <a:gd name="connsiteX6-119" fmla="*/ 12192000 w 12192000"/>
              <a:gd name="connsiteY6-120" fmla="*/ 1480780 h 1480780"/>
              <a:gd name="connsiteX7-121" fmla="*/ 0 w 12192000"/>
              <a:gd name="connsiteY7-122" fmla="*/ 1480780 h 1480780"/>
              <a:gd name="connsiteX8-123" fmla="*/ 0 w 12192000"/>
              <a:gd name="connsiteY8-124" fmla="*/ 532261 h 1480780"/>
              <a:gd name="connsiteX0-125" fmla="*/ 0 w 12192000"/>
              <a:gd name="connsiteY0-126" fmla="*/ 532261 h 1480780"/>
              <a:gd name="connsiteX1-127" fmla="*/ 1023582 w 12192000"/>
              <a:gd name="connsiteY1-128" fmla="*/ 245658 h 1480780"/>
              <a:gd name="connsiteX2-129" fmla="*/ 5336275 w 12192000"/>
              <a:gd name="connsiteY2-130" fmla="*/ 150123 h 1480780"/>
              <a:gd name="connsiteX3-131" fmla="*/ 8284191 w 12192000"/>
              <a:gd name="connsiteY3-132" fmla="*/ 109181 h 1480780"/>
              <a:gd name="connsiteX4-133" fmla="*/ 11395880 w 12192000"/>
              <a:gd name="connsiteY4-134" fmla="*/ 0 h 1480780"/>
              <a:gd name="connsiteX5-135" fmla="*/ 12178352 w 12192000"/>
              <a:gd name="connsiteY5-136" fmla="*/ 272953 h 1480780"/>
              <a:gd name="connsiteX6-137" fmla="*/ 12192000 w 12192000"/>
              <a:gd name="connsiteY6-138" fmla="*/ 1480780 h 1480780"/>
              <a:gd name="connsiteX7-139" fmla="*/ 0 w 12192000"/>
              <a:gd name="connsiteY7-140" fmla="*/ 1480780 h 1480780"/>
              <a:gd name="connsiteX8-141" fmla="*/ 0 w 12192000"/>
              <a:gd name="connsiteY8-142" fmla="*/ 532261 h 1480780"/>
              <a:gd name="connsiteX0-143" fmla="*/ 0 w 12192000"/>
              <a:gd name="connsiteY0-144" fmla="*/ 532261 h 1480780"/>
              <a:gd name="connsiteX1-145" fmla="*/ 1023582 w 12192000"/>
              <a:gd name="connsiteY1-146" fmla="*/ 245658 h 1480780"/>
              <a:gd name="connsiteX2-147" fmla="*/ 5336275 w 12192000"/>
              <a:gd name="connsiteY2-148" fmla="*/ 150123 h 1480780"/>
              <a:gd name="connsiteX3-149" fmla="*/ 8284191 w 12192000"/>
              <a:gd name="connsiteY3-150" fmla="*/ 109181 h 1480780"/>
              <a:gd name="connsiteX4-151" fmla="*/ 11395880 w 12192000"/>
              <a:gd name="connsiteY4-152" fmla="*/ 0 h 1480780"/>
              <a:gd name="connsiteX5-153" fmla="*/ 12178352 w 12192000"/>
              <a:gd name="connsiteY5-154" fmla="*/ 272953 h 1480780"/>
              <a:gd name="connsiteX6-155" fmla="*/ 12192000 w 12192000"/>
              <a:gd name="connsiteY6-156" fmla="*/ 1480780 h 1480780"/>
              <a:gd name="connsiteX7-157" fmla="*/ 0 w 12192000"/>
              <a:gd name="connsiteY7-158" fmla="*/ 1480780 h 1480780"/>
              <a:gd name="connsiteX8-159" fmla="*/ 0 w 12192000"/>
              <a:gd name="connsiteY8-160" fmla="*/ 532261 h 1480780"/>
              <a:gd name="connsiteX0-161" fmla="*/ 0 w 12192000"/>
              <a:gd name="connsiteY0-162" fmla="*/ 532261 h 1480780"/>
              <a:gd name="connsiteX1-163" fmla="*/ 1023582 w 12192000"/>
              <a:gd name="connsiteY1-164" fmla="*/ 245658 h 1480780"/>
              <a:gd name="connsiteX2-165" fmla="*/ 5336275 w 12192000"/>
              <a:gd name="connsiteY2-166" fmla="*/ 150123 h 1480780"/>
              <a:gd name="connsiteX3-167" fmla="*/ 8284191 w 12192000"/>
              <a:gd name="connsiteY3-168" fmla="*/ 109181 h 1480780"/>
              <a:gd name="connsiteX4-169" fmla="*/ 11395880 w 12192000"/>
              <a:gd name="connsiteY4-170" fmla="*/ 0 h 1480780"/>
              <a:gd name="connsiteX5-171" fmla="*/ 12178352 w 12192000"/>
              <a:gd name="connsiteY5-172" fmla="*/ 272953 h 1480780"/>
              <a:gd name="connsiteX6-173" fmla="*/ 12192000 w 12192000"/>
              <a:gd name="connsiteY6-174" fmla="*/ 1480780 h 1480780"/>
              <a:gd name="connsiteX7-175" fmla="*/ 0 w 12192000"/>
              <a:gd name="connsiteY7-176" fmla="*/ 1480780 h 1480780"/>
              <a:gd name="connsiteX8-177" fmla="*/ 0 w 12192000"/>
              <a:gd name="connsiteY8-178" fmla="*/ 532261 h 1480780"/>
              <a:gd name="connsiteX0-179" fmla="*/ 0 w 12192000"/>
              <a:gd name="connsiteY0-180" fmla="*/ 532261 h 1480780"/>
              <a:gd name="connsiteX1-181" fmla="*/ 1023582 w 12192000"/>
              <a:gd name="connsiteY1-182" fmla="*/ 245658 h 1480780"/>
              <a:gd name="connsiteX2-183" fmla="*/ 5336275 w 12192000"/>
              <a:gd name="connsiteY2-184" fmla="*/ 150123 h 1480780"/>
              <a:gd name="connsiteX3-185" fmla="*/ 8284191 w 12192000"/>
              <a:gd name="connsiteY3-186" fmla="*/ 109181 h 1480780"/>
              <a:gd name="connsiteX4-187" fmla="*/ 11395880 w 12192000"/>
              <a:gd name="connsiteY4-188" fmla="*/ 0 h 1480780"/>
              <a:gd name="connsiteX5-189" fmla="*/ 12178352 w 12192000"/>
              <a:gd name="connsiteY5-190" fmla="*/ 272953 h 1480780"/>
              <a:gd name="connsiteX6-191" fmla="*/ 12192000 w 12192000"/>
              <a:gd name="connsiteY6-192" fmla="*/ 1480780 h 1480780"/>
              <a:gd name="connsiteX7-193" fmla="*/ 0 w 12192000"/>
              <a:gd name="connsiteY7-194" fmla="*/ 1480780 h 1480780"/>
              <a:gd name="connsiteX8-195" fmla="*/ 0 w 12192000"/>
              <a:gd name="connsiteY8-196" fmla="*/ 532261 h 1480780"/>
              <a:gd name="connsiteX0-197" fmla="*/ 0 w 12192000"/>
              <a:gd name="connsiteY0-198" fmla="*/ 532261 h 1480780"/>
              <a:gd name="connsiteX1-199" fmla="*/ 1023582 w 12192000"/>
              <a:gd name="connsiteY1-200" fmla="*/ 245658 h 1480780"/>
              <a:gd name="connsiteX2-201" fmla="*/ 5336275 w 12192000"/>
              <a:gd name="connsiteY2-202" fmla="*/ 150123 h 1480780"/>
              <a:gd name="connsiteX3-203" fmla="*/ 8284191 w 12192000"/>
              <a:gd name="connsiteY3-204" fmla="*/ 109181 h 1480780"/>
              <a:gd name="connsiteX4-205" fmla="*/ 11395880 w 12192000"/>
              <a:gd name="connsiteY4-206" fmla="*/ 0 h 1480780"/>
              <a:gd name="connsiteX5-207" fmla="*/ 12178352 w 12192000"/>
              <a:gd name="connsiteY5-208" fmla="*/ 272953 h 1480780"/>
              <a:gd name="connsiteX6-209" fmla="*/ 12192000 w 12192000"/>
              <a:gd name="connsiteY6-210" fmla="*/ 1480780 h 1480780"/>
              <a:gd name="connsiteX7-211" fmla="*/ 0 w 12192000"/>
              <a:gd name="connsiteY7-212" fmla="*/ 1480780 h 1480780"/>
              <a:gd name="connsiteX8-213" fmla="*/ 0 w 12192000"/>
              <a:gd name="connsiteY8-214" fmla="*/ 532261 h 1480780"/>
              <a:gd name="connsiteX0-215" fmla="*/ 0 w 12192000"/>
              <a:gd name="connsiteY0-216" fmla="*/ 533366 h 1481885"/>
              <a:gd name="connsiteX1-217" fmla="*/ 1023582 w 12192000"/>
              <a:gd name="connsiteY1-218" fmla="*/ 246763 h 1481885"/>
              <a:gd name="connsiteX2-219" fmla="*/ 5336275 w 12192000"/>
              <a:gd name="connsiteY2-220" fmla="*/ 151228 h 1481885"/>
              <a:gd name="connsiteX3-221" fmla="*/ 8284191 w 12192000"/>
              <a:gd name="connsiteY3-222" fmla="*/ 110286 h 1481885"/>
              <a:gd name="connsiteX4-223" fmla="*/ 11395880 w 12192000"/>
              <a:gd name="connsiteY4-224" fmla="*/ 1105 h 1481885"/>
              <a:gd name="connsiteX5-225" fmla="*/ 12178352 w 12192000"/>
              <a:gd name="connsiteY5-226" fmla="*/ 274058 h 1481885"/>
              <a:gd name="connsiteX6-227" fmla="*/ 12192000 w 12192000"/>
              <a:gd name="connsiteY6-228" fmla="*/ 1481885 h 1481885"/>
              <a:gd name="connsiteX7-229" fmla="*/ 0 w 12192000"/>
              <a:gd name="connsiteY7-230" fmla="*/ 1481885 h 1481885"/>
              <a:gd name="connsiteX8-231" fmla="*/ 0 w 12192000"/>
              <a:gd name="connsiteY8-232" fmla="*/ 533366 h 1481885"/>
              <a:gd name="connsiteX0-233" fmla="*/ 0 w 12192000"/>
              <a:gd name="connsiteY0-234" fmla="*/ 533366 h 1481885"/>
              <a:gd name="connsiteX1-235" fmla="*/ 1023582 w 12192000"/>
              <a:gd name="connsiteY1-236" fmla="*/ 246763 h 1481885"/>
              <a:gd name="connsiteX2-237" fmla="*/ 5336275 w 12192000"/>
              <a:gd name="connsiteY2-238" fmla="*/ 151228 h 1481885"/>
              <a:gd name="connsiteX3-239" fmla="*/ 8284191 w 12192000"/>
              <a:gd name="connsiteY3-240" fmla="*/ 110286 h 1481885"/>
              <a:gd name="connsiteX4-241" fmla="*/ 11395880 w 12192000"/>
              <a:gd name="connsiteY4-242" fmla="*/ 1105 h 1481885"/>
              <a:gd name="connsiteX5-243" fmla="*/ 12178352 w 12192000"/>
              <a:gd name="connsiteY5-244" fmla="*/ 274058 h 1481885"/>
              <a:gd name="connsiteX6-245" fmla="*/ 12192000 w 12192000"/>
              <a:gd name="connsiteY6-246" fmla="*/ 1481885 h 1481885"/>
              <a:gd name="connsiteX7-247" fmla="*/ 0 w 12192000"/>
              <a:gd name="connsiteY7-248" fmla="*/ 1481885 h 1481885"/>
              <a:gd name="connsiteX8-249" fmla="*/ 0 w 12192000"/>
              <a:gd name="connsiteY8-250" fmla="*/ 533366 h 1481885"/>
              <a:gd name="connsiteX0-251" fmla="*/ 0 w 12192000"/>
              <a:gd name="connsiteY0-252" fmla="*/ 533366 h 1481885"/>
              <a:gd name="connsiteX1-253" fmla="*/ 1023582 w 12192000"/>
              <a:gd name="connsiteY1-254" fmla="*/ 246763 h 1481885"/>
              <a:gd name="connsiteX2-255" fmla="*/ 5336275 w 12192000"/>
              <a:gd name="connsiteY2-256" fmla="*/ 151228 h 1481885"/>
              <a:gd name="connsiteX3-257" fmla="*/ 8448530 w 12192000"/>
              <a:gd name="connsiteY3-258" fmla="*/ 122927 h 1481885"/>
              <a:gd name="connsiteX4-259" fmla="*/ 11395880 w 12192000"/>
              <a:gd name="connsiteY4-260" fmla="*/ 1105 h 1481885"/>
              <a:gd name="connsiteX5-261" fmla="*/ 12178352 w 12192000"/>
              <a:gd name="connsiteY5-262" fmla="*/ 274058 h 1481885"/>
              <a:gd name="connsiteX6-263" fmla="*/ 12192000 w 12192000"/>
              <a:gd name="connsiteY6-264" fmla="*/ 1481885 h 1481885"/>
              <a:gd name="connsiteX7-265" fmla="*/ 0 w 12192000"/>
              <a:gd name="connsiteY7-266" fmla="*/ 1481885 h 1481885"/>
              <a:gd name="connsiteX8-267" fmla="*/ 0 w 12192000"/>
              <a:gd name="connsiteY8-268" fmla="*/ 533366 h 1481885"/>
              <a:gd name="connsiteX0-269" fmla="*/ 0 w 12192000"/>
              <a:gd name="connsiteY0-270" fmla="*/ 533366 h 1481885"/>
              <a:gd name="connsiteX1-271" fmla="*/ 1023582 w 12192000"/>
              <a:gd name="connsiteY1-272" fmla="*/ 246763 h 1481885"/>
              <a:gd name="connsiteX2-273" fmla="*/ 5336275 w 12192000"/>
              <a:gd name="connsiteY2-274" fmla="*/ 151228 h 1481885"/>
              <a:gd name="connsiteX3-275" fmla="*/ 8448530 w 12192000"/>
              <a:gd name="connsiteY3-276" fmla="*/ 122927 h 1481885"/>
              <a:gd name="connsiteX4-277" fmla="*/ 11395880 w 12192000"/>
              <a:gd name="connsiteY4-278" fmla="*/ 1105 h 1481885"/>
              <a:gd name="connsiteX5-279" fmla="*/ 12178352 w 12192000"/>
              <a:gd name="connsiteY5-280" fmla="*/ 274058 h 1481885"/>
              <a:gd name="connsiteX6-281" fmla="*/ 12192000 w 12192000"/>
              <a:gd name="connsiteY6-282" fmla="*/ 1481885 h 1481885"/>
              <a:gd name="connsiteX7-283" fmla="*/ 0 w 12192000"/>
              <a:gd name="connsiteY7-284" fmla="*/ 1481885 h 1481885"/>
              <a:gd name="connsiteX8-285" fmla="*/ 0 w 12192000"/>
              <a:gd name="connsiteY8-286" fmla="*/ 533366 h 1481885"/>
              <a:gd name="connsiteX0-287" fmla="*/ 0 w 12192000"/>
              <a:gd name="connsiteY0-288" fmla="*/ 533366 h 1481885"/>
              <a:gd name="connsiteX1-289" fmla="*/ 1023582 w 12192000"/>
              <a:gd name="connsiteY1-290" fmla="*/ 246763 h 1481885"/>
              <a:gd name="connsiteX2-291" fmla="*/ 5336275 w 12192000"/>
              <a:gd name="connsiteY2-292" fmla="*/ 151228 h 1481885"/>
              <a:gd name="connsiteX3-293" fmla="*/ 7289917 w 12192000"/>
              <a:gd name="connsiteY3-294" fmla="*/ 85005 h 1481885"/>
              <a:gd name="connsiteX4-295" fmla="*/ 8448530 w 12192000"/>
              <a:gd name="connsiteY4-296" fmla="*/ 122927 h 1481885"/>
              <a:gd name="connsiteX5-297" fmla="*/ 11395880 w 12192000"/>
              <a:gd name="connsiteY5-298" fmla="*/ 1105 h 1481885"/>
              <a:gd name="connsiteX6-299" fmla="*/ 12178352 w 12192000"/>
              <a:gd name="connsiteY6-300" fmla="*/ 274058 h 1481885"/>
              <a:gd name="connsiteX7-301" fmla="*/ 12192000 w 12192000"/>
              <a:gd name="connsiteY7-302" fmla="*/ 1481885 h 1481885"/>
              <a:gd name="connsiteX8-303" fmla="*/ 0 w 12192000"/>
              <a:gd name="connsiteY8-304" fmla="*/ 1481885 h 1481885"/>
              <a:gd name="connsiteX9" fmla="*/ 0 w 12192000"/>
              <a:gd name="connsiteY9" fmla="*/ 533366 h 1481885"/>
              <a:gd name="connsiteX0-305" fmla="*/ 0 w 12192000"/>
              <a:gd name="connsiteY0-306" fmla="*/ 533366 h 1481885"/>
              <a:gd name="connsiteX1-307" fmla="*/ 1023582 w 12192000"/>
              <a:gd name="connsiteY1-308" fmla="*/ 246763 h 1481885"/>
              <a:gd name="connsiteX2-309" fmla="*/ 5336275 w 12192000"/>
              <a:gd name="connsiteY2-310" fmla="*/ 151228 h 1481885"/>
              <a:gd name="connsiteX3-311" fmla="*/ 7205641 w 12192000"/>
              <a:gd name="connsiteY3-312" fmla="*/ 325193 h 1481885"/>
              <a:gd name="connsiteX4-313" fmla="*/ 8448530 w 12192000"/>
              <a:gd name="connsiteY4-314" fmla="*/ 122927 h 1481885"/>
              <a:gd name="connsiteX5-315" fmla="*/ 11395880 w 12192000"/>
              <a:gd name="connsiteY5-316" fmla="*/ 1105 h 1481885"/>
              <a:gd name="connsiteX6-317" fmla="*/ 12178352 w 12192000"/>
              <a:gd name="connsiteY6-318" fmla="*/ 274058 h 1481885"/>
              <a:gd name="connsiteX7-319" fmla="*/ 12192000 w 12192000"/>
              <a:gd name="connsiteY7-320" fmla="*/ 1481885 h 1481885"/>
              <a:gd name="connsiteX8-321" fmla="*/ 0 w 12192000"/>
              <a:gd name="connsiteY8-322" fmla="*/ 1481885 h 1481885"/>
              <a:gd name="connsiteX9-323" fmla="*/ 0 w 12192000"/>
              <a:gd name="connsiteY9-324" fmla="*/ 533366 h 1481885"/>
              <a:gd name="connsiteX0-325" fmla="*/ 0 w 12192000"/>
              <a:gd name="connsiteY0-326" fmla="*/ 533366 h 1481885"/>
              <a:gd name="connsiteX1-327" fmla="*/ 1023582 w 12192000"/>
              <a:gd name="connsiteY1-328" fmla="*/ 246763 h 1481885"/>
              <a:gd name="connsiteX2-329" fmla="*/ 5336275 w 12192000"/>
              <a:gd name="connsiteY2-330" fmla="*/ 151228 h 1481885"/>
              <a:gd name="connsiteX3-331" fmla="*/ 7205641 w 12192000"/>
              <a:gd name="connsiteY3-332" fmla="*/ 325193 h 1481885"/>
              <a:gd name="connsiteX4-333" fmla="*/ 8448530 w 12192000"/>
              <a:gd name="connsiteY4-334" fmla="*/ 122927 h 1481885"/>
              <a:gd name="connsiteX5-335" fmla="*/ 11395880 w 12192000"/>
              <a:gd name="connsiteY5-336" fmla="*/ 1105 h 1481885"/>
              <a:gd name="connsiteX6-337" fmla="*/ 12178352 w 12192000"/>
              <a:gd name="connsiteY6-338" fmla="*/ 274058 h 1481885"/>
              <a:gd name="connsiteX7-339" fmla="*/ 12192000 w 12192000"/>
              <a:gd name="connsiteY7-340" fmla="*/ 1481885 h 1481885"/>
              <a:gd name="connsiteX8-341" fmla="*/ 0 w 12192000"/>
              <a:gd name="connsiteY8-342" fmla="*/ 1481885 h 1481885"/>
              <a:gd name="connsiteX9-343" fmla="*/ 0 w 12192000"/>
              <a:gd name="connsiteY9-344" fmla="*/ 533366 h 1481885"/>
              <a:gd name="connsiteX0-345" fmla="*/ 0 w 12192000"/>
              <a:gd name="connsiteY0-346" fmla="*/ 533366 h 1481885"/>
              <a:gd name="connsiteX1-347" fmla="*/ 1023582 w 12192000"/>
              <a:gd name="connsiteY1-348" fmla="*/ 246763 h 1481885"/>
              <a:gd name="connsiteX2-349" fmla="*/ 5336275 w 12192000"/>
              <a:gd name="connsiteY2-350" fmla="*/ 151228 h 1481885"/>
              <a:gd name="connsiteX3-351" fmla="*/ 7205641 w 12192000"/>
              <a:gd name="connsiteY3-352" fmla="*/ 325193 h 1481885"/>
              <a:gd name="connsiteX4-353" fmla="*/ 8448530 w 12192000"/>
              <a:gd name="connsiteY4-354" fmla="*/ 122927 h 1481885"/>
              <a:gd name="connsiteX5-355" fmla="*/ 11395880 w 12192000"/>
              <a:gd name="connsiteY5-356" fmla="*/ 1105 h 1481885"/>
              <a:gd name="connsiteX6-357" fmla="*/ 12178352 w 12192000"/>
              <a:gd name="connsiteY6-358" fmla="*/ 274058 h 1481885"/>
              <a:gd name="connsiteX7-359" fmla="*/ 12192000 w 12192000"/>
              <a:gd name="connsiteY7-360" fmla="*/ 1481885 h 1481885"/>
              <a:gd name="connsiteX8-361" fmla="*/ 0 w 12192000"/>
              <a:gd name="connsiteY8-362" fmla="*/ 1481885 h 1481885"/>
              <a:gd name="connsiteX9-363" fmla="*/ 0 w 12192000"/>
              <a:gd name="connsiteY9-364" fmla="*/ 533366 h 1481885"/>
              <a:gd name="connsiteX0-365" fmla="*/ 0 w 12192000"/>
              <a:gd name="connsiteY0-366" fmla="*/ 533366 h 1481885"/>
              <a:gd name="connsiteX1-367" fmla="*/ 1023582 w 12192000"/>
              <a:gd name="connsiteY1-368" fmla="*/ 246763 h 1481885"/>
              <a:gd name="connsiteX2-369" fmla="*/ 5336275 w 12192000"/>
              <a:gd name="connsiteY2-370" fmla="*/ 151228 h 1481885"/>
              <a:gd name="connsiteX3-371" fmla="*/ 7205641 w 12192000"/>
              <a:gd name="connsiteY3-372" fmla="*/ 325193 h 1481885"/>
              <a:gd name="connsiteX4-373" fmla="*/ 8448530 w 12192000"/>
              <a:gd name="connsiteY4-374" fmla="*/ 122927 h 1481885"/>
              <a:gd name="connsiteX5-375" fmla="*/ 11395880 w 12192000"/>
              <a:gd name="connsiteY5-376" fmla="*/ 1105 h 1481885"/>
              <a:gd name="connsiteX6-377" fmla="*/ 12178352 w 12192000"/>
              <a:gd name="connsiteY6-378" fmla="*/ 274058 h 1481885"/>
              <a:gd name="connsiteX7-379" fmla="*/ 12192000 w 12192000"/>
              <a:gd name="connsiteY7-380" fmla="*/ 1481885 h 1481885"/>
              <a:gd name="connsiteX8-381" fmla="*/ 0 w 12192000"/>
              <a:gd name="connsiteY8-382" fmla="*/ 1481885 h 1481885"/>
              <a:gd name="connsiteX9-383" fmla="*/ 0 w 12192000"/>
              <a:gd name="connsiteY9-384" fmla="*/ 533366 h 1481885"/>
              <a:gd name="connsiteX0-385" fmla="*/ 0 w 12192000"/>
              <a:gd name="connsiteY0-386" fmla="*/ 533366 h 1481885"/>
              <a:gd name="connsiteX1-387" fmla="*/ 1023582 w 12192000"/>
              <a:gd name="connsiteY1-388" fmla="*/ 246763 h 1481885"/>
              <a:gd name="connsiteX2-389" fmla="*/ 5336275 w 12192000"/>
              <a:gd name="connsiteY2-390" fmla="*/ 151228 h 1481885"/>
              <a:gd name="connsiteX3-391" fmla="*/ 7205641 w 12192000"/>
              <a:gd name="connsiteY3-392" fmla="*/ 325193 h 1481885"/>
              <a:gd name="connsiteX4-393" fmla="*/ 8448530 w 12192000"/>
              <a:gd name="connsiteY4-394" fmla="*/ 122927 h 1481885"/>
              <a:gd name="connsiteX5-395" fmla="*/ 11395880 w 12192000"/>
              <a:gd name="connsiteY5-396" fmla="*/ 1105 h 1481885"/>
              <a:gd name="connsiteX6-397" fmla="*/ 12178352 w 12192000"/>
              <a:gd name="connsiteY6-398" fmla="*/ 274058 h 1481885"/>
              <a:gd name="connsiteX7-399" fmla="*/ 12192000 w 12192000"/>
              <a:gd name="connsiteY7-400" fmla="*/ 1481885 h 1481885"/>
              <a:gd name="connsiteX8-401" fmla="*/ 0 w 12192000"/>
              <a:gd name="connsiteY8-402" fmla="*/ 1481885 h 1481885"/>
              <a:gd name="connsiteX9-403" fmla="*/ 0 w 12192000"/>
              <a:gd name="connsiteY9-404" fmla="*/ 533366 h 1481885"/>
              <a:gd name="connsiteX0-405" fmla="*/ 0 w 12192000"/>
              <a:gd name="connsiteY0-406" fmla="*/ 533366 h 1481885"/>
              <a:gd name="connsiteX1-407" fmla="*/ 1023582 w 12192000"/>
              <a:gd name="connsiteY1-408" fmla="*/ 246763 h 1481885"/>
              <a:gd name="connsiteX2-409" fmla="*/ 5336275 w 12192000"/>
              <a:gd name="connsiteY2-410" fmla="*/ 151228 h 1481885"/>
              <a:gd name="connsiteX3-411" fmla="*/ 7205641 w 12192000"/>
              <a:gd name="connsiteY3-412" fmla="*/ 325193 h 1481885"/>
              <a:gd name="connsiteX4-413" fmla="*/ 8448530 w 12192000"/>
              <a:gd name="connsiteY4-414" fmla="*/ 122927 h 1481885"/>
              <a:gd name="connsiteX5-415" fmla="*/ 11395880 w 12192000"/>
              <a:gd name="connsiteY5-416" fmla="*/ 1105 h 1481885"/>
              <a:gd name="connsiteX6-417" fmla="*/ 12178352 w 12192000"/>
              <a:gd name="connsiteY6-418" fmla="*/ 274058 h 1481885"/>
              <a:gd name="connsiteX7-419" fmla="*/ 12192000 w 12192000"/>
              <a:gd name="connsiteY7-420" fmla="*/ 1481885 h 1481885"/>
              <a:gd name="connsiteX8-421" fmla="*/ 0 w 12192000"/>
              <a:gd name="connsiteY8-422" fmla="*/ 1481885 h 1481885"/>
              <a:gd name="connsiteX9-423" fmla="*/ 0 w 12192000"/>
              <a:gd name="connsiteY9-424" fmla="*/ 533366 h 1481885"/>
              <a:gd name="connsiteX0-425" fmla="*/ 0 w 12192000"/>
              <a:gd name="connsiteY0-426" fmla="*/ 533366 h 1481885"/>
              <a:gd name="connsiteX1-427" fmla="*/ 1023582 w 12192000"/>
              <a:gd name="connsiteY1-428" fmla="*/ 246763 h 1481885"/>
              <a:gd name="connsiteX2-429" fmla="*/ 5336275 w 12192000"/>
              <a:gd name="connsiteY2-430" fmla="*/ 151228 h 1481885"/>
              <a:gd name="connsiteX3-431" fmla="*/ 7205641 w 12192000"/>
              <a:gd name="connsiteY3-432" fmla="*/ 325193 h 1481885"/>
              <a:gd name="connsiteX4-433" fmla="*/ 8448530 w 12192000"/>
              <a:gd name="connsiteY4-434" fmla="*/ 122927 h 1481885"/>
              <a:gd name="connsiteX5-435" fmla="*/ 11395880 w 12192000"/>
              <a:gd name="connsiteY5-436" fmla="*/ 1105 h 1481885"/>
              <a:gd name="connsiteX6-437" fmla="*/ 12178352 w 12192000"/>
              <a:gd name="connsiteY6-438" fmla="*/ 274058 h 1481885"/>
              <a:gd name="connsiteX7-439" fmla="*/ 12192000 w 12192000"/>
              <a:gd name="connsiteY7-440" fmla="*/ 1481885 h 1481885"/>
              <a:gd name="connsiteX8-441" fmla="*/ 0 w 12192000"/>
              <a:gd name="connsiteY8-442" fmla="*/ 1481885 h 1481885"/>
              <a:gd name="connsiteX9-443" fmla="*/ 0 w 12192000"/>
              <a:gd name="connsiteY9-444" fmla="*/ 533366 h 1481885"/>
              <a:gd name="connsiteX0-445" fmla="*/ 0 w 12192000"/>
              <a:gd name="connsiteY0-446" fmla="*/ 533366 h 1481885"/>
              <a:gd name="connsiteX1-447" fmla="*/ 1023582 w 12192000"/>
              <a:gd name="connsiteY1-448" fmla="*/ 246763 h 1481885"/>
              <a:gd name="connsiteX2-449" fmla="*/ 5336275 w 12192000"/>
              <a:gd name="connsiteY2-450" fmla="*/ 151228 h 1481885"/>
              <a:gd name="connsiteX3-451" fmla="*/ 7205641 w 12192000"/>
              <a:gd name="connsiteY3-452" fmla="*/ 325193 h 1481885"/>
              <a:gd name="connsiteX4-453" fmla="*/ 8448530 w 12192000"/>
              <a:gd name="connsiteY4-454" fmla="*/ 122927 h 1481885"/>
              <a:gd name="connsiteX5-455" fmla="*/ 11395880 w 12192000"/>
              <a:gd name="connsiteY5-456" fmla="*/ 1105 h 1481885"/>
              <a:gd name="connsiteX6-457" fmla="*/ 12178352 w 12192000"/>
              <a:gd name="connsiteY6-458" fmla="*/ 274058 h 1481885"/>
              <a:gd name="connsiteX7-459" fmla="*/ 12192000 w 12192000"/>
              <a:gd name="connsiteY7-460" fmla="*/ 1481885 h 1481885"/>
              <a:gd name="connsiteX8-461" fmla="*/ 0 w 12192000"/>
              <a:gd name="connsiteY8-462" fmla="*/ 1481885 h 1481885"/>
              <a:gd name="connsiteX9-463" fmla="*/ 0 w 12192000"/>
              <a:gd name="connsiteY9-464" fmla="*/ 533366 h 1481885"/>
              <a:gd name="connsiteX0-465" fmla="*/ 0 w 12192000"/>
              <a:gd name="connsiteY0-466" fmla="*/ 533366 h 1481885"/>
              <a:gd name="connsiteX1-467" fmla="*/ 1284839 w 12192000"/>
              <a:gd name="connsiteY1-468" fmla="*/ 221480 h 1481885"/>
              <a:gd name="connsiteX2-469" fmla="*/ 5336275 w 12192000"/>
              <a:gd name="connsiteY2-470" fmla="*/ 151228 h 1481885"/>
              <a:gd name="connsiteX3-471" fmla="*/ 7205641 w 12192000"/>
              <a:gd name="connsiteY3-472" fmla="*/ 325193 h 1481885"/>
              <a:gd name="connsiteX4-473" fmla="*/ 8448530 w 12192000"/>
              <a:gd name="connsiteY4-474" fmla="*/ 122927 h 1481885"/>
              <a:gd name="connsiteX5-475" fmla="*/ 11395880 w 12192000"/>
              <a:gd name="connsiteY5-476" fmla="*/ 1105 h 1481885"/>
              <a:gd name="connsiteX6-477" fmla="*/ 12178352 w 12192000"/>
              <a:gd name="connsiteY6-478" fmla="*/ 274058 h 1481885"/>
              <a:gd name="connsiteX7-479" fmla="*/ 12192000 w 12192000"/>
              <a:gd name="connsiteY7-480" fmla="*/ 1481885 h 1481885"/>
              <a:gd name="connsiteX8-481" fmla="*/ 0 w 12192000"/>
              <a:gd name="connsiteY8-482" fmla="*/ 1481885 h 1481885"/>
              <a:gd name="connsiteX9-483" fmla="*/ 0 w 12192000"/>
              <a:gd name="connsiteY9-484" fmla="*/ 533366 h 1481885"/>
              <a:gd name="connsiteX0-485" fmla="*/ 0 w 12192000"/>
              <a:gd name="connsiteY0-486" fmla="*/ 533366 h 1481885"/>
              <a:gd name="connsiteX1-487" fmla="*/ 1284839 w 12192000"/>
              <a:gd name="connsiteY1-488" fmla="*/ 221480 h 1481885"/>
              <a:gd name="connsiteX2-489" fmla="*/ 5336275 w 12192000"/>
              <a:gd name="connsiteY2-490" fmla="*/ 151228 h 1481885"/>
              <a:gd name="connsiteX3-491" fmla="*/ 7205641 w 12192000"/>
              <a:gd name="connsiteY3-492" fmla="*/ 325193 h 1481885"/>
              <a:gd name="connsiteX4-493" fmla="*/ 8448530 w 12192000"/>
              <a:gd name="connsiteY4-494" fmla="*/ 122927 h 1481885"/>
              <a:gd name="connsiteX5-495" fmla="*/ 11395880 w 12192000"/>
              <a:gd name="connsiteY5-496" fmla="*/ 1105 h 1481885"/>
              <a:gd name="connsiteX6-497" fmla="*/ 12178352 w 12192000"/>
              <a:gd name="connsiteY6-498" fmla="*/ 274058 h 1481885"/>
              <a:gd name="connsiteX7-499" fmla="*/ 12192000 w 12192000"/>
              <a:gd name="connsiteY7-500" fmla="*/ 1481885 h 1481885"/>
              <a:gd name="connsiteX8-501" fmla="*/ 0 w 12192000"/>
              <a:gd name="connsiteY8-502" fmla="*/ 1481885 h 1481885"/>
              <a:gd name="connsiteX9-503" fmla="*/ 0 w 12192000"/>
              <a:gd name="connsiteY9-504" fmla="*/ 533366 h 1481885"/>
              <a:gd name="connsiteX0-505" fmla="*/ 4214 w 12192000"/>
              <a:gd name="connsiteY0-506" fmla="*/ 478586 h 1481885"/>
              <a:gd name="connsiteX1-507" fmla="*/ 1284839 w 12192000"/>
              <a:gd name="connsiteY1-508" fmla="*/ 221480 h 1481885"/>
              <a:gd name="connsiteX2-509" fmla="*/ 5336275 w 12192000"/>
              <a:gd name="connsiteY2-510" fmla="*/ 151228 h 1481885"/>
              <a:gd name="connsiteX3-511" fmla="*/ 7205641 w 12192000"/>
              <a:gd name="connsiteY3-512" fmla="*/ 325193 h 1481885"/>
              <a:gd name="connsiteX4-513" fmla="*/ 8448530 w 12192000"/>
              <a:gd name="connsiteY4-514" fmla="*/ 122927 h 1481885"/>
              <a:gd name="connsiteX5-515" fmla="*/ 11395880 w 12192000"/>
              <a:gd name="connsiteY5-516" fmla="*/ 1105 h 1481885"/>
              <a:gd name="connsiteX6-517" fmla="*/ 12178352 w 12192000"/>
              <a:gd name="connsiteY6-518" fmla="*/ 274058 h 1481885"/>
              <a:gd name="connsiteX7-519" fmla="*/ 12192000 w 12192000"/>
              <a:gd name="connsiteY7-520" fmla="*/ 1481885 h 1481885"/>
              <a:gd name="connsiteX8-521" fmla="*/ 0 w 12192000"/>
              <a:gd name="connsiteY8-522" fmla="*/ 1481885 h 1481885"/>
              <a:gd name="connsiteX9-523" fmla="*/ 4214 w 12192000"/>
              <a:gd name="connsiteY9-524" fmla="*/ 478586 h 1481885"/>
              <a:gd name="connsiteX0-525" fmla="*/ 4214 w 12192000"/>
              <a:gd name="connsiteY0-526" fmla="*/ 478586 h 1481885"/>
              <a:gd name="connsiteX1-527" fmla="*/ 1284839 w 12192000"/>
              <a:gd name="connsiteY1-528" fmla="*/ 221480 h 1481885"/>
              <a:gd name="connsiteX2-529" fmla="*/ 5336275 w 12192000"/>
              <a:gd name="connsiteY2-530" fmla="*/ 151228 h 1481885"/>
              <a:gd name="connsiteX3-531" fmla="*/ 7205641 w 12192000"/>
              <a:gd name="connsiteY3-532" fmla="*/ 325193 h 1481885"/>
              <a:gd name="connsiteX4-533" fmla="*/ 8448530 w 12192000"/>
              <a:gd name="connsiteY4-534" fmla="*/ 122927 h 1481885"/>
              <a:gd name="connsiteX5-535" fmla="*/ 11395880 w 12192000"/>
              <a:gd name="connsiteY5-536" fmla="*/ 1105 h 1481885"/>
              <a:gd name="connsiteX6-537" fmla="*/ 12178352 w 12192000"/>
              <a:gd name="connsiteY6-538" fmla="*/ 274058 h 1481885"/>
              <a:gd name="connsiteX7-539" fmla="*/ 12192000 w 12192000"/>
              <a:gd name="connsiteY7-540" fmla="*/ 1481885 h 1481885"/>
              <a:gd name="connsiteX8-541" fmla="*/ 0 w 12192000"/>
              <a:gd name="connsiteY8-542" fmla="*/ 1481885 h 1481885"/>
              <a:gd name="connsiteX9-543" fmla="*/ 4214 w 12192000"/>
              <a:gd name="connsiteY9-544" fmla="*/ 478586 h 14818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59" y="connsiteY6-60"/>
              </a:cxn>
              <a:cxn ang="0">
                <a:pos x="connsiteX7-89" y="connsiteY7-90"/>
              </a:cxn>
              <a:cxn ang="0">
                <a:pos x="connsiteX8-123" y="connsiteY8-124"/>
              </a:cxn>
              <a:cxn ang="0">
                <a:pos x="connsiteX9-323" y="connsiteY9-324"/>
              </a:cxn>
            </a:cxnLst>
            <a:rect l="l" t="t" r="r" b="b"/>
            <a:pathLst>
              <a:path w="12192000" h="1481885">
                <a:moveTo>
                  <a:pt x="4214" y="478586"/>
                </a:moveTo>
                <a:cubicBezTo>
                  <a:pt x="320126" y="332486"/>
                  <a:pt x="396162" y="276040"/>
                  <a:pt x="1284839" y="221480"/>
                </a:cubicBezTo>
                <a:cubicBezTo>
                  <a:pt x="2173516" y="166920"/>
                  <a:pt x="3756730" y="426804"/>
                  <a:pt x="5336275" y="151228"/>
                </a:cubicBezTo>
                <a:cubicBezTo>
                  <a:pt x="6102666" y="53304"/>
                  <a:pt x="6519312" y="212425"/>
                  <a:pt x="7205641" y="325193"/>
                </a:cubicBezTo>
                <a:cubicBezTo>
                  <a:pt x="7736991" y="392111"/>
                  <a:pt x="7764203" y="136910"/>
                  <a:pt x="8448530" y="122927"/>
                </a:cubicBezTo>
                <a:cubicBezTo>
                  <a:pt x="9397269" y="322507"/>
                  <a:pt x="9996261" y="117562"/>
                  <a:pt x="11395880" y="1105"/>
                </a:cubicBezTo>
                <a:cubicBezTo>
                  <a:pt x="11728339" y="-9043"/>
                  <a:pt x="11888031" y="48231"/>
                  <a:pt x="12178352" y="274058"/>
                </a:cubicBezTo>
                <a:lnTo>
                  <a:pt x="12192000" y="1481885"/>
                </a:lnTo>
                <a:lnTo>
                  <a:pt x="0" y="1481885"/>
                </a:lnTo>
                <a:cubicBezTo>
                  <a:pt x="1405" y="1147452"/>
                  <a:pt x="2809" y="813019"/>
                  <a:pt x="4214" y="4785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1164408" y="3114381"/>
            <a:ext cx="2198749" cy="2222415"/>
            <a:chOff x="3675826" y="2172298"/>
            <a:chExt cx="2198749" cy="2222415"/>
          </a:xfrm>
        </p:grpSpPr>
        <p:sp>
          <p:nvSpPr>
            <p:cNvPr id="112" name="Freeform 6"/>
            <p:cNvSpPr/>
            <p:nvPr/>
          </p:nvSpPr>
          <p:spPr bwMode="auto">
            <a:xfrm>
              <a:off x="4955919" y="2172298"/>
              <a:ext cx="408052" cy="312673"/>
            </a:xfrm>
            <a:custGeom>
              <a:avLst/>
              <a:gdLst>
                <a:gd name="T0" fmla="*/ 36 w 427"/>
                <a:gd name="T1" fmla="*/ 265 h 327"/>
                <a:gd name="T2" fmla="*/ 268 w 427"/>
                <a:gd name="T3" fmla="*/ 221 h 327"/>
                <a:gd name="T4" fmla="*/ 427 w 427"/>
                <a:gd name="T5" fmla="*/ 29 h 327"/>
                <a:gd name="T6" fmla="*/ 99 w 427"/>
                <a:gd name="T7" fmla="*/ 80 h 327"/>
                <a:gd name="T8" fmla="*/ 25 w 427"/>
                <a:gd name="T9" fmla="*/ 246 h 327"/>
                <a:gd name="T10" fmla="*/ 36 w 427"/>
                <a:gd name="T11" fmla="*/ 26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327">
                  <a:moveTo>
                    <a:pt x="36" y="265"/>
                  </a:moveTo>
                  <a:cubicBezTo>
                    <a:pt x="115" y="327"/>
                    <a:pt x="213" y="322"/>
                    <a:pt x="268" y="221"/>
                  </a:cubicBezTo>
                  <a:cubicBezTo>
                    <a:pt x="308" y="145"/>
                    <a:pt x="348" y="77"/>
                    <a:pt x="427" y="29"/>
                  </a:cubicBezTo>
                  <a:cubicBezTo>
                    <a:pt x="305" y="0"/>
                    <a:pt x="194" y="8"/>
                    <a:pt x="99" y="80"/>
                  </a:cubicBezTo>
                  <a:cubicBezTo>
                    <a:pt x="99" y="80"/>
                    <a:pt x="0" y="141"/>
                    <a:pt x="25" y="246"/>
                  </a:cubicBezTo>
                  <a:lnTo>
                    <a:pt x="36" y="26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3" name="Freeform 7"/>
            <p:cNvSpPr/>
            <p:nvPr/>
          </p:nvSpPr>
          <p:spPr bwMode="auto">
            <a:xfrm>
              <a:off x="4057345" y="2355169"/>
              <a:ext cx="1450056" cy="2039544"/>
            </a:xfrm>
            <a:custGeom>
              <a:avLst/>
              <a:gdLst>
                <a:gd name="T0" fmla="*/ 243 w 1517"/>
                <a:gd name="T1" fmla="*/ 1096 h 2133"/>
                <a:gd name="T2" fmla="*/ 54 w 1517"/>
                <a:gd name="T3" fmla="*/ 868 h 2133"/>
                <a:gd name="T4" fmla="*/ 345 w 1517"/>
                <a:gd name="T5" fmla="*/ 1058 h 2133"/>
                <a:gd name="T6" fmla="*/ 521 w 1517"/>
                <a:gd name="T7" fmla="*/ 1132 h 2133"/>
                <a:gd name="T8" fmla="*/ 487 w 1517"/>
                <a:gd name="T9" fmla="*/ 1052 h 2133"/>
                <a:gd name="T10" fmla="*/ 442 w 1517"/>
                <a:gd name="T11" fmla="*/ 915 h 2133"/>
                <a:gd name="T12" fmla="*/ 0 w 1517"/>
                <a:gd name="T13" fmla="*/ 527 h 2133"/>
                <a:gd name="T14" fmla="*/ 422 w 1517"/>
                <a:gd name="T15" fmla="*/ 767 h 2133"/>
                <a:gd name="T16" fmla="*/ 439 w 1517"/>
                <a:gd name="T17" fmla="*/ 583 h 2133"/>
                <a:gd name="T18" fmla="*/ 274 w 1517"/>
                <a:gd name="T19" fmla="*/ 268 h 2133"/>
                <a:gd name="T20" fmla="*/ 465 w 1517"/>
                <a:gd name="T21" fmla="*/ 494 h 2133"/>
                <a:gd name="T22" fmla="*/ 562 w 1517"/>
                <a:gd name="T23" fmla="*/ 312 h 2133"/>
                <a:gd name="T24" fmla="*/ 533 w 1517"/>
                <a:gd name="T25" fmla="*/ 944 h 2133"/>
                <a:gd name="T26" fmla="*/ 748 w 1517"/>
                <a:gd name="T27" fmla="*/ 513 h 2133"/>
                <a:gd name="T28" fmla="*/ 647 w 1517"/>
                <a:gd name="T29" fmla="*/ 1177 h 2133"/>
                <a:gd name="T30" fmla="*/ 723 w 1517"/>
                <a:gd name="T31" fmla="*/ 1368 h 2133"/>
                <a:gd name="T32" fmla="*/ 894 w 1517"/>
                <a:gd name="T33" fmla="*/ 949 h 2133"/>
                <a:gd name="T34" fmla="*/ 672 w 1517"/>
                <a:gd name="T35" fmla="*/ 0 h 2133"/>
                <a:gd name="T36" fmla="*/ 859 w 1517"/>
                <a:gd name="T37" fmla="*/ 284 h 2133"/>
                <a:gd name="T38" fmla="*/ 1014 w 1517"/>
                <a:gd name="T39" fmla="*/ 21 h 2133"/>
                <a:gd name="T40" fmla="*/ 908 w 1517"/>
                <a:gd name="T41" fmla="*/ 399 h 2133"/>
                <a:gd name="T42" fmla="*/ 986 w 1517"/>
                <a:gd name="T43" fmla="*/ 893 h 2133"/>
                <a:gd name="T44" fmla="*/ 947 w 1517"/>
                <a:gd name="T45" fmla="*/ 1139 h 2133"/>
                <a:gd name="T46" fmla="*/ 1123 w 1517"/>
                <a:gd name="T47" fmla="*/ 297 h 2133"/>
                <a:gd name="T48" fmla="*/ 1147 w 1517"/>
                <a:gd name="T49" fmla="*/ 676 h 2133"/>
                <a:gd name="T50" fmla="*/ 1517 w 1517"/>
                <a:gd name="T51" fmla="*/ 551 h 2133"/>
                <a:gd name="T52" fmla="*/ 1141 w 1517"/>
                <a:gd name="T53" fmla="*/ 760 h 2133"/>
                <a:gd name="T54" fmla="*/ 1053 w 1517"/>
                <a:gd name="T55" fmla="*/ 1131 h 2133"/>
                <a:gd name="T56" fmla="*/ 1236 w 1517"/>
                <a:gd name="T57" fmla="*/ 1105 h 2133"/>
                <a:gd name="T58" fmla="*/ 1448 w 1517"/>
                <a:gd name="T59" fmla="*/ 831 h 2133"/>
                <a:gd name="T60" fmla="*/ 1299 w 1517"/>
                <a:gd name="T61" fmla="*/ 1117 h 2133"/>
                <a:gd name="T62" fmla="*/ 1500 w 1517"/>
                <a:gd name="T63" fmla="*/ 1218 h 2133"/>
                <a:gd name="T64" fmla="*/ 996 w 1517"/>
                <a:gd name="T65" fmla="*/ 1251 h 2133"/>
                <a:gd name="T66" fmla="*/ 929 w 1517"/>
                <a:gd name="T67" fmla="*/ 1357 h 2133"/>
                <a:gd name="T68" fmla="*/ 655 w 1517"/>
                <a:gd name="T69" fmla="*/ 2132 h 2133"/>
                <a:gd name="T70" fmla="*/ 389 w 1517"/>
                <a:gd name="T71" fmla="*/ 2133 h 2133"/>
                <a:gd name="T72" fmla="*/ 566 w 1517"/>
                <a:gd name="T73" fmla="*/ 1551 h 2133"/>
                <a:gd name="T74" fmla="*/ 587 w 1517"/>
                <a:gd name="T75" fmla="*/ 1364 h 2133"/>
                <a:gd name="T76" fmla="*/ 326 w 1517"/>
                <a:gd name="T77" fmla="*/ 1121 h 2133"/>
                <a:gd name="T78" fmla="*/ 323 w 1517"/>
                <a:gd name="T79" fmla="*/ 1121 h 2133"/>
                <a:gd name="T80" fmla="*/ 32 w 1517"/>
                <a:gd name="T81" fmla="*/ 1300 h 2133"/>
                <a:gd name="T82" fmla="*/ 243 w 1517"/>
                <a:gd name="T83" fmla="*/ 1096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17" h="2133">
                  <a:moveTo>
                    <a:pt x="243" y="1096"/>
                  </a:moveTo>
                  <a:cubicBezTo>
                    <a:pt x="146" y="1058"/>
                    <a:pt x="62" y="979"/>
                    <a:pt x="54" y="868"/>
                  </a:cubicBezTo>
                  <a:cubicBezTo>
                    <a:pt x="86" y="1046"/>
                    <a:pt x="244" y="1042"/>
                    <a:pt x="345" y="1058"/>
                  </a:cubicBezTo>
                  <a:cubicBezTo>
                    <a:pt x="427" y="1070"/>
                    <a:pt x="475" y="1090"/>
                    <a:pt x="521" y="1132"/>
                  </a:cubicBezTo>
                  <a:cubicBezTo>
                    <a:pt x="511" y="1107"/>
                    <a:pt x="500" y="1081"/>
                    <a:pt x="487" y="1052"/>
                  </a:cubicBezTo>
                  <a:cubicBezTo>
                    <a:pt x="468" y="1008"/>
                    <a:pt x="453" y="962"/>
                    <a:pt x="442" y="915"/>
                  </a:cubicBezTo>
                  <a:cubicBezTo>
                    <a:pt x="369" y="736"/>
                    <a:pt x="235" y="531"/>
                    <a:pt x="0" y="527"/>
                  </a:cubicBezTo>
                  <a:cubicBezTo>
                    <a:pt x="140" y="517"/>
                    <a:pt x="304" y="621"/>
                    <a:pt x="422" y="767"/>
                  </a:cubicBezTo>
                  <a:cubicBezTo>
                    <a:pt x="420" y="706"/>
                    <a:pt x="426" y="644"/>
                    <a:pt x="439" y="583"/>
                  </a:cubicBezTo>
                  <a:cubicBezTo>
                    <a:pt x="443" y="468"/>
                    <a:pt x="409" y="341"/>
                    <a:pt x="274" y="268"/>
                  </a:cubicBezTo>
                  <a:cubicBezTo>
                    <a:pt x="358" y="306"/>
                    <a:pt x="433" y="384"/>
                    <a:pt x="465" y="494"/>
                  </a:cubicBezTo>
                  <a:cubicBezTo>
                    <a:pt x="488" y="431"/>
                    <a:pt x="520" y="370"/>
                    <a:pt x="562" y="312"/>
                  </a:cubicBezTo>
                  <a:cubicBezTo>
                    <a:pt x="412" y="562"/>
                    <a:pt x="458" y="770"/>
                    <a:pt x="533" y="944"/>
                  </a:cubicBezTo>
                  <a:cubicBezTo>
                    <a:pt x="540" y="759"/>
                    <a:pt x="630" y="606"/>
                    <a:pt x="748" y="513"/>
                  </a:cubicBezTo>
                  <a:cubicBezTo>
                    <a:pt x="562" y="709"/>
                    <a:pt x="577" y="987"/>
                    <a:pt x="647" y="1177"/>
                  </a:cubicBezTo>
                  <a:cubicBezTo>
                    <a:pt x="687" y="1254"/>
                    <a:pt x="712" y="1307"/>
                    <a:pt x="723" y="1368"/>
                  </a:cubicBezTo>
                  <a:cubicBezTo>
                    <a:pt x="802" y="1219"/>
                    <a:pt x="871" y="1054"/>
                    <a:pt x="894" y="949"/>
                  </a:cubicBezTo>
                  <a:cubicBezTo>
                    <a:pt x="946" y="713"/>
                    <a:pt x="927" y="336"/>
                    <a:pt x="672" y="0"/>
                  </a:cubicBezTo>
                  <a:cubicBezTo>
                    <a:pt x="738" y="76"/>
                    <a:pt x="805" y="175"/>
                    <a:pt x="859" y="284"/>
                  </a:cubicBezTo>
                  <a:cubicBezTo>
                    <a:pt x="872" y="168"/>
                    <a:pt x="935" y="75"/>
                    <a:pt x="1014" y="21"/>
                  </a:cubicBezTo>
                  <a:cubicBezTo>
                    <a:pt x="879" y="127"/>
                    <a:pt x="877" y="278"/>
                    <a:pt x="908" y="399"/>
                  </a:cubicBezTo>
                  <a:cubicBezTo>
                    <a:pt x="968" y="553"/>
                    <a:pt x="1003" y="725"/>
                    <a:pt x="986" y="893"/>
                  </a:cubicBezTo>
                  <a:cubicBezTo>
                    <a:pt x="982" y="933"/>
                    <a:pt x="969" y="1057"/>
                    <a:pt x="947" y="1139"/>
                  </a:cubicBezTo>
                  <a:cubicBezTo>
                    <a:pt x="1083" y="947"/>
                    <a:pt x="1170" y="665"/>
                    <a:pt x="1123" y="297"/>
                  </a:cubicBezTo>
                  <a:cubicBezTo>
                    <a:pt x="1146" y="409"/>
                    <a:pt x="1154" y="538"/>
                    <a:pt x="1147" y="676"/>
                  </a:cubicBezTo>
                  <a:cubicBezTo>
                    <a:pt x="1253" y="558"/>
                    <a:pt x="1397" y="525"/>
                    <a:pt x="1517" y="551"/>
                  </a:cubicBezTo>
                  <a:cubicBezTo>
                    <a:pt x="1320" y="524"/>
                    <a:pt x="1198" y="640"/>
                    <a:pt x="1141" y="760"/>
                  </a:cubicBezTo>
                  <a:cubicBezTo>
                    <a:pt x="1125" y="887"/>
                    <a:pt x="1100" y="1011"/>
                    <a:pt x="1053" y="1131"/>
                  </a:cubicBezTo>
                  <a:cubicBezTo>
                    <a:pt x="1115" y="1108"/>
                    <a:pt x="1177" y="1101"/>
                    <a:pt x="1236" y="1105"/>
                  </a:cubicBezTo>
                  <a:cubicBezTo>
                    <a:pt x="1336" y="1065"/>
                    <a:pt x="1433" y="985"/>
                    <a:pt x="1448" y="831"/>
                  </a:cubicBezTo>
                  <a:cubicBezTo>
                    <a:pt x="1445" y="933"/>
                    <a:pt x="1395" y="1045"/>
                    <a:pt x="1299" y="1117"/>
                  </a:cubicBezTo>
                  <a:cubicBezTo>
                    <a:pt x="1371" y="1134"/>
                    <a:pt x="1442" y="1168"/>
                    <a:pt x="1500" y="1218"/>
                  </a:cubicBezTo>
                  <a:cubicBezTo>
                    <a:pt x="1270" y="1137"/>
                    <a:pt x="1113" y="1167"/>
                    <a:pt x="996" y="1251"/>
                  </a:cubicBezTo>
                  <a:cubicBezTo>
                    <a:pt x="976" y="1286"/>
                    <a:pt x="954" y="1325"/>
                    <a:pt x="929" y="1357"/>
                  </a:cubicBezTo>
                  <a:cubicBezTo>
                    <a:pt x="725" y="1640"/>
                    <a:pt x="611" y="1861"/>
                    <a:pt x="655" y="2132"/>
                  </a:cubicBezTo>
                  <a:cubicBezTo>
                    <a:pt x="389" y="2133"/>
                    <a:pt x="389" y="2133"/>
                    <a:pt x="389" y="2133"/>
                  </a:cubicBezTo>
                  <a:cubicBezTo>
                    <a:pt x="379" y="1934"/>
                    <a:pt x="437" y="1735"/>
                    <a:pt x="566" y="1551"/>
                  </a:cubicBezTo>
                  <a:cubicBezTo>
                    <a:pt x="585" y="1482"/>
                    <a:pt x="592" y="1424"/>
                    <a:pt x="587" y="1364"/>
                  </a:cubicBezTo>
                  <a:cubicBezTo>
                    <a:pt x="540" y="1242"/>
                    <a:pt x="476" y="1149"/>
                    <a:pt x="326" y="1121"/>
                  </a:cubicBezTo>
                  <a:cubicBezTo>
                    <a:pt x="323" y="1121"/>
                    <a:pt x="323" y="1121"/>
                    <a:pt x="323" y="1121"/>
                  </a:cubicBezTo>
                  <a:cubicBezTo>
                    <a:pt x="217" y="1123"/>
                    <a:pt x="99" y="1161"/>
                    <a:pt x="32" y="1300"/>
                  </a:cubicBezTo>
                  <a:cubicBezTo>
                    <a:pt x="67" y="1213"/>
                    <a:pt x="140" y="1133"/>
                    <a:pt x="243" y="109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4" name="Freeform 8"/>
            <p:cNvSpPr>
              <a:spLocks noEditPoints="1"/>
            </p:cNvSpPr>
            <p:nvPr/>
          </p:nvSpPr>
          <p:spPr bwMode="auto">
            <a:xfrm>
              <a:off x="5064924" y="2469910"/>
              <a:ext cx="129803" cy="223748"/>
            </a:xfrm>
            <a:custGeom>
              <a:avLst/>
              <a:gdLst>
                <a:gd name="T0" fmla="*/ 83 w 136"/>
                <a:gd name="T1" fmla="*/ 230 h 234"/>
                <a:gd name="T2" fmla="*/ 85 w 136"/>
                <a:gd name="T3" fmla="*/ 229 h 234"/>
                <a:gd name="T4" fmla="*/ 85 w 136"/>
                <a:gd name="T5" fmla="*/ 229 h 234"/>
                <a:gd name="T6" fmla="*/ 120 w 136"/>
                <a:gd name="T7" fmla="*/ 143 h 234"/>
                <a:gd name="T8" fmla="*/ 112 w 136"/>
                <a:gd name="T9" fmla="*/ 0 h 234"/>
                <a:gd name="T10" fmla="*/ 4 w 136"/>
                <a:gd name="T11" fmla="*/ 159 h 234"/>
                <a:gd name="T12" fmla="*/ 70 w 136"/>
                <a:gd name="T13" fmla="*/ 230 h 234"/>
                <a:gd name="T14" fmla="*/ 83 w 136"/>
                <a:gd name="T15" fmla="*/ 229 h 234"/>
                <a:gd name="T16" fmla="*/ 83 w 136"/>
                <a:gd name="T17" fmla="*/ 230 h 234"/>
                <a:gd name="T18" fmla="*/ 87 w 136"/>
                <a:gd name="T19" fmla="*/ 44 h 234"/>
                <a:gd name="T20" fmla="*/ 87 w 136"/>
                <a:gd name="T21" fmla="*/ 44 h 234"/>
                <a:gd name="T22" fmla="*/ 87 w 136"/>
                <a:gd name="T23" fmla="*/ 4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6" h="234">
                  <a:moveTo>
                    <a:pt x="83" y="230"/>
                  </a:moveTo>
                  <a:cubicBezTo>
                    <a:pt x="84" y="230"/>
                    <a:pt x="84" y="229"/>
                    <a:pt x="85" y="229"/>
                  </a:cubicBezTo>
                  <a:cubicBezTo>
                    <a:pt x="85" y="229"/>
                    <a:pt x="85" y="229"/>
                    <a:pt x="85" y="229"/>
                  </a:cubicBezTo>
                  <a:cubicBezTo>
                    <a:pt x="122" y="209"/>
                    <a:pt x="136" y="174"/>
                    <a:pt x="120" y="143"/>
                  </a:cubicBezTo>
                  <a:cubicBezTo>
                    <a:pt x="101" y="98"/>
                    <a:pt x="100" y="49"/>
                    <a:pt x="112" y="0"/>
                  </a:cubicBezTo>
                  <a:cubicBezTo>
                    <a:pt x="64" y="39"/>
                    <a:pt x="10" y="86"/>
                    <a:pt x="4" y="159"/>
                  </a:cubicBezTo>
                  <a:cubicBezTo>
                    <a:pt x="0" y="208"/>
                    <a:pt x="19" y="234"/>
                    <a:pt x="70" y="230"/>
                  </a:cubicBezTo>
                  <a:cubicBezTo>
                    <a:pt x="83" y="229"/>
                    <a:pt x="83" y="229"/>
                    <a:pt x="83" y="229"/>
                  </a:cubicBezTo>
                  <a:lnTo>
                    <a:pt x="83" y="230"/>
                  </a:lnTo>
                  <a:close/>
                  <a:moveTo>
                    <a:pt x="87" y="44"/>
                  </a:moveTo>
                  <a:cubicBezTo>
                    <a:pt x="87" y="44"/>
                    <a:pt x="87" y="44"/>
                    <a:pt x="87" y="44"/>
                  </a:cubicBezTo>
                  <a:cubicBezTo>
                    <a:pt x="87" y="44"/>
                    <a:pt x="87" y="44"/>
                    <a:pt x="87" y="4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5" name="Freeform 9"/>
            <p:cNvSpPr/>
            <p:nvPr/>
          </p:nvSpPr>
          <p:spPr bwMode="auto">
            <a:xfrm>
              <a:off x="5435686" y="2778998"/>
              <a:ext cx="438889" cy="288291"/>
            </a:xfrm>
            <a:custGeom>
              <a:avLst/>
              <a:gdLst>
                <a:gd name="T0" fmla="*/ 0 w 459"/>
                <a:gd name="T1" fmla="*/ 113 h 302"/>
                <a:gd name="T2" fmla="*/ 197 w 459"/>
                <a:gd name="T3" fmla="*/ 278 h 302"/>
                <a:gd name="T4" fmla="*/ 459 w 459"/>
                <a:gd name="T5" fmla="*/ 277 h 302"/>
                <a:gd name="T6" fmla="*/ 189 w 459"/>
                <a:gd name="T7" fmla="*/ 36 h 302"/>
                <a:gd name="T8" fmla="*/ 12 w 459"/>
                <a:gd name="T9" fmla="*/ 85 h 302"/>
                <a:gd name="T10" fmla="*/ 12 w 459"/>
                <a:gd name="T11" fmla="*/ 85 h 302"/>
                <a:gd name="T12" fmla="*/ 12 w 459"/>
                <a:gd name="T13" fmla="*/ 85 h 302"/>
                <a:gd name="T14" fmla="*/ 7 w 459"/>
                <a:gd name="T15" fmla="*/ 91 h 302"/>
                <a:gd name="T16" fmla="*/ 9 w 459"/>
                <a:gd name="T17" fmla="*/ 91 h 302"/>
                <a:gd name="T18" fmla="*/ 0 w 459"/>
                <a:gd name="T19" fmla="*/ 11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9" h="302">
                  <a:moveTo>
                    <a:pt x="0" y="113"/>
                  </a:moveTo>
                  <a:cubicBezTo>
                    <a:pt x="7" y="226"/>
                    <a:pt x="79" y="302"/>
                    <a:pt x="197" y="278"/>
                  </a:cubicBezTo>
                  <a:cubicBezTo>
                    <a:pt x="285" y="260"/>
                    <a:pt x="367" y="245"/>
                    <a:pt x="459" y="277"/>
                  </a:cubicBezTo>
                  <a:cubicBezTo>
                    <a:pt x="397" y="155"/>
                    <a:pt x="309" y="65"/>
                    <a:pt x="189" y="36"/>
                  </a:cubicBezTo>
                  <a:cubicBezTo>
                    <a:pt x="189" y="36"/>
                    <a:pt x="78" y="0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0" y="87"/>
                    <a:pt x="9" y="89"/>
                    <a:pt x="7" y="91"/>
                  </a:cubicBezTo>
                  <a:cubicBezTo>
                    <a:pt x="8" y="91"/>
                    <a:pt x="8" y="91"/>
                    <a:pt x="9" y="91"/>
                  </a:cubicBezTo>
                  <a:lnTo>
                    <a:pt x="0" y="11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6" name="Freeform 12"/>
            <p:cNvSpPr/>
            <p:nvPr/>
          </p:nvSpPr>
          <p:spPr bwMode="auto">
            <a:xfrm>
              <a:off x="4735041" y="2784735"/>
              <a:ext cx="136973" cy="109723"/>
            </a:xfrm>
            <a:custGeom>
              <a:avLst/>
              <a:gdLst>
                <a:gd name="T0" fmla="*/ 16 w 143"/>
                <a:gd name="T1" fmla="*/ 94 h 115"/>
                <a:gd name="T2" fmla="*/ 93 w 143"/>
                <a:gd name="T3" fmla="*/ 76 h 115"/>
                <a:gd name="T4" fmla="*/ 143 w 143"/>
                <a:gd name="T5" fmla="*/ 10 h 115"/>
                <a:gd name="T6" fmla="*/ 35 w 143"/>
                <a:gd name="T7" fmla="*/ 31 h 115"/>
                <a:gd name="T8" fmla="*/ 11 w 143"/>
                <a:gd name="T9" fmla="*/ 86 h 115"/>
                <a:gd name="T10" fmla="*/ 18 w 143"/>
                <a:gd name="T11" fmla="*/ 91 h 115"/>
                <a:gd name="T12" fmla="*/ 18 w 143"/>
                <a:gd name="T13" fmla="*/ 91 h 115"/>
                <a:gd name="T14" fmla="*/ 16 w 143"/>
                <a:gd name="T15" fmla="*/ 9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115">
                  <a:moveTo>
                    <a:pt x="16" y="94"/>
                  </a:moveTo>
                  <a:cubicBezTo>
                    <a:pt x="45" y="115"/>
                    <a:pt x="76" y="111"/>
                    <a:pt x="93" y="76"/>
                  </a:cubicBezTo>
                  <a:cubicBezTo>
                    <a:pt x="106" y="51"/>
                    <a:pt x="118" y="27"/>
                    <a:pt x="143" y="10"/>
                  </a:cubicBezTo>
                  <a:cubicBezTo>
                    <a:pt x="102" y="0"/>
                    <a:pt x="66" y="7"/>
                    <a:pt x="35" y="31"/>
                  </a:cubicBezTo>
                  <a:cubicBezTo>
                    <a:pt x="35" y="31"/>
                    <a:pt x="0" y="51"/>
                    <a:pt x="11" y="86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7" y="92"/>
                    <a:pt x="17" y="93"/>
                    <a:pt x="16" y="9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7" name="Freeform 14"/>
            <p:cNvSpPr/>
            <p:nvPr/>
          </p:nvSpPr>
          <p:spPr bwMode="auto">
            <a:xfrm>
              <a:off x="4025790" y="2477799"/>
              <a:ext cx="347096" cy="246696"/>
            </a:xfrm>
            <a:custGeom>
              <a:avLst/>
              <a:gdLst>
                <a:gd name="T0" fmla="*/ 355 w 363"/>
                <a:gd name="T1" fmla="*/ 179 h 258"/>
                <a:gd name="T2" fmla="*/ 161 w 363"/>
                <a:gd name="T3" fmla="*/ 186 h 258"/>
                <a:gd name="T4" fmla="*/ 0 w 363"/>
                <a:gd name="T5" fmla="*/ 58 h 258"/>
                <a:gd name="T6" fmla="*/ 274 w 363"/>
                <a:gd name="T7" fmla="*/ 41 h 258"/>
                <a:gd name="T8" fmla="*/ 362 w 363"/>
                <a:gd name="T9" fmla="*/ 163 h 258"/>
                <a:gd name="T10" fmla="*/ 355 w 363"/>
                <a:gd name="T11" fmla="*/ 17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3" h="258">
                  <a:moveTo>
                    <a:pt x="355" y="179"/>
                  </a:moveTo>
                  <a:cubicBezTo>
                    <a:pt x="299" y="248"/>
                    <a:pt x="219" y="258"/>
                    <a:pt x="161" y="186"/>
                  </a:cubicBezTo>
                  <a:cubicBezTo>
                    <a:pt x="115" y="131"/>
                    <a:pt x="70" y="80"/>
                    <a:pt x="0" y="58"/>
                  </a:cubicBezTo>
                  <a:cubicBezTo>
                    <a:pt x="92" y="13"/>
                    <a:pt x="185" y="0"/>
                    <a:pt x="274" y="41"/>
                  </a:cubicBezTo>
                  <a:cubicBezTo>
                    <a:pt x="274" y="41"/>
                    <a:pt x="363" y="74"/>
                    <a:pt x="362" y="163"/>
                  </a:cubicBezTo>
                  <a:lnTo>
                    <a:pt x="355" y="17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8" name="Freeform 15"/>
            <p:cNvSpPr/>
            <p:nvPr/>
          </p:nvSpPr>
          <p:spPr bwMode="auto">
            <a:xfrm>
              <a:off x="3675826" y="2754615"/>
              <a:ext cx="483352" cy="301199"/>
            </a:xfrm>
            <a:custGeom>
              <a:avLst/>
              <a:gdLst>
                <a:gd name="T0" fmla="*/ 506 w 506"/>
                <a:gd name="T1" fmla="*/ 134 h 315"/>
                <a:gd name="T2" fmla="*/ 268 w 506"/>
                <a:gd name="T3" fmla="*/ 261 h 315"/>
                <a:gd name="T4" fmla="*/ 0 w 506"/>
                <a:gd name="T5" fmla="*/ 202 h 315"/>
                <a:gd name="T6" fmla="*/ 327 w 506"/>
                <a:gd name="T7" fmla="*/ 11 h 315"/>
                <a:gd name="T8" fmla="*/ 503 w 506"/>
                <a:gd name="T9" fmla="*/ 110 h 315"/>
                <a:gd name="T10" fmla="*/ 506 w 506"/>
                <a:gd name="T11" fmla="*/ 13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" h="315">
                  <a:moveTo>
                    <a:pt x="506" y="134"/>
                  </a:moveTo>
                  <a:cubicBezTo>
                    <a:pt x="477" y="250"/>
                    <a:pt x="386" y="315"/>
                    <a:pt x="268" y="261"/>
                  </a:cubicBezTo>
                  <a:cubicBezTo>
                    <a:pt x="184" y="222"/>
                    <a:pt x="101" y="189"/>
                    <a:pt x="0" y="202"/>
                  </a:cubicBezTo>
                  <a:cubicBezTo>
                    <a:pt x="88" y="90"/>
                    <a:pt x="196" y="17"/>
                    <a:pt x="327" y="11"/>
                  </a:cubicBezTo>
                  <a:cubicBezTo>
                    <a:pt x="327" y="11"/>
                    <a:pt x="457" y="0"/>
                    <a:pt x="503" y="110"/>
                  </a:cubicBezTo>
                  <a:lnTo>
                    <a:pt x="506" y="13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9" name="Freeform 16"/>
            <p:cNvSpPr/>
            <p:nvPr/>
          </p:nvSpPr>
          <p:spPr bwMode="auto">
            <a:xfrm>
              <a:off x="4066667" y="3068722"/>
              <a:ext cx="83905" cy="129803"/>
            </a:xfrm>
            <a:custGeom>
              <a:avLst/>
              <a:gdLst>
                <a:gd name="T0" fmla="*/ 50 w 88"/>
                <a:gd name="T1" fmla="*/ 136 h 136"/>
                <a:gd name="T2" fmla="*/ 80 w 88"/>
                <a:gd name="T3" fmla="*/ 87 h 136"/>
                <a:gd name="T4" fmla="*/ 88 w 88"/>
                <a:gd name="T5" fmla="*/ 0 h 136"/>
                <a:gd name="T6" fmla="*/ 7 w 88"/>
                <a:gd name="T7" fmla="*/ 83 h 136"/>
                <a:gd name="T8" fmla="*/ 44 w 88"/>
                <a:gd name="T9" fmla="*/ 133 h 136"/>
                <a:gd name="T10" fmla="*/ 50 w 88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36">
                  <a:moveTo>
                    <a:pt x="50" y="136"/>
                  </a:moveTo>
                  <a:cubicBezTo>
                    <a:pt x="73" y="127"/>
                    <a:pt x="83" y="108"/>
                    <a:pt x="80" y="87"/>
                  </a:cubicBezTo>
                  <a:cubicBezTo>
                    <a:pt x="71" y="57"/>
                    <a:pt x="76" y="27"/>
                    <a:pt x="88" y="0"/>
                  </a:cubicBezTo>
                  <a:cubicBezTo>
                    <a:pt x="55" y="17"/>
                    <a:pt x="19" y="39"/>
                    <a:pt x="7" y="83"/>
                  </a:cubicBezTo>
                  <a:cubicBezTo>
                    <a:pt x="0" y="110"/>
                    <a:pt x="11" y="129"/>
                    <a:pt x="44" y="133"/>
                  </a:cubicBezTo>
                  <a:lnTo>
                    <a:pt x="50" y="13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178721" y="1803761"/>
            <a:ext cx="3315235" cy="3510950"/>
            <a:chOff x="6419026" y="2066160"/>
            <a:chExt cx="2198749" cy="2328552"/>
          </a:xfrm>
        </p:grpSpPr>
        <p:sp>
          <p:nvSpPr>
            <p:cNvPr id="130" name="Freeform 5"/>
            <p:cNvSpPr/>
            <p:nvPr/>
          </p:nvSpPr>
          <p:spPr bwMode="auto">
            <a:xfrm>
              <a:off x="7053694" y="2066160"/>
              <a:ext cx="479049" cy="391559"/>
            </a:xfrm>
            <a:custGeom>
              <a:avLst/>
              <a:gdLst>
                <a:gd name="T0" fmla="*/ 442 w 501"/>
                <a:gd name="T1" fmla="*/ 374 h 409"/>
                <a:gd name="T2" fmla="*/ 168 w 501"/>
                <a:gd name="T3" fmla="*/ 264 h 409"/>
                <a:gd name="T4" fmla="*/ 0 w 501"/>
                <a:gd name="T5" fmla="*/ 7 h 409"/>
                <a:gd name="T6" fmla="*/ 451 w 501"/>
                <a:gd name="T7" fmla="*/ 171 h 409"/>
                <a:gd name="T8" fmla="*/ 463 w 501"/>
                <a:gd name="T9" fmla="*/ 357 h 409"/>
                <a:gd name="T10" fmla="*/ 442 w 501"/>
                <a:gd name="T11" fmla="*/ 374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409">
                  <a:moveTo>
                    <a:pt x="442" y="374"/>
                  </a:moveTo>
                  <a:cubicBezTo>
                    <a:pt x="324" y="409"/>
                    <a:pt x="212" y="382"/>
                    <a:pt x="168" y="264"/>
                  </a:cubicBezTo>
                  <a:cubicBezTo>
                    <a:pt x="122" y="144"/>
                    <a:pt x="81" y="59"/>
                    <a:pt x="0" y="7"/>
                  </a:cubicBezTo>
                  <a:cubicBezTo>
                    <a:pt x="181" y="0"/>
                    <a:pt x="347" y="28"/>
                    <a:pt x="451" y="171"/>
                  </a:cubicBezTo>
                  <a:cubicBezTo>
                    <a:pt x="501" y="243"/>
                    <a:pt x="495" y="305"/>
                    <a:pt x="463" y="357"/>
                  </a:cubicBezTo>
                  <a:lnTo>
                    <a:pt x="442" y="37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1" name="Freeform 6"/>
            <p:cNvSpPr/>
            <p:nvPr/>
          </p:nvSpPr>
          <p:spPr bwMode="auto">
            <a:xfrm>
              <a:off x="7699119" y="2172297"/>
              <a:ext cx="408052" cy="312673"/>
            </a:xfrm>
            <a:custGeom>
              <a:avLst/>
              <a:gdLst>
                <a:gd name="T0" fmla="*/ 36 w 427"/>
                <a:gd name="T1" fmla="*/ 265 h 327"/>
                <a:gd name="T2" fmla="*/ 268 w 427"/>
                <a:gd name="T3" fmla="*/ 221 h 327"/>
                <a:gd name="T4" fmla="*/ 427 w 427"/>
                <a:gd name="T5" fmla="*/ 29 h 327"/>
                <a:gd name="T6" fmla="*/ 99 w 427"/>
                <a:gd name="T7" fmla="*/ 80 h 327"/>
                <a:gd name="T8" fmla="*/ 25 w 427"/>
                <a:gd name="T9" fmla="*/ 246 h 327"/>
                <a:gd name="T10" fmla="*/ 36 w 427"/>
                <a:gd name="T11" fmla="*/ 26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327">
                  <a:moveTo>
                    <a:pt x="36" y="265"/>
                  </a:moveTo>
                  <a:cubicBezTo>
                    <a:pt x="115" y="327"/>
                    <a:pt x="213" y="322"/>
                    <a:pt x="268" y="221"/>
                  </a:cubicBezTo>
                  <a:cubicBezTo>
                    <a:pt x="308" y="145"/>
                    <a:pt x="348" y="77"/>
                    <a:pt x="427" y="29"/>
                  </a:cubicBezTo>
                  <a:cubicBezTo>
                    <a:pt x="305" y="0"/>
                    <a:pt x="194" y="8"/>
                    <a:pt x="99" y="80"/>
                  </a:cubicBezTo>
                  <a:cubicBezTo>
                    <a:pt x="99" y="80"/>
                    <a:pt x="0" y="141"/>
                    <a:pt x="25" y="246"/>
                  </a:cubicBezTo>
                  <a:lnTo>
                    <a:pt x="36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2" name="Freeform 7"/>
            <p:cNvSpPr/>
            <p:nvPr/>
          </p:nvSpPr>
          <p:spPr bwMode="auto">
            <a:xfrm>
              <a:off x="6800545" y="2355168"/>
              <a:ext cx="1450056" cy="2039544"/>
            </a:xfrm>
            <a:custGeom>
              <a:avLst/>
              <a:gdLst>
                <a:gd name="T0" fmla="*/ 243 w 1517"/>
                <a:gd name="T1" fmla="*/ 1096 h 2133"/>
                <a:gd name="T2" fmla="*/ 54 w 1517"/>
                <a:gd name="T3" fmla="*/ 868 h 2133"/>
                <a:gd name="T4" fmla="*/ 345 w 1517"/>
                <a:gd name="T5" fmla="*/ 1058 h 2133"/>
                <a:gd name="T6" fmla="*/ 521 w 1517"/>
                <a:gd name="T7" fmla="*/ 1132 h 2133"/>
                <a:gd name="T8" fmla="*/ 487 w 1517"/>
                <a:gd name="T9" fmla="*/ 1052 h 2133"/>
                <a:gd name="T10" fmla="*/ 442 w 1517"/>
                <a:gd name="T11" fmla="*/ 915 h 2133"/>
                <a:gd name="T12" fmla="*/ 0 w 1517"/>
                <a:gd name="T13" fmla="*/ 527 h 2133"/>
                <a:gd name="T14" fmla="*/ 422 w 1517"/>
                <a:gd name="T15" fmla="*/ 767 h 2133"/>
                <a:gd name="T16" fmla="*/ 439 w 1517"/>
                <a:gd name="T17" fmla="*/ 583 h 2133"/>
                <a:gd name="T18" fmla="*/ 274 w 1517"/>
                <a:gd name="T19" fmla="*/ 268 h 2133"/>
                <a:gd name="T20" fmla="*/ 465 w 1517"/>
                <a:gd name="T21" fmla="*/ 494 h 2133"/>
                <a:gd name="T22" fmla="*/ 562 w 1517"/>
                <a:gd name="T23" fmla="*/ 312 h 2133"/>
                <a:gd name="T24" fmla="*/ 533 w 1517"/>
                <a:gd name="T25" fmla="*/ 944 h 2133"/>
                <a:gd name="T26" fmla="*/ 748 w 1517"/>
                <a:gd name="T27" fmla="*/ 513 h 2133"/>
                <a:gd name="T28" fmla="*/ 647 w 1517"/>
                <a:gd name="T29" fmla="*/ 1177 h 2133"/>
                <a:gd name="T30" fmla="*/ 723 w 1517"/>
                <a:gd name="T31" fmla="*/ 1368 h 2133"/>
                <a:gd name="T32" fmla="*/ 894 w 1517"/>
                <a:gd name="T33" fmla="*/ 949 h 2133"/>
                <a:gd name="T34" fmla="*/ 672 w 1517"/>
                <a:gd name="T35" fmla="*/ 0 h 2133"/>
                <a:gd name="T36" fmla="*/ 859 w 1517"/>
                <a:gd name="T37" fmla="*/ 284 h 2133"/>
                <a:gd name="T38" fmla="*/ 1014 w 1517"/>
                <a:gd name="T39" fmla="*/ 21 h 2133"/>
                <a:gd name="T40" fmla="*/ 908 w 1517"/>
                <a:gd name="T41" fmla="*/ 399 h 2133"/>
                <a:gd name="T42" fmla="*/ 986 w 1517"/>
                <a:gd name="T43" fmla="*/ 893 h 2133"/>
                <a:gd name="T44" fmla="*/ 947 w 1517"/>
                <a:gd name="T45" fmla="*/ 1139 h 2133"/>
                <a:gd name="T46" fmla="*/ 1123 w 1517"/>
                <a:gd name="T47" fmla="*/ 297 h 2133"/>
                <a:gd name="T48" fmla="*/ 1147 w 1517"/>
                <a:gd name="T49" fmla="*/ 676 h 2133"/>
                <a:gd name="T50" fmla="*/ 1517 w 1517"/>
                <a:gd name="T51" fmla="*/ 551 h 2133"/>
                <a:gd name="T52" fmla="*/ 1141 w 1517"/>
                <a:gd name="T53" fmla="*/ 760 h 2133"/>
                <a:gd name="T54" fmla="*/ 1053 w 1517"/>
                <a:gd name="T55" fmla="*/ 1131 h 2133"/>
                <a:gd name="T56" fmla="*/ 1236 w 1517"/>
                <a:gd name="T57" fmla="*/ 1105 h 2133"/>
                <a:gd name="T58" fmla="*/ 1448 w 1517"/>
                <a:gd name="T59" fmla="*/ 831 h 2133"/>
                <a:gd name="T60" fmla="*/ 1299 w 1517"/>
                <a:gd name="T61" fmla="*/ 1117 h 2133"/>
                <a:gd name="T62" fmla="*/ 1500 w 1517"/>
                <a:gd name="T63" fmla="*/ 1218 h 2133"/>
                <a:gd name="T64" fmla="*/ 996 w 1517"/>
                <a:gd name="T65" fmla="*/ 1251 h 2133"/>
                <a:gd name="T66" fmla="*/ 929 w 1517"/>
                <a:gd name="T67" fmla="*/ 1357 h 2133"/>
                <a:gd name="T68" fmla="*/ 655 w 1517"/>
                <a:gd name="T69" fmla="*/ 2132 h 2133"/>
                <a:gd name="T70" fmla="*/ 389 w 1517"/>
                <a:gd name="T71" fmla="*/ 2133 h 2133"/>
                <a:gd name="T72" fmla="*/ 566 w 1517"/>
                <a:gd name="T73" fmla="*/ 1551 h 2133"/>
                <a:gd name="T74" fmla="*/ 587 w 1517"/>
                <a:gd name="T75" fmla="*/ 1364 h 2133"/>
                <a:gd name="T76" fmla="*/ 326 w 1517"/>
                <a:gd name="T77" fmla="*/ 1121 h 2133"/>
                <a:gd name="T78" fmla="*/ 323 w 1517"/>
                <a:gd name="T79" fmla="*/ 1121 h 2133"/>
                <a:gd name="T80" fmla="*/ 32 w 1517"/>
                <a:gd name="T81" fmla="*/ 1300 h 2133"/>
                <a:gd name="T82" fmla="*/ 243 w 1517"/>
                <a:gd name="T83" fmla="*/ 1096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17" h="2133">
                  <a:moveTo>
                    <a:pt x="243" y="1096"/>
                  </a:moveTo>
                  <a:cubicBezTo>
                    <a:pt x="146" y="1058"/>
                    <a:pt x="62" y="979"/>
                    <a:pt x="54" y="868"/>
                  </a:cubicBezTo>
                  <a:cubicBezTo>
                    <a:pt x="86" y="1046"/>
                    <a:pt x="244" y="1042"/>
                    <a:pt x="345" y="1058"/>
                  </a:cubicBezTo>
                  <a:cubicBezTo>
                    <a:pt x="427" y="1070"/>
                    <a:pt x="475" y="1090"/>
                    <a:pt x="521" y="1132"/>
                  </a:cubicBezTo>
                  <a:cubicBezTo>
                    <a:pt x="511" y="1107"/>
                    <a:pt x="500" y="1081"/>
                    <a:pt x="487" y="1052"/>
                  </a:cubicBezTo>
                  <a:cubicBezTo>
                    <a:pt x="468" y="1008"/>
                    <a:pt x="453" y="962"/>
                    <a:pt x="442" y="915"/>
                  </a:cubicBezTo>
                  <a:cubicBezTo>
                    <a:pt x="369" y="736"/>
                    <a:pt x="235" y="531"/>
                    <a:pt x="0" y="527"/>
                  </a:cubicBezTo>
                  <a:cubicBezTo>
                    <a:pt x="140" y="517"/>
                    <a:pt x="304" y="621"/>
                    <a:pt x="422" y="767"/>
                  </a:cubicBezTo>
                  <a:cubicBezTo>
                    <a:pt x="420" y="706"/>
                    <a:pt x="426" y="644"/>
                    <a:pt x="439" y="583"/>
                  </a:cubicBezTo>
                  <a:cubicBezTo>
                    <a:pt x="443" y="468"/>
                    <a:pt x="409" y="341"/>
                    <a:pt x="274" y="268"/>
                  </a:cubicBezTo>
                  <a:cubicBezTo>
                    <a:pt x="358" y="306"/>
                    <a:pt x="433" y="384"/>
                    <a:pt x="465" y="494"/>
                  </a:cubicBezTo>
                  <a:cubicBezTo>
                    <a:pt x="488" y="431"/>
                    <a:pt x="520" y="370"/>
                    <a:pt x="562" y="312"/>
                  </a:cubicBezTo>
                  <a:cubicBezTo>
                    <a:pt x="412" y="562"/>
                    <a:pt x="458" y="770"/>
                    <a:pt x="533" y="944"/>
                  </a:cubicBezTo>
                  <a:cubicBezTo>
                    <a:pt x="540" y="759"/>
                    <a:pt x="630" y="606"/>
                    <a:pt x="748" y="513"/>
                  </a:cubicBezTo>
                  <a:cubicBezTo>
                    <a:pt x="562" y="709"/>
                    <a:pt x="577" y="987"/>
                    <a:pt x="647" y="1177"/>
                  </a:cubicBezTo>
                  <a:cubicBezTo>
                    <a:pt x="687" y="1254"/>
                    <a:pt x="712" y="1307"/>
                    <a:pt x="723" y="1368"/>
                  </a:cubicBezTo>
                  <a:cubicBezTo>
                    <a:pt x="802" y="1219"/>
                    <a:pt x="871" y="1054"/>
                    <a:pt x="894" y="949"/>
                  </a:cubicBezTo>
                  <a:cubicBezTo>
                    <a:pt x="946" y="713"/>
                    <a:pt x="927" y="336"/>
                    <a:pt x="672" y="0"/>
                  </a:cubicBezTo>
                  <a:cubicBezTo>
                    <a:pt x="738" y="76"/>
                    <a:pt x="805" y="175"/>
                    <a:pt x="859" y="284"/>
                  </a:cubicBezTo>
                  <a:cubicBezTo>
                    <a:pt x="872" y="168"/>
                    <a:pt x="935" y="75"/>
                    <a:pt x="1014" y="21"/>
                  </a:cubicBezTo>
                  <a:cubicBezTo>
                    <a:pt x="879" y="127"/>
                    <a:pt x="877" y="278"/>
                    <a:pt x="908" y="399"/>
                  </a:cubicBezTo>
                  <a:cubicBezTo>
                    <a:pt x="968" y="553"/>
                    <a:pt x="1003" y="725"/>
                    <a:pt x="986" y="893"/>
                  </a:cubicBezTo>
                  <a:cubicBezTo>
                    <a:pt x="982" y="933"/>
                    <a:pt x="969" y="1057"/>
                    <a:pt x="947" y="1139"/>
                  </a:cubicBezTo>
                  <a:cubicBezTo>
                    <a:pt x="1083" y="947"/>
                    <a:pt x="1170" y="665"/>
                    <a:pt x="1123" y="297"/>
                  </a:cubicBezTo>
                  <a:cubicBezTo>
                    <a:pt x="1146" y="409"/>
                    <a:pt x="1154" y="538"/>
                    <a:pt x="1147" y="676"/>
                  </a:cubicBezTo>
                  <a:cubicBezTo>
                    <a:pt x="1253" y="558"/>
                    <a:pt x="1397" y="525"/>
                    <a:pt x="1517" y="551"/>
                  </a:cubicBezTo>
                  <a:cubicBezTo>
                    <a:pt x="1320" y="524"/>
                    <a:pt x="1198" y="640"/>
                    <a:pt x="1141" y="760"/>
                  </a:cubicBezTo>
                  <a:cubicBezTo>
                    <a:pt x="1125" y="887"/>
                    <a:pt x="1100" y="1011"/>
                    <a:pt x="1053" y="1131"/>
                  </a:cubicBezTo>
                  <a:cubicBezTo>
                    <a:pt x="1115" y="1108"/>
                    <a:pt x="1177" y="1101"/>
                    <a:pt x="1236" y="1105"/>
                  </a:cubicBezTo>
                  <a:cubicBezTo>
                    <a:pt x="1336" y="1065"/>
                    <a:pt x="1433" y="985"/>
                    <a:pt x="1448" y="831"/>
                  </a:cubicBezTo>
                  <a:cubicBezTo>
                    <a:pt x="1445" y="933"/>
                    <a:pt x="1395" y="1045"/>
                    <a:pt x="1299" y="1117"/>
                  </a:cubicBezTo>
                  <a:cubicBezTo>
                    <a:pt x="1371" y="1134"/>
                    <a:pt x="1442" y="1168"/>
                    <a:pt x="1500" y="1218"/>
                  </a:cubicBezTo>
                  <a:cubicBezTo>
                    <a:pt x="1270" y="1137"/>
                    <a:pt x="1113" y="1167"/>
                    <a:pt x="996" y="1251"/>
                  </a:cubicBezTo>
                  <a:cubicBezTo>
                    <a:pt x="976" y="1286"/>
                    <a:pt x="954" y="1325"/>
                    <a:pt x="929" y="1357"/>
                  </a:cubicBezTo>
                  <a:cubicBezTo>
                    <a:pt x="725" y="1640"/>
                    <a:pt x="611" y="1861"/>
                    <a:pt x="655" y="2132"/>
                  </a:cubicBezTo>
                  <a:cubicBezTo>
                    <a:pt x="389" y="2133"/>
                    <a:pt x="389" y="2133"/>
                    <a:pt x="389" y="2133"/>
                  </a:cubicBezTo>
                  <a:cubicBezTo>
                    <a:pt x="379" y="1934"/>
                    <a:pt x="437" y="1735"/>
                    <a:pt x="566" y="1551"/>
                  </a:cubicBezTo>
                  <a:cubicBezTo>
                    <a:pt x="585" y="1482"/>
                    <a:pt x="592" y="1424"/>
                    <a:pt x="587" y="1364"/>
                  </a:cubicBezTo>
                  <a:cubicBezTo>
                    <a:pt x="540" y="1242"/>
                    <a:pt x="476" y="1149"/>
                    <a:pt x="326" y="1121"/>
                  </a:cubicBezTo>
                  <a:cubicBezTo>
                    <a:pt x="323" y="1121"/>
                    <a:pt x="323" y="1121"/>
                    <a:pt x="323" y="1121"/>
                  </a:cubicBezTo>
                  <a:cubicBezTo>
                    <a:pt x="217" y="1123"/>
                    <a:pt x="99" y="1161"/>
                    <a:pt x="32" y="1300"/>
                  </a:cubicBezTo>
                  <a:cubicBezTo>
                    <a:pt x="67" y="1213"/>
                    <a:pt x="140" y="1133"/>
                    <a:pt x="243" y="109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3" name="Freeform 8"/>
            <p:cNvSpPr>
              <a:spLocks noEditPoints="1"/>
            </p:cNvSpPr>
            <p:nvPr/>
          </p:nvSpPr>
          <p:spPr bwMode="auto">
            <a:xfrm>
              <a:off x="7808124" y="2469909"/>
              <a:ext cx="129803" cy="223748"/>
            </a:xfrm>
            <a:custGeom>
              <a:avLst/>
              <a:gdLst>
                <a:gd name="T0" fmla="*/ 83 w 136"/>
                <a:gd name="T1" fmla="*/ 230 h 234"/>
                <a:gd name="T2" fmla="*/ 85 w 136"/>
                <a:gd name="T3" fmla="*/ 229 h 234"/>
                <a:gd name="T4" fmla="*/ 85 w 136"/>
                <a:gd name="T5" fmla="*/ 229 h 234"/>
                <a:gd name="T6" fmla="*/ 120 w 136"/>
                <a:gd name="T7" fmla="*/ 143 h 234"/>
                <a:gd name="T8" fmla="*/ 112 w 136"/>
                <a:gd name="T9" fmla="*/ 0 h 234"/>
                <a:gd name="T10" fmla="*/ 4 w 136"/>
                <a:gd name="T11" fmla="*/ 159 h 234"/>
                <a:gd name="T12" fmla="*/ 70 w 136"/>
                <a:gd name="T13" fmla="*/ 230 h 234"/>
                <a:gd name="T14" fmla="*/ 83 w 136"/>
                <a:gd name="T15" fmla="*/ 229 h 234"/>
                <a:gd name="T16" fmla="*/ 83 w 136"/>
                <a:gd name="T17" fmla="*/ 230 h 234"/>
                <a:gd name="T18" fmla="*/ 87 w 136"/>
                <a:gd name="T19" fmla="*/ 44 h 234"/>
                <a:gd name="T20" fmla="*/ 87 w 136"/>
                <a:gd name="T21" fmla="*/ 44 h 234"/>
                <a:gd name="T22" fmla="*/ 87 w 136"/>
                <a:gd name="T23" fmla="*/ 4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6" h="234">
                  <a:moveTo>
                    <a:pt x="83" y="230"/>
                  </a:moveTo>
                  <a:cubicBezTo>
                    <a:pt x="84" y="230"/>
                    <a:pt x="84" y="229"/>
                    <a:pt x="85" y="229"/>
                  </a:cubicBezTo>
                  <a:cubicBezTo>
                    <a:pt x="85" y="229"/>
                    <a:pt x="85" y="229"/>
                    <a:pt x="85" y="229"/>
                  </a:cubicBezTo>
                  <a:cubicBezTo>
                    <a:pt x="122" y="209"/>
                    <a:pt x="136" y="174"/>
                    <a:pt x="120" y="143"/>
                  </a:cubicBezTo>
                  <a:cubicBezTo>
                    <a:pt x="101" y="98"/>
                    <a:pt x="100" y="49"/>
                    <a:pt x="112" y="0"/>
                  </a:cubicBezTo>
                  <a:cubicBezTo>
                    <a:pt x="64" y="39"/>
                    <a:pt x="10" y="86"/>
                    <a:pt x="4" y="159"/>
                  </a:cubicBezTo>
                  <a:cubicBezTo>
                    <a:pt x="0" y="208"/>
                    <a:pt x="19" y="234"/>
                    <a:pt x="70" y="230"/>
                  </a:cubicBezTo>
                  <a:cubicBezTo>
                    <a:pt x="83" y="229"/>
                    <a:pt x="83" y="229"/>
                    <a:pt x="83" y="229"/>
                  </a:cubicBezTo>
                  <a:lnTo>
                    <a:pt x="83" y="230"/>
                  </a:lnTo>
                  <a:close/>
                  <a:moveTo>
                    <a:pt x="87" y="44"/>
                  </a:moveTo>
                  <a:cubicBezTo>
                    <a:pt x="87" y="44"/>
                    <a:pt x="87" y="44"/>
                    <a:pt x="87" y="44"/>
                  </a:cubicBezTo>
                  <a:cubicBezTo>
                    <a:pt x="87" y="44"/>
                    <a:pt x="87" y="44"/>
                    <a:pt x="87" y="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4" name="Freeform 9"/>
            <p:cNvSpPr/>
            <p:nvPr/>
          </p:nvSpPr>
          <p:spPr bwMode="auto">
            <a:xfrm>
              <a:off x="8178886" y="2778997"/>
              <a:ext cx="438889" cy="288291"/>
            </a:xfrm>
            <a:custGeom>
              <a:avLst/>
              <a:gdLst>
                <a:gd name="T0" fmla="*/ 0 w 459"/>
                <a:gd name="T1" fmla="*/ 113 h 302"/>
                <a:gd name="T2" fmla="*/ 197 w 459"/>
                <a:gd name="T3" fmla="*/ 278 h 302"/>
                <a:gd name="T4" fmla="*/ 459 w 459"/>
                <a:gd name="T5" fmla="*/ 277 h 302"/>
                <a:gd name="T6" fmla="*/ 189 w 459"/>
                <a:gd name="T7" fmla="*/ 36 h 302"/>
                <a:gd name="T8" fmla="*/ 12 w 459"/>
                <a:gd name="T9" fmla="*/ 85 h 302"/>
                <a:gd name="T10" fmla="*/ 12 w 459"/>
                <a:gd name="T11" fmla="*/ 85 h 302"/>
                <a:gd name="T12" fmla="*/ 12 w 459"/>
                <a:gd name="T13" fmla="*/ 85 h 302"/>
                <a:gd name="T14" fmla="*/ 7 w 459"/>
                <a:gd name="T15" fmla="*/ 91 h 302"/>
                <a:gd name="T16" fmla="*/ 9 w 459"/>
                <a:gd name="T17" fmla="*/ 91 h 302"/>
                <a:gd name="T18" fmla="*/ 0 w 459"/>
                <a:gd name="T19" fmla="*/ 11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9" h="302">
                  <a:moveTo>
                    <a:pt x="0" y="113"/>
                  </a:moveTo>
                  <a:cubicBezTo>
                    <a:pt x="7" y="226"/>
                    <a:pt x="79" y="302"/>
                    <a:pt x="197" y="278"/>
                  </a:cubicBezTo>
                  <a:cubicBezTo>
                    <a:pt x="285" y="260"/>
                    <a:pt x="367" y="245"/>
                    <a:pt x="459" y="277"/>
                  </a:cubicBezTo>
                  <a:cubicBezTo>
                    <a:pt x="397" y="155"/>
                    <a:pt x="309" y="65"/>
                    <a:pt x="189" y="36"/>
                  </a:cubicBezTo>
                  <a:cubicBezTo>
                    <a:pt x="189" y="36"/>
                    <a:pt x="78" y="0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0" y="87"/>
                    <a:pt x="9" y="89"/>
                    <a:pt x="7" y="91"/>
                  </a:cubicBezTo>
                  <a:cubicBezTo>
                    <a:pt x="8" y="91"/>
                    <a:pt x="8" y="91"/>
                    <a:pt x="9" y="91"/>
                  </a:cubicBezTo>
                  <a:lnTo>
                    <a:pt x="0" y="1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5" name="Freeform 10"/>
            <p:cNvSpPr/>
            <p:nvPr/>
          </p:nvSpPr>
          <p:spPr bwMode="auto">
            <a:xfrm>
              <a:off x="8125818" y="2994139"/>
              <a:ext cx="123348" cy="201516"/>
            </a:xfrm>
            <a:custGeom>
              <a:avLst/>
              <a:gdLst>
                <a:gd name="T0" fmla="*/ 50 w 129"/>
                <a:gd name="T1" fmla="*/ 211 h 211"/>
                <a:gd name="T2" fmla="*/ 44 w 129"/>
                <a:gd name="T3" fmla="*/ 209 h 211"/>
                <a:gd name="T4" fmla="*/ 44 w 129"/>
                <a:gd name="T5" fmla="*/ 209 h 211"/>
                <a:gd name="T6" fmla="*/ 44 w 129"/>
                <a:gd name="T7" fmla="*/ 209 h 211"/>
                <a:gd name="T8" fmla="*/ 9 w 129"/>
                <a:gd name="T9" fmla="*/ 134 h 211"/>
                <a:gd name="T10" fmla="*/ 1 w 129"/>
                <a:gd name="T11" fmla="*/ 0 h 211"/>
                <a:gd name="T12" fmla="*/ 121 w 129"/>
                <a:gd name="T13" fmla="*/ 134 h 211"/>
                <a:gd name="T14" fmla="*/ 57 w 129"/>
                <a:gd name="T15" fmla="*/ 211 h 211"/>
                <a:gd name="T16" fmla="*/ 50 w 129"/>
                <a:gd name="T17" fmla="*/ 210 h 211"/>
                <a:gd name="T18" fmla="*/ 50 w 129"/>
                <a:gd name="T19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11">
                  <a:moveTo>
                    <a:pt x="50" y="211"/>
                  </a:moveTo>
                  <a:cubicBezTo>
                    <a:pt x="48" y="211"/>
                    <a:pt x="46" y="210"/>
                    <a:pt x="44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10" y="195"/>
                    <a:pt x="0" y="165"/>
                    <a:pt x="9" y="134"/>
                  </a:cubicBezTo>
                  <a:cubicBezTo>
                    <a:pt x="21" y="88"/>
                    <a:pt x="18" y="45"/>
                    <a:pt x="1" y="0"/>
                  </a:cubicBezTo>
                  <a:cubicBezTo>
                    <a:pt x="51" y="31"/>
                    <a:pt x="106" y="67"/>
                    <a:pt x="121" y="134"/>
                  </a:cubicBezTo>
                  <a:cubicBezTo>
                    <a:pt x="129" y="180"/>
                    <a:pt x="109" y="207"/>
                    <a:pt x="57" y="211"/>
                  </a:cubicBezTo>
                  <a:cubicBezTo>
                    <a:pt x="50" y="210"/>
                    <a:pt x="50" y="210"/>
                    <a:pt x="50" y="210"/>
                  </a:cubicBezTo>
                  <a:lnTo>
                    <a:pt x="50" y="2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6" name="Freeform 11"/>
            <p:cNvSpPr/>
            <p:nvPr/>
          </p:nvSpPr>
          <p:spPr bwMode="auto">
            <a:xfrm>
              <a:off x="8167411" y="3412948"/>
              <a:ext cx="346379" cy="484787"/>
            </a:xfrm>
            <a:custGeom>
              <a:avLst/>
              <a:gdLst>
                <a:gd name="T0" fmla="*/ 28 w 362"/>
                <a:gd name="T1" fmla="*/ 104 h 507"/>
                <a:gd name="T2" fmla="*/ 25 w 362"/>
                <a:gd name="T3" fmla="*/ 116 h 507"/>
                <a:gd name="T4" fmla="*/ 102 w 362"/>
                <a:gd name="T5" fmla="*/ 291 h 507"/>
                <a:gd name="T6" fmla="*/ 319 w 362"/>
                <a:gd name="T7" fmla="*/ 507 h 507"/>
                <a:gd name="T8" fmla="*/ 266 w 362"/>
                <a:gd name="T9" fmla="*/ 83 h 507"/>
                <a:gd name="T10" fmla="*/ 48 w 362"/>
                <a:gd name="T11" fmla="*/ 78 h 507"/>
                <a:gd name="T12" fmla="*/ 48 w 362"/>
                <a:gd name="T13" fmla="*/ 78 h 507"/>
                <a:gd name="T14" fmla="*/ 48 w 362"/>
                <a:gd name="T15" fmla="*/ 78 h 507"/>
                <a:gd name="T16" fmla="*/ 43 w 362"/>
                <a:gd name="T17" fmla="*/ 83 h 507"/>
                <a:gd name="T18" fmla="*/ 44 w 362"/>
                <a:gd name="T19" fmla="*/ 83 h 507"/>
                <a:gd name="T20" fmla="*/ 28 w 362"/>
                <a:gd name="T21" fmla="*/ 10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507">
                  <a:moveTo>
                    <a:pt x="28" y="104"/>
                  </a:moveTo>
                  <a:cubicBezTo>
                    <a:pt x="27" y="108"/>
                    <a:pt x="26" y="112"/>
                    <a:pt x="25" y="116"/>
                  </a:cubicBezTo>
                  <a:cubicBezTo>
                    <a:pt x="0" y="199"/>
                    <a:pt x="35" y="259"/>
                    <a:pt x="102" y="291"/>
                  </a:cubicBezTo>
                  <a:cubicBezTo>
                    <a:pt x="196" y="335"/>
                    <a:pt x="268" y="409"/>
                    <a:pt x="319" y="507"/>
                  </a:cubicBezTo>
                  <a:cubicBezTo>
                    <a:pt x="342" y="367"/>
                    <a:pt x="362" y="210"/>
                    <a:pt x="266" y="83"/>
                  </a:cubicBezTo>
                  <a:cubicBezTo>
                    <a:pt x="203" y="0"/>
                    <a:pt x="127" y="0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6" y="80"/>
                    <a:pt x="45" y="81"/>
                    <a:pt x="43" y="83"/>
                  </a:cubicBezTo>
                  <a:cubicBezTo>
                    <a:pt x="44" y="83"/>
                    <a:pt x="44" y="83"/>
                    <a:pt x="44" y="83"/>
                  </a:cubicBezTo>
                  <a:lnTo>
                    <a:pt x="28" y="1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7" name="Freeform 12"/>
            <p:cNvSpPr/>
            <p:nvPr/>
          </p:nvSpPr>
          <p:spPr bwMode="auto">
            <a:xfrm>
              <a:off x="7478241" y="2784735"/>
              <a:ext cx="136973" cy="109723"/>
            </a:xfrm>
            <a:custGeom>
              <a:avLst/>
              <a:gdLst>
                <a:gd name="T0" fmla="*/ 16 w 143"/>
                <a:gd name="T1" fmla="*/ 94 h 115"/>
                <a:gd name="T2" fmla="*/ 93 w 143"/>
                <a:gd name="T3" fmla="*/ 76 h 115"/>
                <a:gd name="T4" fmla="*/ 143 w 143"/>
                <a:gd name="T5" fmla="*/ 10 h 115"/>
                <a:gd name="T6" fmla="*/ 35 w 143"/>
                <a:gd name="T7" fmla="*/ 31 h 115"/>
                <a:gd name="T8" fmla="*/ 11 w 143"/>
                <a:gd name="T9" fmla="*/ 86 h 115"/>
                <a:gd name="T10" fmla="*/ 18 w 143"/>
                <a:gd name="T11" fmla="*/ 91 h 115"/>
                <a:gd name="T12" fmla="*/ 18 w 143"/>
                <a:gd name="T13" fmla="*/ 91 h 115"/>
                <a:gd name="T14" fmla="*/ 16 w 143"/>
                <a:gd name="T15" fmla="*/ 9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115">
                  <a:moveTo>
                    <a:pt x="16" y="94"/>
                  </a:moveTo>
                  <a:cubicBezTo>
                    <a:pt x="45" y="115"/>
                    <a:pt x="76" y="111"/>
                    <a:pt x="93" y="76"/>
                  </a:cubicBezTo>
                  <a:cubicBezTo>
                    <a:pt x="106" y="51"/>
                    <a:pt x="118" y="27"/>
                    <a:pt x="143" y="10"/>
                  </a:cubicBezTo>
                  <a:cubicBezTo>
                    <a:pt x="102" y="0"/>
                    <a:pt x="66" y="7"/>
                    <a:pt x="35" y="31"/>
                  </a:cubicBezTo>
                  <a:cubicBezTo>
                    <a:pt x="35" y="31"/>
                    <a:pt x="0" y="51"/>
                    <a:pt x="11" y="86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7" y="92"/>
                    <a:pt x="17" y="93"/>
                    <a:pt x="16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8" name="Freeform 13"/>
            <p:cNvSpPr/>
            <p:nvPr/>
          </p:nvSpPr>
          <p:spPr bwMode="auto">
            <a:xfrm>
              <a:off x="7278159" y="2530867"/>
              <a:ext cx="248848" cy="182153"/>
            </a:xfrm>
            <a:custGeom>
              <a:avLst/>
              <a:gdLst>
                <a:gd name="T0" fmla="*/ 45 w 260"/>
                <a:gd name="T1" fmla="*/ 166 h 190"/>
                <a:gd name="T2" fmla="*/ 140 w 260"/>
                <a:gd name="T3" fmla="*/ 143 h 190"/>
                <a:gd name="T4" fmla="*/ 260 w 260"/>
                <a:gd name="T5" fmla="*/ 43 h 190"/>
                <a:gd name="T6" fmla="*/ 53 w 260"/>
                <a:gd name="T7" fmla="*/ 42 h 190"/>
                <a:gd name="T8" fmla="*/ 37 w 260"/>
                <a:gd name="T9" fmla="*/ 158 h 190"/>
                <a:gd name="T10" fmla="*/ 45 w 260"/>
                <a:gd name="T11" fmla="*/ 16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190">
                  <a:moveTo>
                    <a:pt x="45" y="166"/>
                  </a:moveTo>
                  <a:cubicBezTo>
                    <a:pt x="84" y="190"/>
                    <a:pt x="120" y="175"/>
                    <a:pt x="140" y="143"/>
                  </a:cubicBezTo>
                  <a:cubicBezTo>
                    <a:pt x="168" y="96"/>
                    <a:pt x="208" y="63"/>
                    <a:pt x="260" y="43"/>
                  </a:cubicBezTo>
                  <a:cubicBezTo>
                    <a:pt x="194" y="20"/>
                    <a:pt x="119" y="0"/>
                    <a:pt x="53" y="42"/>
                  </a:cubicBezTo>
                  <a:cubicBezTo>
                    <a:pt x="7" y="67"/>
                    <a:pt x="0" y="111"/>
                    <a:pt x="37" y="158"/>
                  </a:cubicBezTo>
                  <a:lnTo>
                    <a:pt x="45" y="1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9" name="Freeform 14"/>
            <p:cNvSpPr/>
            <p:nvPr/>
          </p:nvSpPr>
          <p:spPr bwMode="auto">
            <a:xfrm>
              <a:off x="6768990" y="2477799"/>
              <a:ext cx="347096" cy="246696"/>
            </a:xfrm>
            <a:custGeom>
              <a:avLst/>
              <a:gdLst>
                <a:gd name="T0" fmla="*/ 355 w 363"/>
                <a:gd name="T1" fmla="*/ 179 h 258"/>
                <a:gd name="T2" fmla="*/ 161 w 363"/>
                <a:gd name="T3" fmla="*/ 186 h 258"/>
                <a:gd name="T4" fmla="*/ 0 w 363"/>
                <a:gd name="T5" fmla="*/ 58 h 258"/>
                <a:gd name="T6" fmla="*/ 274 w 363"/>
                <a:gd name="T7" fmla="*/ 41 h 258"/>
                <a:gd name="T8" fmla="*/ 362 w 363"/>
                <a:gd name="T9" fmla="*/ 163 h 258"/>
                <a:gd name="T10" fmla="*/ 355 w 363"/>
                <a:gd name="T11" fmla="*/ 17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3" h="258">
                  <a:moveTo>
                    <a:pt x="355" y="179"/>
                  </a:moveTo>
                  <a:cubicBezTo>
                    <a:pt x="299" y="248"/>
                    <a:pt x="219" y="258"/>
                    <a:pt x="161" y="186"/>
                  </a:cubicBezTo>
                  <a:cubicBezTo>
                    <a:pt x="115" y="131"/>
                    <a:pt x="70" y="80"/>
                    <a:pt x="0" y="58"/>
                  </a:cubicBezTo>
                  <a:cubicBezTo>
                    <a:pt x="92" y="13"/>
                    <a:pt x="185" y="0"/>
                    <a:pt x="274" y="41"/>
                  </a:cubicBezTo>
                  <a:cubicBezTo>
                    <a:pt x="274" y="41"/>
                    <a:pt x="363" y="74"/>
                    <a:pt x="362" y="163"/>
                  </a:cubicBezTo>
                  <a:lnTo>
                    <a:pt x="355" y="17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0" name="Freeform 15"/>
            <p:cNvSpPr/>
            <p:nvPr/>
          </p:nvSpPr>
          <p:spPr bwMode="auto">
            <a:xfrm>
              <a:off x="6419026" y="2754615"/>
              <a:ext cx="483352" cy="301199"/>
            </a:xfrm>
            <a:custGeom>
              <a:avLst/>
              <a:gdLst>
                <a:gd name="T0" fmla="*/ 506 w 506"/>
                <a:gd name="T1" fmla="*/ 134 h 315"/>
                <a:gd name="T2" fmla="*/ 268 w 506"/>
                <a:gd name="T3" fmla="*/ 261 h 315"/>
                <a:gd name="T4" fmla="*/ 0 w 506"/>
                <a:gd name="T5" fmla="*/ 202 h 315"/>
                <a:gd name="T6" fmla="*/ 327 w 506"/>
                <a:gd name="T7" fmla="*/ 11 h 315"/>
                <a:gd name="T8" fmla="*/ 503 w 506"/>
                <a:gd name="T9" fmla="*/ 110 h 315"/>
                <a:gd name="T10" fmla="*/ 506 w 506"/>
                <a:gd name="T11" fmla="*/ 13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" h="315">
                  <a:moveTo>
                    <a:pt x="506" y="134"/>
                  </a:moveTo>
                  <a:cubicBezTo>
                    <a:pt x="477" y="250"/>
                    <a:pt x="386" y="315"/>
                    <a:pt x="268" y="261"/>
                  </a:cubicBezTo>
                  <a:cubicBezTo>
                    <a:pt x="184" y="222"/>
                    <a:pt x="101" y="189"/>
                    <a:pt x="0" y="202"/>
                  </a:cubicBezTo>
                  <a:cubicBezTo>
                    <a:pt x="88" y="90"/>
                    <a:pt x="196" y="17"/>
                    <a:pt x="327" y="11"/>
                  </a:cubicBezTo>
                  <a:cubicBezTo>
                    <a:pt x="327" y="11"/>
                    <a:pt x="457" y="0"/>
                    <a:pt x="503" y="110"/>
                  </a:cubicBezTo>
                  <a:lnTo>
                    <a:pt x="506" y="1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1" name="Freeform 16"/>
            <p:cNvSpPr/>
            <p:nvPr/>
          </p:nvSpPr>
          <p:spPr bwMode="auto">
            <a:xfrm>
              <a:off x="6809867" y="3068721"/>
              <a:ext cx="83905" cy="129803"/>
            </a:xfrm>
            <a:custGeom>
              <a:avLst/>
              <a:gdLst>
                <a:gd name="T0" fmla="*/ 50 w 88"/>
                <a:gd name="T1" fmla="*/ 136 h 136"/>
                <a:gd name="T2" fmla="*/ 80 w 88"/>
                <a:gd name="T3" fmla="*/ 87 h 136"/>
                <a:gd name="T4" fmla="*/ 88 w 88"/>
                <a:gd name="T5" fmla="*/ 0 h 136"/>
                <a:gd name="T6" fmla="*/ 7 w 88"/>
                <a:gd name="T7" fmla="*/ 83 h 136"/>
                <a:gd name="T8" fmla="*/ 44 w 88"/>
                <a:gd name="T9" fmla="*/ 133 h 136"/>
                <a:gd name="T10" fmla="*/ 50 w 88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36">
                  <a:moveTo>
                    <a:pt x="50" y="136"/>
                  </a:moveTo>
                  <a:cubicBezTo>
                    <a:pt x="73" y="127"/>
                    <a:pt x="83" y="108"/>
                    <a:pt x="80" y="87"/>
                  </a:cubicBezTo>
                  <a:cubicBezTo>
                    <a:pt x="71" y="57"/>
                    <a:pt x="76" y="27"/>
                    <a:pt x="88" y="0"/>
                  </a:cubicBezTo>
                  <a:cubicBezTo>
                    <a:pt x="55" y="17"/>
                    <a:pt x="19" y="39"/>
                    <a:pt x="7" y="83"/>
                  </a:cubicBezTo>
                  <a:cubicBezTo>
                    <a:pt x="0" y="110"/>
                    <a:pt x="11" y="129"/>
                    <a:pt x="44" y="133"/>
                  </a:cubicBezTo>
                  <a:lnTo>
                    <a:pt x="50" y="13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2" name="Freeform 17"/>
            <p:cNvSpPr/>
            <p:nvPr/>
          </p:nvSpPr>
          <p:spPr bwMode="auto">
            <a:xfrm>
              <a:off x="6655682" y="3516216"/>
              <a:ext cx="296896" cy="479049"/>
            </a:xfrm>
            <a:custGeom>
              <a:avLst/>
              <a:gdLst>
                <a:gd name="T0" fmla="*/ 234 w 310"/>
                <a:gd name="T1" fmla="*/ 23 h 501"/>
                <a:gd name="T2" fmla="*/ 232 w 310"/>
                <a:gd name="T3" fmla="*/ 284 h 501"/>
                <a:gd name="T4" fmla="*/ 86 w 310"/>
                <a:gd name="T5" fmla="*/ 501 h 501"/>
                <a:gd name="T6" fmla="*/ 77 w 310"/>
                <a:gd name="T7" fmla="*/ 78 h 501"/>
                <a:gd name="T8" fmla="*/ 215 w 310"/>
                <a:gd name="T9" fmla="*/ 13 h 501"/>
                <a:gd name="T10" fmla="*/ 234 w 310"/>
                <a:gd name="T11" fmla="*/ 2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" h="501">
                  <a:moveTo>
                    <a:pt x="234" y="23"/>
                  </a:moveTo>
                  <a:cubicBezTo>
                    <a:pt x="295" y="110"/>
                    <a:pt x="310" y="210"/>
                    <a:pt x="232" y="284"/>
                  </a:cubicBezTo>
                  <a:cubicBezTo>
                    <a:pt x="156" y="359"/>
                    <a:pt x="102" y="417"/>
                    <a:pt x="86" y="501"/>
                  </a:cubicBezTo>
                  <a:cubicBezTo>
                    <a:pt x="26" y="354"/>
                    <a:pt x="0" y="206"/>
                    <a:pt x="77" y="78"/>
                  </a:cubicBezTo>
                  <a:cubicBezTo>
                    <a:pt x="117" y="12"/>
                    <a:pt x="166" y="0"/>
                    <a:pt x="215" y="13"/>
                  </a:cubicBezTo>
                  <a:lnTo>
                    <a:pt x="234" y="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4" name="Content Placeholder 2"/>
          <p:cNvSpPr txBox="1"/>
          <p:nvPr/>
        </p:nvSpPr>
        <p:spPr>
          <a:xfrm>
            <a:off x="1453259" y="5387418"/>
            <a:ext cx="1284432" cy="341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234.000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21706" y="5800100"/>
            <a:ext cx="2256025" cy="1209015"/>
            <a:chOff x="1321706" y="5869257"/>
            <a:chExt cx="2256025" cy="1209015"/>
          </a:xfrm>
        </p:grpSpPr>
        <p:sp>
          <p:nvSpPr>
            <p:cNvPr id="56" name="Oval 55"/>
            <p:cNvSpPr/>
            <p:nvPr/>
          </p:nvSpPr>
          <p:spPr>
            <a:xfrm>
              <a:off x="1321706" y="5917872"/>
              <a:ext cx="131278" cy="1426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68543" y="6173409"/>
              <a:ext cx="2009188" cy="9048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56060" y="5869257"/>
              <a:ext cx="142097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标题  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01</a:t>
              </a:r>
            </a:p>
          </p:txBody>
        </p:sp>
      </p:grpSp>
      <p:sp>
        <p:nvSpPr>
          <p:cNvPr id="62" name="Content Placeholder 2"/>
          <p:cNvSpPr txBox="1"/>
          <p:nvPr/>
        </p:nvSpPr>
        <p:spPr>
          <a:xfrm>
            <a:off x="5080796" y="5387418"/>
            <a:ext cx="1284432" cy="341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350.000</a:t>
            </a:r>
          </a:p>
        </p:txBody>
      </p:sp>
      <p:sp>
        <p:nvSpPr>
          <p:cNvPr id="85" name="Content Placeholder 2"/>
          <p:cNvSpPr txBox="1"/>
          <p:nvPr/>
        </p:nvSpPr>
        <p:spPr>
          <a:xfrm>
            <a:off x="8699840" y="5387418"/>
            <a:ext cx="1284432" cy="341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520.000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4852098" y="5843555"/>
            <a:ext cx="2256025" cy="1209015"/>
            <a:chOff x="1321706" y="5869257"/>
            <a:chExt cx="2256025" cy="1209015"/>
          </a:xfrm>
        </p:grpSpPr>
        <p:sp>
          <p:nvSpPr>
            <p:cNvPr id="64" name="Oval 55"/>
            <p:cNvSpPr/>
            <p:nvPr/>
          </p:nvSpPr>
          <p:spPr>
            <a:xfrm>
              <a:off x="1321706" y="5917872"/>
              <a:ext cx="131278" cy="1426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5" name="TextBox 58"/>
            <p:cNvSpPr txBox="1"/>
            <p:nvPr/>
          </p:nvSpPr>
          <p:spPr>
            <a:xfrm>
              <a:off x="1568543" y="6173409"/>
              <a:ext cx="2009188" cy="9048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6" name="TextBox 59"/>
            <p:cNvSpPr txBox="1"/>
            <p:nvPr/>
          </p:nvSpPr>
          <p:spPr>
            <a:xfrm>
              <a:off x="1556060" y="5869257"/>
              <a:ext cx="142097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标题  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02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533698" y="5843555"/>
            <a:ext cx="2256025" cy="1209015"/>
            <a:chOff x="1321706" y="5869257"/>
            <a:chExt cx="2256025" cy="1209015"/>
          </a:xfrm>
        </p:grpSpPr>
        <p:sp>
          <p:nvSpPr>
            <p:cNvPr id="68" name="Oval 55"/>
            <p:cNvSpPr/>
            <p:nvPr/>
          </p:nvSpPr>
          <p:spPr>
            <a:xfrm>
              <a:off x="1321706" y="5917872"/>
              <a:ext cx="131278" cy="1426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9" name="TextBox 58"/>
            <p:cNvSpPr txBox="1"/>
            <p:nvPr/>
          </p:nvSpPr>
          <p:spPr>
            <a:xfrm>
              <a:off x="1568543" y="6173409"/>
              <a:ext cx="2009188" cy="9048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0" name="TextBox 59"/>
            <p:cNvSpPr txBox="1"/>
            <p:nvPr/>
          </p:nvSpPr>
          <p:spPr>
            <a:xfrm>
              <a:off x="1556060" y="5869257"/>
              <a:ext cx="142097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标题  </a:t>
              </a:r>
              <a:r>
                <a:rPr kumimoji="0" lang="en-GB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03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ransition spd="med" advTm="0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8466775" y="2535755"/>
            <a:ext cx="2576783" cy="796770"/>
            <a:chOff x="8611449" y="3180140"/>
            <a:chExt cx="2576783" cy="796770"/>
          </a:xfrm>
        </p:grpSpPr>
        <p:sp>
          <p:nvSpPr>
            <p:cNvPr id="92" name="TextBox 91"/>
            <p:cNvSpPr txBox="1"/>
            <p:nvPr/>
          </p:nvSpPr>
          <p:spPr>
            <a:xfrm>
              <a:off x="8611449" y="3546023"/>
              <a:ext cx="2576783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611451" y="3180140"/>
              <a:ext cx="211299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66775" y="4211618"/>
            <a:ext cx="2576783" cy="796770"/>
            <a:chOff x="8611449" y="3180140"/>
            <a:chExt cx="2576783" cy="796770"/>
          </a:xfrm>
        </p:grpSpPr>
        <p:sp>
          <p:nvSpPr>
            <p:cNvPr id="95" name="TextBox 94"/>
            <p:cNvSpPr txBox="1"/>
            <p:nvPr/>
          </p:nvSpPr>
          <p:spPr>
            <a:xfrm>
              <a:off x="8611449" y="3546023"/>
              <a:ext cx="2576783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611451" y="3180140"/>
              <a:ext cx="211299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205326" y="2535755"/>
            <a:ext cx="2511345" cy="796770"/>
            <a:chOff x="1159130" y="2021611"/>
            <a:chExt cx="2511345" cy="796770"/>
          </a:xfrm>
        </p:grpSpPr>
        <p:sp>
          <p:nvSpPr>
            <p:cNvPr id="98" name="TextBox 97"/>
            <p:cNvSpPr txBox="1"/>
            <p:nvPr/>
          </p:nvSpPr>
          <p:spPr>
            <a:xfrm>
              <a:off x="1159130" y="2387494"/>
              <a:ext cx="251134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57481" y="2021611"/>
              <a:ext cx="211299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05326" y="4211618"/>
            <a:ext cx="2511345" cy="796770"/>
            <a:chOff x="1159130" y="2021611"/>
            <a:chExt cx="2511345" cy="796770"/>
          </a:xfrm>
        </p:grpSpPr>
        <p:sp>
          <p:nvSpPr>
            <p:cNvPr id="101" name="TextBox 100"/>
            <p:cNvSpPr txBox="1"/>
            <p:nvPr/>
          </p:nvSpPr>
          <p:spPr>
            <a:xfrm>
              <a:off x="1159130" y="2387494"/>
              <a:ext cx="251134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单击此处编辑您要的内容，建议您在展示时用微软雅黑字体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557481" y="2021611"/>
              <a:ext cx="211299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81982" y="2088890"/>
            <a:ext cx="4389923" cy="3546475"/>
            <a:chOff x="3881982" y="2088890"/>
            <a:chExt cx="4389923" cy="3546475"/>
          </a:xfrm>
        </p:grpSpPr>
        <p:sp>
          <p:nvSpPr>
            <p:cNvPr id="103" name="Oval 102"/>
            <p:cNvSpPr/>
            <p:nvPr/>
          </p:nvSpPr>
          <p:spPr>
            <a:xfrm>
              <a:off x="7955228" y="2835609"/>
              <a:ext cx="316677" cy="31849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3881982" y="4506329"/>
              <a:ext cx="316677" cy="3184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8" name="Freeform 5"/>
            <p:cNvSpPr/>
            <p:nvPr/>
          </p:nvSpPr>
          <p:spPr bwMode="auto">
            <a:xfrm>
              <a:off x="5997575" y="2088890"/>
              <a:ext cx="1836738" cy="1898650"/>
            </a:xfrm>
            <a:custGeom>
              <a:avLst/>
              <a:gdLst>
                <a:gd name="T0" fmla="*/ 488 w 488"/>
                <a:gd name="T1" fmla="*/ 376 h 505"/>
                <a:gd name="T2" fmla="*/ 360 w 488"/>
                <a:gd name="T3" fmla="*/ 505 h 505"/>
                <a:gd name="T4" fmla="*/ 259 w 488"/>
                <a:gd name="T5" fmla="*/ 406 h 505"/>
                <a:gd name="T6" fmla="*/ 63 w 488"/>
                <a:gd name="T7" fmla="*/ 232 h 505"/>
                <a:gd name="T8" fmla="*/ 148 w 488"/>
                <a:gd name="T9" fmla="*/ 146 h 505"/>
                <a:gd name="T10" fmla="*/ 0 w 488"/>
                <a:gd name="T11" fmla="*/ 1 h 505"/>
                <a:gd name="T12" fmla="*/ 26 w 488"/>
                <a:gd name="T13" fmla="*/ 0 h 505"/>
                <a:gd name="T14" fmla="*/ 488 w 488"/>
                <a:gd name="T15" fmla="*/ 376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8" h="505">
                  <a:moveTo>
                    <a:pt x="488" y="376"/>
                  </a:moveTo>
                  <a:cubicBezTo>
                    <a:pt x="360" y="505"/>
                    <a:pt x="360" y="505"/>
                    <a:pt x="360" y="505"/>
                  </a:cubicBezTo>
                  <a:cubicBezTo>
                    <a:pt x="259" y="406"/>
                    <a:pt x="259" y="406"/>
                    <a:pt x="259" y="406"/>
                  </a:cubicBezTo>
                  <a:cubicBezTo>
                    <a:pt x="234" y="316"/>
                    <a:pt x="158" y="247"/>
                    <a:pt x="63" y="232"/>
                  </a:cubicBezTo>
                  <a:cubicBezTo>
                    <a:pt x="148" y="146"/>
                    <a:pt x="148" y="146"/>
                    <a:pt x="148" y="14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54" y="0"/>
                    <a:pt x="444" y="161"/>
                    <a:pt x="488" y="37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9" name="Freeform 7"/>
            <p:cNvSpPr/>
            <p:nvPr/>
          </p:nvSpPr>
          <p:spPr bwMode="auto">
            <a:xfrm>
              <a:off x="4362450" y="3784340"/>
              <a:ext cx="1804988" cy="1851025"/>
            </a:xfrm>
            <a:custGeom>
              <a:avLst/>
              <a:gdLst>
                <a:gd name="T0" fmla="*/ 480 w 480"/>
                <a:gd name="T1" fmla="*/ 492 h 492"/>
                <a:gd name="T2" fmla="*/ 461 w 480"/>
                <a:gd name="T3" fmla="*/ 492 h 492"/>
                <a:gd name="T4" fmla="*/ 0 w 480"/>
                <a:gd name="T5" fmla="*/ 122 h 492"/>
                <a:gd name="T6" fmla="*/ 120 w 480"/>
                <a:gd name="T7" fmla="*/ 0 h 492"/>
                <a:gd name="T8" fmla="*/ 239 w 480"/>
                <a:gd name="T9" fmla="*/ 118 h 492"/>
                <a:gd name="T10" fmla="*/ 424 w 480"/>
                <a:gd name="T11" fmla="*/ 260 h 492"/>
                <a:gd name="T12" fmla="*/ 335 w 480"/>
                <a:gd name="T13" fmla="*/ 350 h 492"/>
                <a:gd name="T14" fmla="*/ 480 w 480"/>
                <a:gd name="T15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492">
                  <a:moveTo>
                    <a:pt x="480" y="492"/>
                  </a:moveTo>
                  <a:cubicBezTo>
                    <a:pt x="474" y="492"/>
                    <a:pt x="467" y="492"/>
                    <a:pt x="461" y="492"/>
                  </a:cubicBezTo>
                  <a:cubicBezTo>
                    <a:pt x="235" y="492"/>
                    <a:pt x="46" y="334"/>
                    <a:pt x="0" y="12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1" y="192"/>
                    <a:pt x="341" y="247"/>
                    <a:pt x="424" y="260"/>
                  </a:cubicBezTo>
                  <a:cubicBezTo>
                    <a:pt x="335" y="350"/>
                    <a:pt x="335" y="350"/>
                    <a:pt x="335" y="350"/>
                  </a:cubicBezTo>
                  <a:lnTo>
                    <a:pt x="480" y="4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881982" y="2138103"/>
            <a:ext cx="4389923" cy="3455988"/>
            <a:chOff x="3881982" y="2138103"/>
            <a:chExt cx="4389923" cy="3455988"/>
          </a:xfrm>
        </p:grpSpPr>
        <p:sp>
          <p:nvSpPr>
            <p:cNvPr id="104" name="Oval 103"/>
            <p:cNvSpPr/>
            <p:nvPr/>
          </p:nvSpPr>
          <p:spPr>
            <a:xfrm>
              <a:off x="3881982" y="2835609"/>
              <a:ext cx="316677" cy="31849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7955228" y="4504134"/>
              <a:ext cx="316677" cy="3184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7" name="Freeform 8"/>
            <p:cNvSpPr/>
            <p:nvPr/>
          </p:nvSpPr>
          <p:spPr bwMode="auto">
            <a:xfrm>
              <a:off x="4321175" y="2138103"/>
              <a:ext cx="1868488" cy="1778000"/>
            </a:xfrm>
            <a:custGeom>
              <a:avLst/>
              <a:gdLst>
                <a:gd name="T0" fmla="*/ 497 w 497"/>
                <a:gd name="T1" fmla="*/ 134 h 473"/>
                <a:gd name="T2" fmla="*/ 408 w 497"/>
                <a:gd name="T3" fmla="*/ 225 h 473"/>
                <a:gd name="T4" fmla="*/ 230 w 497"/>
                <a:gd name="T5" fmla="*/ 440 h 473"/>
                <a:gd name="T6" fmla="*/ 130 w 497"/>
                <a:gd name="T7" fmla="*/ 342 h 473"/>
                <a:gd name="T8" fmla="*/ 0 w 497"/>
                <a:gd name="T9" fmla="*/ 473 h 473"/>
                <a:gd name="T10" fmla="*/ 0 w 497"/>
                <a:gd name="T11" fmla="*/ 459 h 473"/>
                <a:gd name="T12" fmla="*/ 361 w 497"/>
                <a:gd name="T13" fmla="*/ 0 h 473"/>
                <a:gd name="T14" fmla="*/ 497 w 497"/>
                <a:gd name="T15" fmla="*/ 13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7" h="473">
                  <a:moveTo>
                    <a:pt x="497" y="134"/>
                  </a:moveTo>
                  <a:cubicBezTo>
                    <a:pt x="408" y="225"/>
                    <a:pt x="408" y="225"/>
                    <a:pt x="408" y="225"/>
                  </a:cubicBezTo>
                  <a:cubicBezTo>
                    <a:pt x="311" y="252"/>
                    <a:pt x="238" y="337"/>
                    <a:pt x="230" y="440"/>
                  </a:cubicBezTo>
                  <a:cubicBezTo>
                    <a:pt x="130" y="342"/>
                    <a:pt x="130" y="342"/>
                    <a:pt x="130" y="342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468"/>
                    <a:pt x="0" y="463"/>
                    <a:pt x="0" y="459"/>
                  </a:cubicBezTo>
                  <a:cubicBezTo>
                    <a:pt x="0" y="236"/>
                    <a:pt x="154" y="50"/>
                    <a:pt x="361" y="0"/>
                  </a:cubicBezTo>
                  <a:lnTo>
                    <a:pt x="497" y="13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0" name="Freeform 6"/>
            <p:cNvSpPr/>
            <p:nvPr/>
          </p:nvSpPr>
          <p:spPr bwMode="auto">
            <a:xfrm>
              <a:off x="5986463" y="3830378"/>
              <a:ext cx="1884363" cy="1763713"/>
            </a:xfrm>
            <a:custGeom>
              <a:avLst/>
              <a:gdLst>
                <a:gd name="T0" fmla="*/ 501 w 501"/>
                <a:gd name="T1" fmla="*/ 9 h 469"/>
                <a:gd name="T2" fmla="*/ 134 w 501"/>
                <a:gd name="T3" fmla="*/ 469 h 469"/>
                <a:gd name="T4" fmla="*/ 0 w 501"/>
                <a:gd name="T5" fmla="*/ 337 h 469"/>
                <a:gd name="T6" fmla="*/ 93 w 501"/>
                <a:gd name="T7" fmla="*/ 242 h 469"/>
                <a:gd name="T8" fmla="*/ 93 w 501"/>
                <a:gd name="T9" fmla="*/ 242 h 469"/>
                <a:gd name="T10" fmla="*/ 269 w 501"/>
                <a:gd name="T11" fmla="*/ 45 h 469"/>
                <a:gd name="T12" fmla="*/ 364 w 501"/>
                <a:gd name="T13" fmla="*/ 139 h 469"/>
                <a:gd name="T14" fmla="*/ 501 w 501"/>
                <a:gd name="T15" fmla="*/ 0 h 469"/>
                <a:gd name="T16" fmla="*/ 501 w 501"/>
                <a:gd name="T17" fmla="*/ 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1" h="469">
                  <a:moveTo>
                    <a:pt x="501" y="9"/>
                  </a:moveTo>
                  <a:cubicBezTo>
                    <a:pt x="501" y="233"/>
                    <a:pt x="344" y="421"/>
                    <a:pt x="134" y="469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93" y="242"/>
                    <a:pt x="93" y="242"/>
                    <a:pt x="93" y="242"/>
                  </a:cubicBezTo>
                  <a:cubicBezTo>
                    <a:pt x="93" y="242"/>
                    <a:pt x="93" y="242"/>
                    <a:pt x="93" y="242"/>
                  </a:cubicBezTo>
                  <a:cubicBezTo>
                    <a:pt x="184" y="217"/>
                    <a:pt x="254" y="140"/>
                    <a:pt x="269" y="45"/>
                  </a:cubicBezTo>
                  <a:cubicBezTo>
                    <a:pt x="364" y="139"/>
                    <a:pt x="364" y="139"/>
                    <a:pt x="364" y="139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501" y="3"/>
                    <a:pt x="501" y="6"/>
                    <a:pt x="501" y="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609193" y="3441462"/>
            <a:ext cx="925276" cy="787356"/>
            <a:chOff x="5599039" y="2671224"/>
            <a:chExt cx="925276" cy="787356"/>
          </a:xfrm>
          <a:solidFill>
            <a:srgbClr val="404040"/>
          </a:solidFill>
        </p:grpSpPr>
        <p:sp>
          <p:nvSpPr>
            <p:cNvPr id="114" name="Oval 11"/>
            <p:cNvSpPr>
              <a:spLocks noChangeArrowheads="1"/>
            </p:cNvSpPr>
            <p:nvPr/>
          </p:nvSpPr>
          <p:spPr bwMode="auto">
            <a:xfrm>
              <a:off x="5936492" y="3324636"/>
              <a:ext cx="139094" cy="1339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5" name="Oval 12"/>
            <p:cNvSpPr>
              <a:spLocks noChangeArrowheads="1"/>
            </p:cNvSpPr>
            <p:nvPr/>
          </p:nvSpPr>
          <p:spPr bwMode="auto">
            <a:xfrm>
              <a:off x="6215889" y="3324636"/>
              <a:ext cx="140303" cy="1339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6" name="Freeform 13"/>
            <p:cNvSpPr>
              <a:spLocks noEditPoints="1"/>
            </p:cNvSpPr>
            <p:nvPr/>
          </p:nvSpPr>
          <p:spPr bwMode="auto">
            <a:xfrm>
              <a:off x="5599039" y="2671224"/>
              <a:ext cx="925276" cy="604494"/>
            </a:xfrm>
            <a:custGeom>
              <a:avLst/>
              <a:gdLst>
                <a:gd name="T0" fmla="*/ 383 w 390"/>
                <a:gd name="T1" fmla="*/ 64 h 265"/>
                <a:gd name="T2" fmla="*/ 364 w 390"/>
                <a:gd name="T3" fmla="*/ 57 h 265"/>
                <a:gd name="T4" fmla="*/ 105 w 390"/>
                <a:gd name="T5" fmla="*/ 57 h 265"/>
                <a:gd name="T6" fmla="*/ 102 w 390"/>
                <a:gd name="T7" fmla="*/ 44 h 265"/>
                <a:gd name="T8" fmla="*/ 61 w 390"/>
                <a:gd name="T9" fmla="*/ 0 h 265"/>
                <a:gd name="T10" fmla="*/ 0 w 390"/>
                <a:gd name="T11" fmla="*/ 0 h 265"/>
                <a:gd name="T12" fmla="*/ 14 w 390"/>
                <a:gd name="T13" fmla="*/ 28 h 265"/>
                <a:gd name="T14" fmla="*/ 62 w 390"/>
                <a:gd name="T15" fmla="*/ 28 h 265"/>
                <a:gd name="T16" fmla="*/ 75 w 390"/>
                <a:gd name="T17" fmla="*/ 44 h 265"/>
                <a:gd name="T18" fmla="*/ 116 w 390"/>
                <a:gd name="T19" fmla="*/ 242 h 265"/>
                <a:gd name="T20" fmla="*/ 163 w 390"/>
                <a:gd name="T21" fmla="*/ 265 h 265"/>
                <a:gd name="T22" fmla="*/ 327 w 390"/>
                <a:gd name="T23" fmla="*/ 265 h 265"/>
                <a:gd name="T24" fmla="*/ 352 w 390"/>
                <a:gd name="T25" fmla="*/ 239 h 265"/>
                <a:gd name="T26" fmla="*/ 166 w 390"/>
                <a:gd name="T27" fmla="*/ 239 h 265"/>
                <a:gd name="T28" fmla="*/ 138 w 390"/>
                <a:gd name="T29" fmla="*/ 213 h 265"/>
                <a:gd name="T30" fmla="*/ 130 w 390"/>
                <a:gd name="T31" fmla="*/ 172 h 265"/>
                <a:gd name="T32" fmla="*/ 362 w 390"/>
                <a:gd name="T33" fmla="*/ 172 h 265"/>
                <a:gd name="T34" fmla="*/ 362 w 390"/>
                <a:gd name="T35" fmla="*/ 172 h 265"/>
                <a:gd name="T36" fmla="*/ 382 w 390"/>
                <a:gd name="T37" fmla="*/ 153 h 265"/>
                <a:gd name="T38" fmla="*/ 390 w 390"/>
                <a:gd name="T39" fmla="*/ 81 h 265"/>
                <a:gd name="T40" fmla="*/ 383 w 390"/>
                <a:gd name="T41" fmla="*/ 64 h 265"/>
                <a:gd name="T42" fmla="*/ 356 w 390"/>
                <a:gd name="T43" fmla="*/ 143 h 265"/>
                <a:gd name="T44" fmla="*/ 123 w 390"/>
                <a:gd name="T45" fmla="*/ 143 h 265"/>
                <a:gd name="T46" fmla="*/ 112 w 390"/>
                <a:gd name="T47" fmla="*/ 90 h 265"/>
                <a:gd name="T48" fmla="*/ 362 w 390"/>
                <a:gd name="T49" fmla="*/ 90 h 265"/>
                <a:gd name="T50" fmla="*/ 356 w 390"/>
                <a:gd name="T51" fmla="*/ 1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0" h="265">
                  <a:moveTo>
                    <a:pt x="383" y="64"/>
                  </a:moveTo>
                  <a:cubicBezTo>
                    <a:pt x="377" y="57"/>
                    <a:pt x="364" y="57"/>
                    <a:pt x="364" y="57"/>
                  </a:cubicBezTo>
                  <a:cubicBezTo>
                    <a:pt x="105" y="57"/>
                    <a:pt x="105" y="57"/>
                    <a:pt x="105" y="57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96" y="0"/>
                    <a:pt x="61" y="0"/>
                  </a:cubicBezTo>
                  <a:cubicBezTo>
                    <a:pt x="26" y="0"/>
                    <a:pt x="0" y="0"/>
                    <a:pt x="0" y="0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73" y="25"/>
                    <a:pt x="75" y="44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116" y="242"/>
                    <a:pt x="123" y="265"/>
                    <a:pt x="163" y="265"/>
                  </a:cubicBezTo>
                  <a:cubicBezTo>
                    <a:pt x="163" y="265"/>
                    <a:pt x="304" y="265"/>
                    <a:pt x="327" y="265"/>
                  </a:cubicBezTo>
                  <a:cubicBezTo>
                    <a:pt x="350" y="265"/>
                    <a:pt x="352" y="239"/>
                    <a:pt x="352" y="239"/>
                  </a:cubicBezTo>
                  <a:cubicBezTo>
                    <a:pt x="166" y="239"/>
                    <a:pt x="166" y="239"/>
                    <a:pt x="166" y="239"/>
                  </a:cubicBezTo>
                  <a:cubicBezTo>
                    <a:pt x="166" y="239"/>
                    <a:pt x="142" y="241"/>
                    <a:pt x="138" y="213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72" y="171"/>
                    <a:pt x="381" y="163"/>
                    <a:pt x="382" y="153"/>
                  </a:cubicBezTo>
                  <a:cubicBezTo>
                    <a:pt x="390" y="81"/>
                    <a:pt x="390" y="81"/>
                    <a:pt x="390" y="81"/>
                  </a:cubicBezTo>
                  <a:cubicBezTo>
                    <a:pt x="390" y="74"/>
                    <a:pt x="390" y="70"/>
                    <a:pt x="383" y="64"/>
                  </a:cubicBezTo>
                  <a:close/>
                  <a:moveTo>
                    <a:pt x="356" y="143"/>
                  </a:moveTo>
                  <a:cubicBezTo>
                    <a:pt x="123" y="143"/>
                    <a:pt x="123" y="143"/>
                    <a:pt x="123" y="143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362" y="90"/>
                    <a:pt x="362" y="90"/>
                    <a:pt x="362" y="90"/>
                  </a:cubicBezTo>
                  <a:lnTo>
                    <a:pt x="356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10" name="Shape 3659"/>
          <p:cNvSpPr/>
          <p:nvPr/>
        </p:nvSpPr>
        <p:spPr>
          <a:xfrm>
            <a:off x="6738903" y="4593180"/>
            <a:ext cx="488071" cy="443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3" h="21440" extrusionOk="0">
                <a:moveTo>
                  <a:pt x="20097" y="14373"/>
                </a:moveTo>
                <a:lnTo>
                  <a:pt x="15990" y="12571"/>
                </a:lnTo>
                <a:lnTo>
                  <a:pt x="16463" y="14008"/>
                </a:lnTo>
                <a:cubicBezTo>
                  <a:pt x="16439" y="15532"/>
                  <a:pt x="13726" y="16745"/>
                  <a:pt x="10496" y="16745"/>
                </a:cubicBezTo>
                <a:cubicBezTo>
                  <a:pt x="7268" y="16745"/>
                  <a:pt x="4553" y="15532"/>
                  <a:pt x="4529" y="14008"/>
                </a:cubicBezTo>
                <a:lnTo>
                  <a:pt x="5002" y="12571"/>
                </a:lnTo>
                <a:lnTo>
                  <a:pt x="895" y="14373"/>
                </a:lnTo>
                <a:cubicBezTo>
                  <a:pt x="-255" y="14878"/>
                  <a:pt x="-304" y="15814"/>
                  <a:pt x="789" y="16451"/>
                </a:cubicBezTo>
                <a:lnTo>
                  <a:pt x="8511" y="20962"/>
                </a:lnTo>
                <a:cubicBezTo>
                  <a:pt x="9602" y="21600"/>
                  <a:pt x="11390" y="21600"/>
                  <a:pt x="12481" y="20962"/>
                </a:cubicBezTo>
                <a:lnTo>
                  <a:pt x="20205" y="16451"/>
                </a:lnTo>
                <a:cubicBezTo>
                  <a:pt x="21296" y="15814"/>
                  <a:pt x="21247" y="14878"/>
                  <a:pt x="20097" y="14373"/>
                </a:cubicBezTo>
                <a:close/>
                <a:moveTo>
                  <a:pt x="10496" y="5209"/>
                </a:moveTo>
                <a:cubicBezTo>
                  <a:pt x="11724" y="5209"/>
                  <a:pt x="12866" y="4796"/>
                  <a:pt x="13199" y="4152"/>
                </a:cubicBezTo>
                <a:cubicBezTo>
                  <a:pt x="12739" y="2744"/>
                  <a:pt x="12343" y="1535"/>
                  <a:pt x="12094" y="773"/>
                </a:cubicBezTo>
                <a:cubicBezTo>
                  <a:pt x="11927" y="264"/>
                  <a:pt x="11175" y="0"/>
                  <a:pt x="10496" y="0"/>
                </a:cubicBezTo>
                <a:cubicBezTo>
                  <a:pt x="9817" y="0"/>
                  <a:pt x="9065" y="264"/>
                  <a:pt x="8898" y="773"/>
                </a:cubicBezTo>
                <a:cubicBezTo>
                  <a:pt x="8649" y="1535"/>
                  <a:pt x="8253" y="2744"/>
                  <a:pt x="7792" y="4152"/>
                </a:cubicBezTo>
                <a:cubicBezTo>
                  <a:pt x="8126" y="4796"/>
                  <a:pt x="9268" y="5209"/>
                  <a:pt x="10496" y="5209"/>
                </a:cubicBezTo>
                <a:close/>
                <a:moveTo>
                  <a:pt x="10496" y="13197"/>
                </a:moveTo>
                <a:cubicBezTo>
                  <a:pt x="13109" y="13197"/>
                  <a:pt x="15296" y="12229"/>
                  <a:pt x="15429" y="10966"/>
                </a:cubicBezTo>
                <a:cubicBezTo>
                  <a:pt x="15041" y="9779"/>
                  <a:pt x="14617" y="8484"/>
                  <a:pt x="14201" y="7211"/>
                </a:cubicBezTo>
                <a:cubicBezTo>
                  <a:pt x="13911" y="8118"/>
                  <a:pt x="12316" y="8759"/>
                  <a:pt x="10496" y="8759"/>
                </a:cubicBezTo>
                <a:cubicBezTo>
                  <a:pt x="8678" y="8759"/>
                  <a:pt x="7081" y="8118"/>
                  <a:pt x="6791" y="7211"/>
                </a:cubicBezTo>
                <a:cubicBezTo>
                  <a:pt x="6375" y="8484"/>
                  <a:pt x="5951" y="9779"/>
                  <a:pt x="5563" y="10966"/>
                </a:cubicBezTo>
                <a:cubicBezTo>
                  <a:pt x="5696" y="12229"/>
                  <a:pt x="7883" y="13197"/>
                  <a:pt x="10496" y="13197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Helvetica Light"/>
            </a:endParaRPr>
          </a:p>
        </p:txBody>
      </p:sp>
      <p:sp>
        <p:nvSpPr>
          <p:cNvPr id="111" name="Freeform 110"/>
          <p:cNvSpPr>
            <a:spLocks noChangeAspect="1" noChangeArrowheads="1"/>
          </p:cNvSpPr>
          <p:nvPr/>
        </p:nvSpPr>
        <p:spPr bwMode="auto">
          <a:xfrm>
            <a:off x="4939898" y="2673928"/>
            <a:ext cx="401199" cy="480175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2" name="Freeform 101"/>
          <p:cNvSpPr>
            <a:spLocks noEditPoints="1"/>
          </p:cNvSpPr>
          <p:nvPr/>
        </p:nvSpPr>
        <p:spPr bwMode="auto">
          <a:xfrm>
            <a:off x="6850700" y="2769413"/>
            <a:ext cx="432030" cy="3996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3" name="AutoShape 91"/>
          <p:cNvSpPr>
            <a:spLocks noChangeAspect="1"/>
          </p:cNvSpPr>
          <p:nvPr/>
        </p:nvSpPr>
        <p:spPr bwMode="auto">
          <a:xfrm>
            <a:off x="4853171" y="4511868"/>
            <a:ext cx="358909" cy="394902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6600" b="0" i="0" u="none" strike="noStrike" kern="1200" cap="none" spc="0" normalizeH="0" baseline="0" noProof="0" dirty="0">
              <a:ln>
                <a:noFill/>
              </a:ln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940800" y="3937003"/>
            <a:ext cx="2743200" cy="1145065"/>
            <a:chOff x="6705600" y="2952750"/>
            <a:chExt cx="2057400" cy="85879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7086600" y="32575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marL="0" marR="0" lvl="0" indent="-609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ms-MY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086600" y="2952750"/>
              <a:ext cx="13716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705600" y="2989149"/>
              <a:ext cx="293378" cy="293878"/>
              <a:chOff x="6998061" y="3496249"/>
              <a:chExt cx="366051" cy="366676"/>
            </a:xfrm>
            <a:grpFill/>
          </p:grpSpPr>
          <p:sp>
            <p:nvSpPr>
              <p:cNvPr id="25" name="AutoShape 7"/>
              <p:cNvSpPr/>
              <p:nvPr/>
            </p:nvSpPr>
            <p:spPr bwMode="auto">
              <a:xfrm>
                <a:off x="6998061" y="3496249"/>
                <a:ext cx="366051" cy="366676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6" name="AutoShape 8"/>
              <p:cNvSpPr/>
              <p:nvPr/>
            </p:nvSpPr>
            <p:spPr bwMode="auto">
              <a:xfrm>
                <a:off x="7158247" y="3656437"/>
                <a:ext cx="45678" cy="45678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AutoShape 9"/>
              <p:cNvSpPr/>
              <p:nvPr/>
            </p:nvSpPr>
            <p:spPr bwMode="auto">
              <a:xfrm>
                <a:off x="7111943" y="3610758"/>
                <a:ext cx="137660" cy="137660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AutoShape 10"/>
              <p:cNvSpPr/>
              <p:nvPr/>
            </p:nvSpPr>
            <p:spPr bwMode="auto">
              <a:xfrm>
                <a:off x="7203927" y="3702114"/>
                <a:ext cx="56941" cy="58818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" name="AutoShape 11"/>
              <p:cNvSpPr/>
              <p:nvPr/>
            </p:nvSpPr>
            <p:spPr bwMode="auto">
              <a:xfrm>
                <a:off x="7226451" y="3725267"/>
                <a:ext cx="81970" cy="83847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" name="AutoShape 12"/>
              <p:cNvSpPr/>
              <p:nvPr/>
            </p:nvSpPr>
            <p:spPr bwMode="auto">
              <a:xfrm>
                <a:off x="7215188" y="3714003"/>
                <a:ext cx="69456" cy="70707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" name="AutoShape 13"/>
              <p:cNvSpPr/>
              <p:nvPr/>
            </p:nvSpPr>
            <p:spPr bwMode="auto">
              <a:xfrm>
                <a:off x="7100682" y="3599495"/>
                <a:ext cx="57567" cy="58192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2" name="AutoShape 14"/>
              <p:cNvSpPr/>
              <p:nvPr/>
            </p:nvSpPr>
            <p:spPr bwMode="auto">
              <a:xfrm>
                <a:off x="7055002" y="3553816"/>
                <a:ext cx="81970" cy="83222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3" name="AutoShape 15"/>
              <p:cNvSpPr/>
              <p:nvPr/>
            </p:nvSpPr>
            <p:spPr bwMode="auto">
              <a:xfrm>
                <a:off x="7078154" y="3576343"/>
                <a:ext cx="69456" cy="71333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8940800" y="2006603"/>
            <a:ext cx="2743200" cy="1145065"/>
            <a:chOff x="6705600" y="1504950"/>
            <a:chExt cx="2057400" cy="858798"/>
          </a:xfrm>
          <a:solidFill>
            <a:schemeClr val="bg1"/>
          </a:solidFill>
        </p:grpSpPr>
        <p:sp>
          <p:nvSpPr>
            <p:cNvPr id="2" name="Rectangle 1"/>
            <p:cNvSpPr/>
            <p:nvPr/>
          </p:nvSpPr>
          <p:spPr>
            <a:xfrm>
              <a:off x="7086600" y="18097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marL="0" marR="0" lvl="0" indent="-609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ms-MY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7086600" y="1504950"/>
              <a:ext cx="13716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4" name="AutoShape 47"/>
            <p:cNvSpPr/>
            <p:nvPr/>
          </p:nvSpPr>
          <p:spPr bwMode="auto">
            <a:xfrm>
              <a:off x="6705600" y="1617487"/>
              <a:ext cx="293378" cy="293376"/>
            </a:xfrm>
            <a:custGeom>
              <a:avLst/>
              <a:gdLst>
                <a:gd name="T0" fmla="+- 0 10853 107"/>
                <a:gd name="T1" fmla="*/ T0 w 21493"/>
                <a:gd name="T2" fmla="*/ 10800 h 21600"/>
                <a:gd name="T3" fmla="+- 0 10853 107"/>
                <a:gd name="T4" fmla="*/ T3 w 21493"/>
                <a:gd name="T5" fmla="*/ 10800 h 21600"/>
                <a:gd name="T6" fmla="+- 0 10853 107"/>
                <a:gd name="T7" fmla="*/ T6 w 21493"/>
                <a:gd name="T8" fmla="*/ 10800 h 21600"/>
                <a:gd name="T9" fmla="+- 0 10853 107"/>
                <a:gd name="T10" fmla="*/ T9 w 2149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93" h="21600">
                  <a:moveTo>
                    <a:pt x="20123" y="3375"/>
                  </a:moveTo>
                  <a:lnTo>
                    <a:pt x="8704" y="5400"/>
                  </a:lnTo>
                  <a:lnTo>
                    <a:pt x="8704" y="4725"/>
                  </a:lnTo>
                  <a:lnTo>
                    <a:pt x="8704" y="3375"/>
                  </a:lnTo>
                  <a:lnTo>
                    <a:pt x="20123" y="1350"/>
                  </a:lnTo>
                  <a:lnTo>
                    <a:pt x="20123" y="2700"/>
                  </a:lnTo>
                  <a:cubicBezTo>
                    <a:pt x="20123" y="2700"/>
                    <a:pt x="20123" y="3375"/>
                    <a:pt x="20123" y="3375"/>
                  </a:cubicBezTo>
                  <a:close/>
                  <a:moveTo>
                    <a:pt x="17901" y="18014"/>
                  </a:moveTo>
                  <a:cubicBezTo>
                    <a:pt x="16291" y="18553"/>
                    <a:pt x="14628" y="18025"/>
                    <a:pt x="14187" y="16839"/>
                  </a:cubicBezTo>
                  <a:cubicBezTo>
                    <a:pt x="13745" y="15651"/>
                    <a:pt x="14691" y="14251"/>
                    <a:pt x="16300" y="13712"/>
                  </a:cubicBezTo>
                  <a:cubicBezTo>
                    <a:pt x="17910" y="13173"/>
                    <a:pt x="19573" y="13699"/>
                    <a:pt x="20014" y="14886"/>
                  </a:cubicBezTo>
                  <a:cubicBezTo>
                    <a:pt x="20456" y="16074"/>
                    <a:pt x="19510" y="17474"/>
                    <a:pt x="17901" y="18014"/>
                  </a:cubicBezTo>
                  <a:moveTo>
                    <a:pt x="5163" y="20039"/>
                  </a:moveTo>
                  <a:cubicBezTo>
                    <a:pt x="3554" y="20578"/>
                    <a:pt x="1890" y="20050"/>
                    <a:pt x="1450" y="18864"/>
                  </a:cubicBezTo>
                  <a:cubicBezTo>
                    <a:pt x="1008" y="17676"/>
                    <a:pt x="1954" y="16276"/>
                    <a:pt x="3562" y="15737"/>
                  </a:cubicBezTo>
                  <a:cubicBezTo>
                    <a:pt x="5172" y="15198"/>
                    <a:pt x="6836" y="15724"/>
                    <a:pt x="7277" y="16911"/>
                  </a:cubicBezTo>
                  <a:cubicBezTo>
                    <a:pt x="7719" y="18099"/>
                    <a:pt x="6773" y="19499"/>
                    <a:pt x="5163" y="20039"/>
                  </a:cubicBezTo>
                  <a:moveTo>
                    <a:pt x="21012" y="316"/>
                  </a:moveTo>
                  <a:cubicBezTo>
                    <a:pt x="20770" y="110"/>
                    <a:pt x="20463" y="0"/>
                    <a:pt x="20149" y="0"/>
                  </a:cubicBezTo>
                  <a:cubicBezTo>
                    <a:pt x="20072" y="0"/>
                    <a:pt x="19993" y="6"/>
                    <a:pt x="19916" y="21"/>
                  </a:cubicBezTo>
                  <a:lnTo>
                    <a:pt x="8497" y="2046"/>
                  </a:lnTo>
                  <a:cubicBezTo>
                    <a:pt x="7855" y="2159"/>
                    <a:pt x="7387" y="2719"/>
                    <a:pt x="7387" y="3375"/>
                  </a:cubicBezTo>
                  <a:lnTo>
                    <a:pt x="7387" y="4725"/>
                  </a:lnTo>
                  <a:lnTo>
                    <a:pt x="7387" y="5400"/>
                  </a:lnTo>
                  <a:lnTo>
                    <a:pt x="7387" y="14964"/>
                  </a:lnTo>
                  <a:cubicBezTo>
                    <a:pt x="6706" y="14467"/>
                    <a:pt x="5822" y="14175"/>
                    <a:pt x="4839" y="14175"/>
                  </a:cubicBezTo>
                  <a:cubicBezTo>
                    <a:pt x="4268" y="14175"/>
                    <a:pt x="3696" y="14269"/>
                    <a:pt x="3139" y="14455"/>
                  </a:cubicBezTo>
                  <a:cubicBezTo>
                    <a:pt x="1865" y="14882"/>
                    <a:pt x="843" y="15739"/>
                    <a:pt x="336" y="16807"/>
                  </a:cubicBezTo>
                  <a:cubicBezTo>
                    <a:pt x="-56" y="17633"/>
                    <a:pt x="-107" y="18530"/>
                    <a:pt x="192" y="19336"/>
                  </a:cubicBezTo>
                  <a:cubicBezTo>
                    <a:pt x="703" y="20711"/>
                    <a:pt x="2155" y="21599"/>
                    <a:pt x="3892" y="21599"/>
                  </a:cubicBezTo>
                  <a:cubicBezTo>
                    <a:pt x="4462" y="21599"/>
                    <a:pt x="5033" y="21506"/>
                    <a:pt x="5590" y="21319"/>
                  </a:cubicBezTo>
                  <a:cubicBezTo>
                    <a:pt x="6865" y="20893"/>
                    <a:pt x="7887" y="20036"/>
                    <a:pt x="8394" y="18969"/>
                  </a:cubicBezTo>
                  <a:cubicBezTo>
                    <a:pt x="8612" y="18509"/>
                    <a:pt x="8714" y="18027"/>
                    <a:pt x="8718" y="17549"/>
                  </a:cubicBezTo>
                  <a:lnTo>
                    <a:pt x="8730" y="17549"/>
                  </a:lnTo>
                  <a:lnTo>
                    <a:pt x="8730" y="6750"/>
                  </a:lnTo>
                  <a:cubicBezTo>
                    <a:pt x="8807" y="6750"/>
                    <a:pt x="8886" y="6743"/>
                    <a:pt x="8964" y="6730"/>
                  </a:cubicBezTo>
                  <a:lnTo>
                    <a:pt x="20149" y="4746"/>
                  </a:lnTo>
                  <a:lnTo>
                    <a:pt x="20149" y="12939"/>
                  </a:lnTo>
                  <a:cubicBezTo>
                    <a:pt x="19468" y="12442"/>
                    <a:pt x="18584" y="12150"/>
                    <a:pt x="17600" y="12150"/>
                  </a:cubicBezTo>
                  <a:cubicBezTo>
                    <a:pt x="17030" y="12150"/>
                    <a:pt x="16459" y="12244"/>
                    <a:pt x="15902" y="12430"/>
                  </a:cubicBezTo>
                  <a:cubicBezTo>
                    <a:pt x="14628" y="12857"/>
                    <a:pt x="13606" y="13714"/>
                    <a:pt x="13098" y="14782"/>
                  </a:cubicBezTo>
                  <a:cubicBezTo>
                    <a:pt x="12706" y="15608"/>
                    <a:pt x="12656" y="16505"/>
                    <a:pt x="12955" y="17311"/>
                  </a:cubicBezTo>
                  <a:cubicBezTo>
                    <a:pt x="13466" y="18686"/>
                    <a:pt x="14918" y="19575"/>
                    <a:pt x="16653" y="19575"/>
                  </a:cubicBezTo>
                  <a:cubicBezTo>
                    <a:pt x="17224" y="19575"/>
                    <a:pt x="17796" y="19481"/>
                    <a:pt x="18352" y="19294"/>
                  </a:cubicBezTo>
                  <a:cubicBezTo>
                    <a:pt x="19627" y="18868"/>
                    <a:pt x="20649" y="18011"/>
                    <a:pt x="21157" y="16944"/>
                  </a:cubicBezTo>
                  <a:cubicBezTo>
                    <a:pt x="21374" y="16484"/>
                    <a:pt x="21477" y="16002"/>
                    <a:pt x="21480" y="15525"/>
                  </a:cubicBezTo>
                  <a:lnTo>
                    <a:pt x="21493" y="15525"/>
                  </a:lnTo>
                  <a:lnTo>
                    <a:pt x="21493" y="3375"/>
                  </a:lnTo>
                  <a:lnTo>
                    <a:pt x="21493" y="2700"/>
                  </a:lnTo>
                  <a:lnTo>
                    <a:pt x="21493" y="1350"/>
                  </a:lnTo>
                  <a:cubicBezTo>
                    <a:pt x="21493" y="951"/>
                    <a:pt x="21317" y="572"/>
                    <a:pt x="21012" y="3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83200" y="2006603"/>
            <a:ext cx="2743200" cy="1145065"/>
            <a:chOff x="3962400" y="1504950"/>
            <a:chExt cx="2057400" cy="858798"/>
          </a:xfrm>
          <a:solidFill>
            <a:schemeClr val="bg1"/>
          </a:solidFill>
        </p:grpSpPr>
        <p:sp>
          <p:nvSpPr>
            <p:cNvPr id="6" name="Rectangle 5"/>
            <p:cNvSpPr/>
            <p:nvPr/>
          </p:nvSpPr>
          <p:spPr>
            <a:xfrm>
              <a:off x="4343400" y="18097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marL="0" marR="0" lvl="0" indent="-609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ms-MY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1504950"/>
              <a:ext cx="16764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962400" y="1617487"/>
              <a:ext cx="293378" cy="293378"/>
              <a:chOff x="3288121" y="1302449"/>
              <a:chExt cx="366052" cy="366051"/>
            </a:xfrm>
            <a:grpFill/>
          </p:grpSpPr>
          <p:sp>
            <p:nvSpPr>
              <p:cNvPr id="35" name="AutoShape 136"/>
              <p:cNvSpPr/>
              <p:nvPr/>
            </p:nvSpPr>
            <p:spPr bwMode="auto">
              <a:xfrm>
                <a:off x="3482722" y="1348128"/>
                <a:ext cx="120140" cy="1201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6" name="AutoShape 137"/>
              <p:cNvSpPr/>
              <p:nvPr/>
            </p:nvSpPr>
            <p:spPr bwMode="auto">
              <a:xfrm>
                <a:off x="3288121" y="1302449"/>
                <a:ext cx="366050" cy="366051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7" name="AutoShape 138"/>
              <p:cNvSpPr/>
              <p:nvPr/>
            </p:nvSpPr>
            <p:spPr bwMode="auto">
              <a:xfrm>
                <a:off x="3482724" y="1302449"/>
                <a:ext cx="171449" cy="17144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5283200" y="3937003"/>
            <a:ext cx="2743200" cy="1145065"/>
            <a:chOff x="3962400" y="2952750"/>
            <a:chExt cx="2057400" cy="858798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4343400" y="32575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marL="0" marR="0" lvl="0" indent="-609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ms-MY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3400" y="2952750"/>
              <a:ext cx="13716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962400" y="3057336"/>
              <a:ext cx="293378" cy="229186"/>
              <a:chOff x="1823295" y="1348127"/>
              <a:chExt cx="366051" cy="285957"/>
            </a:xfrm>
            <a:grpFill/>
          </p:grpSpPr>
          <p:sp>
            <p:nvSpPr>
              <p:cNvPr id="38" name="AutoShape 140"/>
              <p:cNvSpPr/>
              <p:nvPr/>
            </p:nvSpPr>
            <p:spPr bwMode="auto">
              <a:xfrm>
                <a:off x="1868971" y="1393806"/>
                <a:ext cx="229016" cy="185841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9" name="AutoShape 141"/>
              <p:cNvSpPr/>
              <p:nvPr/>
            </p:nvSpPr>
            <p:spPr bwMode="auto">
              <a:xfrm>
                <a:off x="1823295" y="1348127"/>
                <a:ext cx="366051" cy="285957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0" name="AutoShape 142"/>
              <p:cNvSpPr/>
              <p:nvPr/>
            </p:nvSpPr>
            <p:spPr bwMode="auto">
              <a:xfrm>
                <a:off x="2109252" y="1405695"/>
                <a:ext cx="34415" cy="337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1" name="AutoShape 143"/>
              <p:cNvSpPr/>
              <p:nvPr/>
            </p:nvSpPr>
            <p:spPr bwMode="auto">
              <a:xfrm>
                <a:off x="2097987" y="1553991"/>
                <a:ext cx="45678" cy="11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2" name="AutoShape 144"/>
              <p:cNvSpPr/>
              <p:nvPr/>
            </p:nvSpPr>
            <p:spPr bwMode="auto">
              <a:xfrm>
                <a:off x="2109250" y="1519576"/>
                <a:ext cx="46304" cy="11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3" name="AutoShape 145"/>
              <p:cNvSpPr/>
              <p:nvPr/>
            </p:nvSpPr>
            <p:spPr bwMode="auto">
              <a:xfrm>
                <a:off x="2109250" y="1485787"/>
                <a:ext cx="46304" cy="112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4" name="AutoShape 146"/>
              <p:cNvSpPr/>
              <p:nvPr/>
            </p:nvSpPr>
            <p:spPr bwMode="auto">
              <a:xfrm>
                <a:off x="1915275" y="1439483"/>
                <a:ext cx="68204" cy="48181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753550" y="5317690"/>
            <a:ext cx="1138000" cy="925202"/>
            <a:chOff x="1753550" y="5317690"/>
            <a:chExt cx="1138000" cy="925202"/>
          </a:xfrm>
          <a:solidFill>
            <a:srgbClr val="00AFF2"/>
          </a:solidFill>
        </p:grpSpPr>
        <p:sp>
          <p:nvSpPr>
            <p:cNvPr id="50" name="Freeform 7"/>
            <p:cNvSpPr/>
            <p:nvPr/>
          </p:nvSpPr>
          <p:spPr bwMode="auto">
            <a:xfrm>
              <a:off x="1966346" y="6057852"/>
              <a:ext cx="707782" cy="185040"/>
            </a:xfrm>
            <a:custGeom>
              <a:avLst/>
              <a:gdLst/>
              <a:ahLst/>
              <a:cxnLst>
                <a:cxn ang="0">
                  <a:pos x="458" y="61"/>
                </a:cxn>
                <a:cxn ang="0">
                  <a:pos x="458" y="61"/>
                </a:cxn>
                <a:cxn ang="0">
                  <a:pos x="456" y="73"/>
                </a:cxn>
                <a:cxn ang="0">
                  <a:pos x="452" y="83"/>
                </a:cxn>
                <a:cxn ang="0">
                  <a:pos x="447" y="94"/>
                </a:cxn>
                <a:cxn ang="0">
                  <a:pos x="439" y="102"/>
                </a:cxn>
                <a:cxn ang="0">
                  <a:pos x="429" y="110"/>
                </a:cxn>
                <a:cxn ang="0">
                  <a:pos x="419" y="116"/>
                </a:cxn>
                <a:cxn ang="0">
                  <a:pos x="406" y="119"/>
                </a:cxn>
                <a:cxn ang="0">
                  <a:pos x="393" y="120"/>
                </a:cxn>
                <a:cxn ang="0">
                  <a:pos x="65" y="120"/>
                </a:cxn>
                <a:cxn ang="0">
                  <a:pos x="65" y="120"/>
                </a:cxn>
                <a:cxn ang="0">
                  <a:pos x="51" y="119"/>
                </a:cxn>
                <a:cxn ang="0">
                  <a:pos x="39" y="116"/>
                </a:cxn>
                <a:cxn ang="0">
                  <a:pos x="28" y="110"/>
                </a:cxn>
                <a:cxn ang="0">
                  <a:pos x="19" y="102"/>
                </a:cxn>
                <a:cxn ang="0">
                  <a:pos x="11" y="94"/>
                </a:cxn>
                <a:cxn ang="0">
                  <a:pos x="5" y="83"/>
                </a:cxn>
                <a:cxn ang="0">
                  <a:pos x="1" y="73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1" y="48"/>
                </a:cxn>
                <a:cxn ang="0">
                  <a:pos x="5" y="36"/>
                </a:cxn>
                <a:cxn ang="0">
                  <a:pos x="11" y="27"/>
                </a:cxn>
                <a:cxn ang="0">
                  <a:pos x="19" y="17"/>
                </a:cxn>
                <a:cxn ang="0">
                  <a:pos x="28" y="11"/>
                </a:cxn>
                <a:cxn ang="0">
                  <a:pos x="39" y="5"/>
                </a:cxn>
                <a:cxn ang="0">
                  <a:pos x="51" y="1"/>
                </a:cxn>
                <a:cxn ang="0">
                  <a:pos x="65" y="0"/>
                </a:cxn>
                <a:cxn ang="0">
                  <a:pos x="393" y="0"/>
                </a:cxn>
                <a:cxn ang="0">
                  <a:pos x="393" y="0"/>
                </a:cxn>
                <a:cxn ang="0">
                  <a:pos x="406" y="1"/>
                </a:cxn>
                <a:cxn ang="0">
                  <a:pos x="419" y="5"/>
                </a:cxn>
                <a:cxn ang="0">
                  <a:pos x="429" y="11"/>
                </a:cxn>
                <a:cxn ang="0">
                  <a:pos x="439" y="17"/>
                </a:cxn>
                <a:cxn ang="0">
                  <a:pos x="447" y="27"/>
                </a:cxn>
                <a:cxn ang="0">
                  <a:pos x="452" y="36"/>
                </a:cxn>
                <a:cxn ang="0">
                  <a:pos x="456" y="48"/>
                </a:cxn>
                <a:cxn ang="0">
                  <a:pos x="458" y="61"/>
                </a:cxn>
                <a:cxn ang="0">
                  <a:pos x="458" y="61"/>
                </a:cxn>
              </a:cxnLst>
              <a:rect l="0" t="0" r="r" b="b"/>
              <a:pathLst>
                <a:path w="458" h="120">
                  <a:moveTo>
                    <a:pt x="458" y="61"/>
                  </a:moveTo>
                  <a:lnTo>
                    <a:pt x="458" y="61"/>
                  </a:lnTo>
                  <a:lnTo>
                    <a:pt x="456" y="73"/>
                  </a:lnTo>
                  <a:lnTo>
                    <a:pt x="452" y="83"/>
                  </a:lnTo>
                  <a:lnTo>
                    <a:pt x="447" y="94"/>
                  </a:lnTo>
                  <a:lnTo>
                    <a:pt x="439" y="102"/>
                  </a:lnTo>
                  <a:lnTo>
                    <a:pt x="429" y="110"/>
                  </a:lnTo>
                  <a:lnTo>
                    <a:pt x="419" y="116"/>
                  </a:lnTo>
                  <a:lnTo>
                    <a:pt x="406" y="119"/>
                  </a:lnTo>
                  <a:lnTo>
                    <a:pt x="393" y="120"/>
                  </a:lnTo>
                  <a:lnTo>
                    <a:pt x="65" y="120"/>
                  </a:lnTo>
                  <a:lnTo>
                    <a:pt x="65" y="120"/>
                  </a:lnTo>
                  <a:lnTo>
                    <a:pt x="51" y="119"/>
                  </a:lnTo>
                  <a:lnTo>
                    <a:pt x="39" y="116"/>
                  </a:lnTo>
                  <a:lnTo>
                    <a:pt x="28" y="110"/>
                  </a:lnTo>
                  <a:lnTo>
                    <a:pt x="19" y="102"/>
                  </a:lnTo>
                  <a:lnTo>
                    <a:pt x="11" y="94"/>
                  </a:lnTo>
                  <a:lnTo>
                    <a:pt x="5" y="83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5" y="36"/>
                  </a:lnTo>
                  <a:lnTo>
                    <a:pt x="11" y="27"/>
                  </a:lnTo>
                  <a:lnTo>
                    <a:pt x="19" y="17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1"/>
                  </a:lnTo>
                  <a:lnTo>
                    <a:pt x="65" y="0"/>
                  </a:lnTo>
                  <a:lnTo>
                    <a:pt x="393" y="0"/>
                  </a:lnTo>
                  <a:lnTo>
                    <a:pt x="393" y="0"/>
                  </a:lnTo>
                  <a:lnTo>
                    <a:pt x="406" y="1"/>
                  </a:lnTo>
                  <a:lnTo>
                    <a:pt x="419" y="5"/>
                  </a:lnTo>
                  <a:lnTo>
                    <a:pt x="429" y="11"/>
                  </a:lnTo>
                  <a:lnTo>
                    <a:pt x="439" y="17"/>
                  </a:lnTo>
                  <a:lnTo>
                    <a:pt x="447" y="27"/>
                  </a:lnTo>
                  <a:lnTo>
                    <a:pt x="452" y="36"/>
                  </a:lnTo>
                  <a:lnTo>
                    <a:pt x="456" y="48"/>
                  </a:lnTo>
                  <a:lnTo>
                    <a:pt x="458" y="61"/>
                  </a:lnTo>
                  <a:lnTo>
                    <a:pt x="458" y="6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1" name="Freeform 8"/>
            <p:cNvSpPr/>
            <p:nvPr/>
          </p:nvSpPr>
          <p:spPr bwMode="auto">
            <a:xfrm>
              <a:off x="1795182" y="5988460"/>
              <a:ext cx="1045479" cy="157284"/>
            </a:xfrm>
            <a:custGeom>
              <a:avLst/>
              <a:gdLst/>
              <a:ahLst/>
              <a:cxnLst>
                <a:cxn ang="0">
                  <a:pos x="92" y="101"/>
                </a:cxn>
                <a:cxn ang="0">
                  <a:pos x="586" y="101"/>
                </a:cxn>
                <a:cxn ang="0">
                  <a:pos x="586" y="101"/>
                </a:cxn>
                <a:cxn ang="0">
                  <a:pos x="627" y="61"/>
                </a:cxn>
                <a:cxn ang="0">
                  <a:pos x="627" y="61"/>
                </a:cxn>
                <a:cxn ang="0">
                  <a:pos x="646" y="40"/>
                </a:cxn>
                <a:cxn ang="0">
                  <a:pos x="660" y="24"/>
                </a:cxn>
                <a:cxn ang="0">
                  <a:pos x="671" y="11"/>
                </a:cxn>
                <a:cxn ang="0">
                  <a:pos x="67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5" y="51"/>
                </a:cxn>
                <a:cxn ang="0">
                  <a:pos x="92" y="101"/>
                </a:cxn>
                <a:cxn ang="0">
                  <a:pos x="92" y="101"/>
                </a:cxn>
              </a:cxnLst>
              <a:rect l="0" t="0" r="r" b="b"/>
              <a:pathLst>
                <a:path w="679" h="101">
                  <a:moveTo>
                    <a:pt x="92" y="101"/>
                  </a:moveTo>
                  <a:lnTo>
                    <a:pt x="586" y="101"/>
                  </a:lnTo>
                  <a:lnTo>
                    <a:pt x="586" y="101"/>
                  </a:lnTo>
                  <a:lnTo>
                    <a:pt x="627" y="61"/>
                  </a:lnTo>
                  <a:lnTo>
                    <a:pt x="627" y="61"/>
                  </a:lnTo>
                  <a:lnTo>
                    <a:pt x="646" y="40"/>
                  </a:lnTo>
                  <a:lnTo>
                    <a:pt x="660" y="24"/>
                  </a:lnTo>
                  <a:lnTo>
                    <a:pt x="671" y="11"/>
                  </a:lnTo>
                  <a:lnTo>
                    <a:pt x="6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5" y="51"/>
                  </a:lnTo>
                  <a:lnTo>
                    <a:pt x="92" y="101"/>
                  </a:lnTo>
                  <a:lnTo>
                    <a:pt x="92" y="10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2" name="Freeform 9"/>
            <p:cNvSpPr/>
            <p:nvPr/>
          </p:nvSpPr>
          <p:spPr bwMode="auto">
            <a:xfrm>
              <a:off x="1758174" y="5474974"/>
              <a:ext cx="1124123" cy="106400"/>
            </a:xfrm>
            <a:custGeom>
              <a:avLst/>
              <a:gdLst/>
              <a:ahLst/>
              <a:cxnLst>
                <a:cxn ang="0">
                  <a:pos x="729" y="34"/>
                </a:cxn>
                <a:cxn ang="0">
                  <a:pos x="729" y="34"/>
                </a:cxn>
                <a:cxn ang="0">
                  <a:pos x="728" y="42"/>
                </a:cxn>
                <a:cxn ang="0">
                  <a:pos x="727" y="48"/>
                </a:cxn>
                <a:cxn ang="0">
                  <a:pos x="724" y="54"/>
                </a:cxn>
                <a:cxn ang="0">
                  <a:pos x="720" y="60"/>
                </a:cxn>
                <a:cxn ang="0">
                  <a:pos x="715" y="64"/>
                </a:cxn>
                <a:cxn ang="0">
                  <a:pos x="710" y="67"/>
                </a:cxn>
                <a:cxn ang="0">
                  <a:pos x="704" y="69"/>
                </a:cxn>
                <a:cxn ang="0">
                  <a:pos x="698" y="69"/>
                </a:cxn>
                <a:cxn ang="0">
                  <a:pos x="31" y="69"/>
                </a:cxn>
                <a:cxn ang="0">
                  <a:pos x="31" y="69"/>
                </a:cxn>
                <a:cxn ang="0">
                  <a:pos x="25" y="69"/>
                </a:cxn>
                <a:cxn ang="0">
                  <a:pos x="19" y="67"/>
                </a:cxn>
                <a:cxn ang="0">
                  <a:pos x="14" y="64"/>
                </a:cxn>
                <a:cxn ang="0">
                  <a:pos x="10" y="60"/>
                </a:cxn>
                <a:cxn ang="0">
                  <a:pos x="6" y="54"/>
                </a:cxn>
                <a:cxn ang="0">
                  <a:pos x="3" y="48"/>
                </a:cxn>
                <a:cxn ang="0">
                  <a:pos x="0" y="42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7"/>
                </a:cxn>
                <a:cxn ang="0">
                  <a:pos x="3" y="22"/>
                </a:cxn>
                <a:cxn ang="0">
                  <a:pos x="6" y="15"/>
                </a:cxn>
                <a:cxn ang="0">
                  <a:pos x="10" y="10"/>
                </a:cxn>
                <a:cxn ang="0">
                  <a:pos x="14" y="6"/>
                </a:cxn>
                <a:cxn ang="0">
                  <a:pos x="19" y="3"/>
                </a:cxn>
                <a:cxn ang="0">
                  <a:pos x="25" y="0"/>
                </a:cxn>
                <a:cxn ang="0">
                  <a:pos x="31" y="0"/>
                </a:cxn>
                <a:cxn ang="0">
                  <a:pos x="698" y="0"/>
                </a:cxn>
                <a:cxn ang="0">
                  <a:pos x="698" y="0"/>
                </a:cxn>
                <a:cxn ang="0">
                  <a:pos x="704" y="0"/>
                </a:cxn>
                <a:cxn ang="0">
                  <a:pos x="710" y="3"/>
                </a:cxn>
                <a:cxn ang="0">
                  <a:pos x="715" y="6"/>
                </a:cxn>
                <a:cxn ang="0">
                  <a:pos x="720" y="10"/>
                </a:cxn>
                <a:cxn ang="0">
                  <a:pos x="724" y="15"/>
                </a:cxn>
                <a:cxn ang="0">
                  <a:pos x="727" y="22"/>
                </a:cxn>
                <a:cxn ang="0">
                  <a:pos x="728" y="27"/>
                </a:cxn>
                <a:cxn ang="0">
                  <a:pos x="729" y="34"/>
                </a:cxn>
                <a:cxn ang="0">
                  <a:pos x="729" y="34"/>
                </a:cxn>
              </a:cxnLst>
              <a:rect l="0" t="0" r="r" b="b"/>
              <a:pathLst>
                <a:path w="729" h="69">
                  <a:moveTo>
                    <a:pt x="729" y="34"/>
                  </a:moveTo>
                  <a:lnTo>
                    <a:pt x="729" y="34"/>
                  </a:lnTo>
                  <a:lnTo>
                    <a:pt x="728" y="42"/>
                  </a:lnTo>
                  <a:lnTo>
                    <a:pt x="727" y="48"/>
                  </a:lnTo>
                  <a:lnTo>
                    <a:pt x="724" y="54"/>
                  </a:lnTo>
                  <a:lnTo>
                    <a:pt x="720" y="60"/>
                  </a:lnTo>
                  <a:lnTo>
                    <a:pt x="715" y="64"/>
                  </a:lnTo>
                  <a:lnTo>
                    <a:pt x="710" y="67"/>
                  </a:lnTo>
                  <a:lnTo>
                    <a:pt x="704" y="69"/>
                  </a:lnTo>
                  <a:lnTo>
                    <a:pt x="698" y="69"/>
                  </a:lnTo>
                  <a:lnTo>
                    <a:pt x="31" y="69"/>
                  </a:lnTo>
                  <a:lnTo>
                    <a:pt x="31" y="69"/>
                  </a:lnTo>
                  <a:lnTo>
                    <a:pt x="25" y="69"/>
                  </a:lnTo>
                  <a:lnTo>
                    <a:pt x="19" y="67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6" y="54"/>
                  </a:lnTo>
                  <a:lnTo>
                    <a:pt x="3" y="48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3" y="22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698" y="0"/>
                  </a:lnTo>
                  <a:lnTo>
                    <a:pt x="698" y="0"/>
                  </a:lnTo>
                  <a:lnTo>
                    <a:pt x="704" y="0"/>
                  </a:lnTo>
                  <a:lnTo>
                    <a:pt x="710" y="3"/>
                  </a:lnTo>
                  <a:lnTo>
                    <a:pt x="715" y="6"/>
                  </a:lnTo>
                  <a:lnTo>
                    <a:pt x="720" y="10"/>
                  </a:lnTo>
                  <a:lnTo>
                    <a:pt x="724" y="15"/>
                  </a:lnTo>
                  <a:lnTo>
                    <a:pt x="727" y="22"/>
                  </a:lnTo>
                  <a:lnTo>
                    <a:pt x="728" y="27"/>
                  </a:lnTo>
                  <a:lnTo>
                    <a:pt x="729" y="34"/>
                  </a:lnTo>
                  <a:lnTo>
                    <a:pt x="729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3" name="Freeform 10"/>
            <p:cNvSpPr/>
            <p:nvPr/>
          </p:nvSpPr>
          <p:spPr bwMode="auto">
            <a:xfrm>
              <a:off x="1758174" y="5632259"/>
              <a:ext cx="1124123" cy="106400"/>
            </a:xfrm>
            <a:custGeom>
              <a:avLst/>
              <a:gdLst/>
              <a:ahLst/>
              <a:cxnLst>
                <a:cxn ang="0">
                  <a:pos x="729" y="35"/>
                </a:cxn>
                <a:cxn ang="0">
                  <a:pos x="729" y="35"/>
                </a:cxn>
                <a:cxn ang="0">
                  <a:pos x="728" y="42"/>
                </a:cxn>
                <a:cxn ang="0">
                  <a:pos x="727" y="48"/>
                </a:cxn>
                <a:cxn ang="0">
                  <a:pos x="724" y="55"/>
                </a:cxn>
                <a:cxn ang="0">
                  <a:pos x="720" y="59"/>
                </a:cxn>
                <a:cxn ang="0">
                  <a:pos x="715" y="63"/>
                </a:cxn>
                <a:cxn ang="0">
                  <a:pos x="710" y="67"/>
                </a:cxn>
                <a:cxn ang="0">
                  <a:pos x="704" y="69"/>
                </a:cxn>
                <a:cxn ang="0">
                  <a:pos x="698" y="70"/>
                </a:cxn>
                <a:cxn ang="0">
                  <a:pos x="31" y="70"/>
                </a:cxn>
                <a:cxn ang="0">
                  <a:pos x="31" y="70"/>
                </a:cxn>
                <a:cxn ang="0">
                  <a:pos x="25" y="69"/>
                </a:cxn>
                <a:cxn ang="0">
                  <a:pos x="19" y="67"/>
                </a:cxn>
                <a:cxn ang="0">
                  <a:pos x="14" y="63"/>
                </a:cxn>
                <a:cxn ang="0">
                  <a:pos x="10" y="59"/>
                </a:cxn>
                <a:cxn ang="0">
                  <a:pos x="6" y="55"/>
                </a:cxn>
                <a:cxn ang="0">
                  <a:pos x="3" y="48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3" y="21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6"/>
                </a:cxn>
                <a:cxn ang="0">
                  <a:pos x="19" y="2"/>
                </a:cxn>
                <a:cxn ang="0">
                  <a:pos x="25" y="1"/>
                </a:cxn>
                <a:cxn ang="0">
                  <a:pos x="31" y="0"/>
                </a:cxn>
                <a:cxn ang="0">
                  <a:pos x="698" y="0"/>
                </a:cxn>
                <a:cxn ang="0">
                  <a:pos x="698" y="0"/>
                </a:cxn>
                <a:cxn ang="0">
                  <a:pos x="704" y="1"/>
                </a:cxn>
                <a:cxn ang="0">
                  <a:pos x="710" y="2"/>
                </a:cxn>
                <a:cxn ang="0">
                  <a:pos x="715" y="6"/>
                </a:cxn>
                <a:cxn ang="0">
                  <a:pos x="720" y="10"/>
                </a:cxn>
                <a:cxn ang="0">
                  <a:pos x="724" y="16"/>
                </a:cxn>
                <a:cxn ang="0">
                  <a:pos x="727" y="21"/>
                </a:cxn>
                <a:cxn ang="0">
                  <a:pos x="728" y="28"/>
                </a:cxn>
                <a:cxn ang="0">
                  <a:pos x="729" y="35"/>
                </a:cxn>
                <a:cxn ang="0">
                  <a:pos x="729" y="35"/>
                </a:cxn>
              </a:cxnLst>
              <a:rect l="0" t="0" r="r" b="b"/>
              <a:pathLst>
                <a:path w="729" h="70">
                  <a:moveTo>
                    <a:pt x="729" y="35"/>
                  </a:moveTo>
                  <a:lnTo>
                    <a:pt x="729" y="35"/>
                  </a:lnTo>
                  <a:lnTo>
                    <a:pt x="728" y="42"/>
                  </a:lnTo>
                  <a:lnTo>
                    <a:pt x="727" y="48"/>
                  </a:lnTo>
                  <a:lnTo>
                    <a:pt x="724" y="55"/>
                  </a:lnTo>
                  <a:lnTo>
                    <a:pt x="720" y="59"/>
                  </a:lnTo>
                  <a:lnTo>
                    <a:pt x="715" y="63"/>
                  </a:lnTo>
                  <a:lnTo>
                    <a:pt x="710" y="67"/>
                  </a:lnTo>
                  <a:lnTo>
                    <a:pt x="704" y="69"/>
                  </a:lnTo>
                  <a:lnTo>
                    <a:pt x="698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25" y="69"/>
                  </a:lnTo>
                  <a:lnTo>
                    <a:pt x="19" y="67"/>
                  </a:lnTo>
                  <a:lnTo>
                    <a:pt x="14" y="63"/>
                  </a:lnTo>
                  <a:lnTo>
                    <a:pt x="10" y="59"/>
                  </a:lnTo>
                  <a:lnTo>
                    <a:pt x="6" y="55"/>
                  </a:lnTo>
                  <a:lnTo>
                    <a:pt x="3" y="48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3" y="21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698" y="0"/>
                  </a:lnTo>
                  <a:lnTo>
                    <a:pt x="698" y="0"/>
                  </a:lnTo>
                  <a:lnTo>
                    <a:pt x="704" y="1"/>
                  </a:lnTo>
                  <a:lnTo>
                    <a:pt x="710" y="2"/>
                  </a:lnTo>
                  <a:lnTo>
                    <a:pt x="715" y="6"/>
                  </a:lnTo>
                  <a:lnTo>
                    <a:pt x="720" y="10"/>
                  </a:lnTo>
                  <a:lnTo>
                    <a:pt x="724" y="16"/>
                  </a:lnTo>
                  <a:lnTo>
                    <a:pt x="727" y="21"/>
                  </a:lnTo>
                  <a:lnTo>
                    <a:pt x="728" y="28"/>
                  </a:lnTo>
                  <a:lnTo>
                    <a:pt x="729" y="35"/>
                  </a:lnTo>
                  <a:lnTo>
                    <a:pt x="729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4" name="Freeform 11"/>
            <p:cNvSpPr/>
            <p:nvPr/>
          </p:nvSpPr>
          <p:spPr bwMode="auto">
            <a:xfrm>
              <a:off x="1758174" y="5789543"/>
              <a:ext cx="1124123" cy="106400"/>
            </a:xfrm>
            <a:custGeom>
              <a:avLst/>
              <a:gdLst/>
              <a:ahLst/>
              <a:cxnLst>
                <a:cxn ang="0">
                  <a:pos x="729" y="35"/>
                </a:cxn>
                <a:cxn ang="0">
                  <a:pos x="729" y="35"/>
                </a:cxn>
                <a:cxn ang="0">
                  <a:pos x="728" y="42"/>
                </a:cxn>
                <a:cxn ang="0">
                  <a:pos x="727" y="49"/>
                </a:cxn>
                <a:cxn ang="0">
                  <a:pos x="724" y="54"/>
                </a:cxn>
                <a:cxn ang="0">
                  <a:pos x="720" y="60"/>
                </a:cxn>
                <a:cxn ang="0">
                  <a:pos x="715" y="64"/>
                </a:cxn>
                <a:cxn ang="0">
                  <a:pos x="710" y="68"/>
                </a:cxn>
                <a:cxn ang="0">
                  <a:pos x="704" y="69"/>
                </a:cxn>
                <a:cxn ang="0">
                  <a:pos x="698" y="70"/>
                </a:cxn>
                <a:cxn ang="0">
                  <a:pos x="31" y="70"/>
                </a:cxn>
                <a:cxn ang="0">
                  <a:pos x="31" y="70"/>
                </a:cxn>
                <a:cxn ang="0">
                  <a:pos x="25" y="69"/>
                </a:cxn>
                <a:cxn ang="0">
                  <a:pos x="19" y="68"/>
                </a:cxn>
                <a:cxn ang="0">
                  <a:pos x="14" y="64"/>
                </a:cxn>
                <a:cxn ang="0">
                  <a:pos x="10" y="60"/>
                </a:cxn>
                <a:cxn ang="0">
                  <a:pos x="6" y="54"/>
                </a:cxn>
                <a:cxn ang="0">
                  <a:pos x="3" y="49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9"/>
                </a:cxn>
                <a:cxn ang="0">
                  <a:pos x="3" y="22"/>
                </a:cxn>
                <a:cxn ang="0">
                  <a:pos x="6" y="16"/>
                </a:cxn>
                <a:cxn ang="0">
                  <a:pos x="10" y="11"/>
                </a:cxn>
                <a:cxn ang="0">
                  <a:pos x="14" y="7"/>
                </a:cxn>
                <a:cxn ang="0">
                  <a:pos x="19" y="3"/>
                </a:cxn>
                <a:cxn ang="0">
                  <a:pos x="25" y="2"/>
                </a:cxn>
                <a:cxn ang="0">
                  <a:pos x="31" y="0"/>
                </a:cxn>
                <a:cxn ang="0">
                  <a:pos x="698" y="0"/>
                </a:cxn>
                <a:cxn ang="0">
                  <a:pos x="698" y="0"/>
                </a:cxn>
                <a:cxn ang="0">
                  <a:pos x="704" y="2"/>
                </a:cxn>
                <a:cxn ang="0">
                  <a:pos x="710" y="3"/>
                </a:cxn>
                <a:cxn ang="0">
                  <a:pos x="715" y="7"/>
                </a:cxn>
                <a:cxn ang="0">
                  <a:pos x="720" y="11"/>
                </a:cxn>
                <a:cxn ang="0">
                  <a:pos x="724" y="16"/>
                </a:cxn>
                <a:cxn ang="0">
                  <a:pos x="727" y="22"/>
                </a:cxn>
                <a:cxn ang="0">
                  <a:pos x="728" y="29"/>
                </a:cxn>
                <a:cxn ang="0">
                  <a:pos x="729" y="35"/>
                </a:cxn>
                <a:cxn ang="0">
                  <a:pos x="729" y="35"/>
                </a:cxn>
              </a:cxnLst>
              <a:rect l="0" t="0" r="r" b="b"/>
              <a:pathLst>
                <a:path w="729" h="70">
                  <a:moveTo>
                    <a:pt x="729" y="35"/>
                  </a:moveTo>
                  <a:lnTo>
                    <a:pt x="729" y="35"/>
                  </a:lnTo>
                  <a:lnTo>
                    <a:pt x="728" y="42"/>
                  </a:lnTo>
                  <a:lnTo>
                    <a:pt x="727" y="49"/>
                  </a:lnTo>
                  <a:lnTo>
                    <a:pt x="724" y="54"/>
                  </a:lnTo>
                  <a:lnTo>
                    <a:pt x="720" y="60"/>
                  </a:lnTo>
                  <a:lnTo>
                    <a:pt x="715" y="64"/>
                  </a:lnTo>
                  <a:lnTo>
                    <a:pt x="710" y="68"/>
                  </a:lnTo>
                  <a:lnTo>
                    <a:pt x="704" y="69"/>
                  </a:lnTo>
                  <a:lnTo>
                    <a:pt x="698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25" y="69"/>
                  </a:lnTo>
                  <a:lnTo>
                    <a:pt x="19" y="68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6" y="54"/>
                  </a:lnTo>
                  <a:lnTo>
                    <a:pt x="3" y="49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4" y="7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698" y="0"/>
                  </a:lnTo>
                  <a:lnTo>
                    <a:pt x="698" y="0"/>
                  </a:lnTo>
                  <a:lnTo>
                    <a:pt x="704" y="2"/>
                  </a:lnTo>
                  <a:lnTo>
                    <a:pt x="710" y="3"/>
                  </a:lnTo>
                  <a:lnTo>
                    <a:pt x="715" y="7"/>
                  </a:lnTo>
                  <a:lnTo>
                    <a:pt x="720" y="11"/>
                  </a:lnTo>
                  <a:lnTo>
                    <a:pt x="724" y="16"/>
                  </a:lnTo>
                  <a:lnTo>
                    <a:pt x="727" y="22"/>
                  </a:lnTo>
                  <a:lnTo>
                    <a:pt x="728" y="29"/>
                  </a:lnTo>
                  <a:lnTo>
                    <a:pt x="729" y="35"/>
                  </a:lnTo>
                  <a:lnTo>
                    <a:pt x="729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5" name="Freeform 13"/>
            <p:cNvSpPr/>
            <p:nvPr/>
          </p:nvSpPr>
          <p:spPr bwMode="auto">
            <a:xfrm>
              <a:off x="1753550" y="5317690"/>
              <a:ext cx="1138000" cy="106400"/>
            </a:xfrm>
            <a:custGeom>
              <a:avLst/>
              <a:gdLst/>
              <a:ahLst/>
              <a:cxnLst>
                <a:cxn ang="0">
                  <a:pos x="740" y="35"/>
                </a:cxn>
                <a:cxn ang="0">
                  <a:pos x="740" y="35"/>
                </a:cxn>
                <a:cxn ang="0">
                  <a:pos x="738" y="42"/>
                </a:cxn>
                <a:cxn ang="0">
                  <a:pos x="737" y="48"/>
                </a:cxn>
                <a:cxn ang="0">
                  <a:pos x="734" y="54"/>
                </a:cxn>
                <a:cxn ang="0">
                  <a:pos x="730" y="59"/>
                </a:cxn>
                <a:cxn ang="0">
                  <a:pos x="725" y="63"/>
                </a:cxn>
                <a:cxn ang="0">
                  <a:pos x="720" y="66"/>
                </a:cxn>
                <a:cxn ang="0">
                  <a:pos x="714" y="69"/>
                </a:cxn>
                <a:cxn ang="0">
                  <a:pos x="707" y="70"/>
                </a:cxn>
                <a:cxn ang="0">
                  <a:pos x="31" y="70"/>
                </a:cxn>
                <a:cxn ang="0">
                  <a:pos x="31" y="70"/>
                </a:cxn>
                <a:cxn ang="0">
                  <a:pos x="26" y="69"/>
                </a:cxn>
                <a:cxn ang="0">
                  <a:pos x="19" y="66"/>
                </a:cxn>
                <a:cxn ang="0">
                  <a:pos x="13" y="63"/>
                </a:cxn>
                <a:cxn ang="0">
                  <a:pos x="9" y="59"/>
                </a:cxn>
                <a:cxn ang="0">
                  <a:pos x="5" y="54"/>
                </a:cxn>
                <a:cxn ang="0">
                  <a:pos x="3" y="48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3" y="21"/>
                </a:cxn>
                <a:cxn ang="0">
                  <a:pos x="5" y="15"/>
                </a:cxn>
                <a:cxn ang="0">
                  <a:pos x="9" y="11"/>
                </a:cxn>
                <a:cxn ang="0">
                  <a:pos x="13" y="5"/>
                </a:cxn>
                <a:cxn ang="0">
                  <a:pos x="19" y="3"/>
                </a:cxn>
                <a:cxn ang="0">
                  <a:pos x="26" y="1"/>
                </a:cxn>
                <a:cxn ang="0">
                  <a:pos x="31" y="0"/>
                </a:cxn>
                <a:cxn ang="0">
                  <a:pos x="707" y="0"/>
                </a:cxn>
                <a:cxn ang="0">
                  <a:pos x="707" y="0"/>
                </a:cxn>
                <a:cxn ang="0">
                  <a:pos x="714" y="1"/>
                </a:cxn>
                <a:cxn ang="0">
                  <a:pos x="720" y="3"/>
                </a:cxn>
                <a:cxn ang="0">
                  <a:pos x="725" y="5"/>
                </a:cxn>
                <a:cxn ang="0">
                  <a:pos x="730" y="11"/>
                </a:cxn>
                <a:cxn ang="0">
                  <a:pos x="734" y="15"/>
                </a:cxn>
                <a:cxn ang="0">
                  <a:pos x="737" y="21"/>
                </a:cxn>
                <a:cxn ang="0">
                  <a:pos x="738" y="28"/>
                </a:cxn>
                <a:cxn ang="0">
                  <a:pos x="740" y="35"/>
                </a:cxn>
                <a:cxn ang="0">
                  <a:pos x="740" y="35"/>
                </a:cxn>
              </a:cxnLst>
              <a:rect l="0" t="0" r="r" b="b"/>
              <a:pathLst>
                <a:path w="740" h="70">
                  <a:moveTo>
                    <a:pt x="740" y="35"/>
                  </a:moveTo>
                  <a:lnTo>
                    <a:pt x="740" y="35"/>
                  </a:lnTo>
                  <a:lnTo>
                    <a:pt x="738" y="42"/>
                  </a:lnTo>
                  <a:lnTo>
                    <a:pt x="737" y="48"/>
                  </a:lnTo>
                  <a:lnTo>
                    <a:pt x="734" y="54"/>
                  </a:lnTo>
                  <a:lnTo>
                    <a:pt x="730" y="59"/>
                  </a:lnTo>
                  <a:lnTo>
                    <a:pt x="725" y="63"/>
                  </a:lnTo>
                  <a:lnTo>
                    <a:pt x="720" y="66"/>
                  </a:lnTo>
                  <a:lnTo>
                    <a:pt x="714" y="69"/>
                  </a:lnTo>
                  <a:lnTo>
                    <a:pt x="707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26" y="69"/>
                  </a:lnTo>
                  <a:lnTo>
                    <a:pt x="19" y="66"/>
                  </a:lnTo>
                  <a:lnTo>
                    <a:pt x="13" y="63"/>
                  </a:lnTo>
                  <a:lnTo>
                    <a:pt x="9" y="59"/>
                  </a:lnTo>
                  <a:lnTo>
                    <a:pt x="5" y="54"/>
                  </a:lnTo>
                  <a:lnTo>
                    <a:pt x="3" y="48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3" y="5"/>
                  </a:lnTo>
                  <a:lnTo>
                    <a:pt x="19" y="3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707" y="0"/>
                  </a:lnTo>
                  <a:lnTo>
                    <a:pt x="707" y="0"/>
                  </a:lnTo>
                  <a:lnTo>
                    <a:pt x="714" y="1"/>
                  </a:lnTo>
                  <a:lnTo>
                    <a:pt x="720" y="3"/>
                  </a:lnTo>
                  <a:lnTo>
                    <a:pt x="725" y="5"/>
                  </a:lnTo>
                  <a:lnTo>
                    <a:pt x="730" y="11"/>
                  </a:lnTo>
                  <a:lnTo>
                    <a:pt x="734" y="15"/>
                  </a:lnTo>
                  <a:lnTo>
                    <a:pt x="737" y="21"/>
                  </a:lnTo>
                  <a:lnTo>
                    <a:pt x="738" y="28"/>
                  </a:lnTo>
                  <a:lnTo>
                    <a:pt x="740" y="35"/>
                  </a:lnTo>
                  <a:lnTo>
                    <a:pt x="74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18012" y="1908319"/>
            <a:ext cx="2627579" cy="3307599"/>
            <a:chOff x="1018012" y="1908319"/>
            <a:chExt cx="2627579" cy="3307599"/>
          </a:xfrm>
          <a:solidFill>
            <a:srgbClr val="47C5F6"/>
          </a:solidFill>
        </p:grpSpPr>
        <p:sp>
          <p:nvSpPr>
            <p:cNvPr id="56" name="Freeform 14"/>
            <p:cNvSpPr/>
            <p:nvPr/>
          </p:nvSpPr>
          <p:spPr bwMode="auto">
            <a:xfrm>
              <a:off x="1910834" y="1908319"/>
              <a:ext cx="1734757" cy="11009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712"/>
                </a:cxn>
                <a:cxn ang="0">
                  <a:pos x="909" y="250"/>
                </a:cxn>
                <a:cxn ang="0">
                  <a:pos x="419" y="0"/>
                </a:cxn>
                <a:cxn ang="0">
                  <a:pos x="0" y="0"/>
                </a:cxn>
              </a:cxnLst>
              <a:rect l="0" t="0" r="r" b="b"/>
              <a:pathLst>
                <a:path w="1124" h="712">
                  <a:moveTo>
                    <a:pt x="0" y="0"/>
                  </a:moveTo>
                  <a:lnTo>
                    <a:pt x="1124" y="712"/>
                  </a:lnTo>
                  <a:lnTo>
                    <a:pt x="909" y="250"/>
                  </a:lnTo>
                  <a:lnTo>
                    <a:pt x="4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7" name="Freeform 16"/>
            <p:cNvSpPr/>
            <p:nvPr/>
          </p:nvSpPr>
          <p:spPr bwMode="auto">
            <a:xfrm>
              <a:off x="1018012" y="2805765"/>
              <a:ext cx="2627576" cy="7725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4" y="214"/>
                </a:cxn>
                <a:cxn ang="0">
                  <a:pos x="1687" y="447"/>
                </a:cxn>
                <a:cxn ang="0">
                  <a:pos x="0" y="502"/>
                </a:cxn>
                <a:cxn ang="0">
                  <a:pos x="0" y="0"/>
                </a:cxn>
              </a:cxnLst>
              <a:rect l="0" t="0" r="r" b="b"/>
              <a:pathLst>
                <a:path w="1704" h="502">
                  <a:moveTo>
                    <a:pt x="0" y="0"/>
                  </a:moveTo>
                  <a:lnTo>
                    <a:pt x="1704" y="214"/>
                  </a:lnTo>
                  <a:lnTo>
                    <a:pt x="1687" y="447"/>
                  </a:lnTo>
                  <a:lnTo>
                    <a:pt x="0" y="50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9" name="Freeform 19"/>
            <p:cNvSpPr/>
            <p:nvPr/>
          </p:nvSpPr>
          <p:spPr bwMode="auto">
            <a:xfrm>
              <a:off x="1216932" y="4036284"/>
              <a:ext cx="1956805" cy="7817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7" y="270"/>
                </a:cxn>
                <a:cxn ang="0">
                  <a:pos x="1194" y="506"/>
                </a:cxn>
                <a:cxn ang="0">
                  <a:pos x="60" y="108"/>
                </a:cxn>
                <a:cxn ang="0">
                  <a:pos x="0" y="0"/>
                </a:cxn>
              </a:cxnLst>
              <a:rect l="0" t="0" r="r" b="b"/>
              <a:pathLst>
                <a:path w="1267" h="506">
                  <a:moveTo>
                    <a:pt x="0" y="0"/>
                  </a:moveTo>
                  <a:lnTo>
                    <a:pt x="1267" y="270"/>
                  </a:lnTo>
                  <a:lnTo>
                    <a:pt x="1194" y="506"/>
                  </a:lnTo>
                  <a:lnTo>
                    <a:pt x="60" y="10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1" name="Freeform 22"/>
            <p:cNvSpPr/>
            <p:nvPr/>
          </p:nvSpPr>
          <p:spPr bwMode="auto">
            <a:xfrm>
              <a:off x="1489865" y="4526641"/>
              <a:ext cx="1475700" cy="689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7" y="380"/>
                </a:cxn>
                <a:cxn ang="0">
                  <a:pos x="905" y="447"/>
                </a:cxn>
                <a:cxn ang="0">
                  <a:pos x="32" y="118"/>
                </a:cxn>
                <a:cxn ang="0">
                  <a:pos x="0" y="0"/>
                </a:cxn>
              </a:cxnLst>
              <a:rect l="0" t="0" r="r" b="b"/>
              <a:pathLst>
                <a:path w="957" h="447">
                  <a:moveTo>
                    <a:pt x="0" y="0"/>
                  </a:moveTo>
                  <a:lnTo>
                    <a:pt x="957" y="380"/>
                  </a:lnTo>
                  <a:lnTo>
                    <a:pt x="905" y="447"/>
                  </a:lnTo>
                  <a:lnTo>
                    <a:pt x="32" y="11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8012" y="1908319"/>
            <a:ext cx="2627579" cy="3307599"/>
            <a:chOff x="1018012" y="1908319"/>
            <a:chExt cx="2627579" cy="3307599"/>
          </a:xfrm>
          <a:solidFill>
            <a:srgbClr val="00AFF2"/>
          </a:solidFill>
        </p:grpSpPr>
        <p:sp>
          <p:nvSpPr>
            <p:cNvPr id="58" name="Freeform 17"/>
            <p:cNvSpPr/>
            <p:nvPr/>
          </p:nvSpPr>
          <p:spPr bwMode="auto">
            <a:xfrm>
              <a:off x="1216932" y="2296904"/>
              <a:ext cx="2428659" cy="1905916"/>
            </a:xfrm>
            <a:custGeom>
              <a:avLst/>
              <a:gdLst/>
              <a:ahLst/>
              <a:cxnLst>
                <a:cxn ang="0">
                  <a:pos x="1358" y="0"/>
                </a:cxn>
                <a:cxn ang="0">
                  <a:pos x="0" y="1130"/>
                </a:cxn>
                <a:cxn ang="0">
                  <a:pos x="60" y="1238"/>
                </a:cxn>
                <a:cxn ang="0">
                  <a:pos x="1573" y="462"/>
                </a:cxn>
                <a:cxn ang="0">
                  <a:pos x="1358" y="0"/>
                </a:cxn>
              </a:cxnLst>
              <a:rect l="0" t="0" r="r" b="b"/>
              <a:pathLst>
                <a:path w="1573" h="1238">
                  <a:moveTo>
                    <a:pt x="1358" y="0"/>
                  </a:moveTo>
                  <a:lnTo>
                    <a:pt x="0" y="1130"/>
                  </a:lnTo>
                  <a:lnTo>
                    <a:pt x="60" y="1238"/>
                  </a:lnTo>
                  <a:lnTo>
                    <a:pt x="1573" y="462"/>
                  </a:lnTo>
                  <a:lnTo>
                    <a:pt x="135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0" name="Freeform 20"/>
            <p:cNvSpPr/>
            <p:nvPr/>
          </p:nvSpPr>
          <p:spPr bwMode="auto">
            <a:xfrm>
              <a:off x="1489865" y="3134213"/>
              <a:ext cx="2155723" cy="1572843"/>
            </a:xfrm>
            <a:custGeom>
              <a:avLst/>
              <a:gdLst/>
              <a:ahLst/>
              <a:cxnLst>
                <a:cxn ang="0">
                  <a:pos x="1398" y="0"/>
                </a:cxn>
                <a:cxn ang="0">
                  <a:pos x="0" y="902"/>
                </a:cxn>
                <a:cxn ang="0">
                  <a:pos x="32" y="1020"/>
                </a:cxn>
                <a:cxn ang="0">
                  <a:pos x="1381" y="233"/>
                </a:cxn>
                <a:cxn ang="0">
                  <a:pos x="1398" y="0"/>
                </a:cxn>
              </a:cxnLst>
              <a:rect l="0" t="0" r="r" b="b"/>
              <a:pathLst>
                <a:path w="1398" h="1020">
                  <a:moveTo>
                    <a:pt x="1398" y="0"/>
                  </a:moveTo>
                  <a:lnTo>
                    <a:pt x="0" y="902"/>
                  </a:lnTo>
                  <a:lnTo>
                    <a:pt x="32" y="1020"/>
                  </a:lnTo>
                  <a:lnTo>
                    <a:pt x="1381" y="233"/>
                  </a:lnTo>
                  <a:lnTo>
                    <a:pt x="13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2" name="Freeform 23"/>
            <p:cNvSpPr/>
            <p:nvPr/>
          </p:nvSpPr>
          <p:spPr bwMode="auto">
            <a:xfrm>
              <a:off x="1018012" y="1908319"/>
              <a:ext cx="1540464" cy="1669991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0" y="581"/>
                </a:cxn>
                <a:cxn ang="0">
                  <a:pos x="0" y="1083"/>
                </a:cxn>
                <a:cxn ang="0">
                  <a:pos x="999" y="0"/>
                </a:cxn>
                <a:cxn ang="0">
                  <a:pos x="580" y="0"/>
                </a:cxn>
              </a:cxnLst>
              <a:rect l="0" t="0" r="r" b="b"/>
              <a:pathLst>
                <a:path w="999" h="1083">
                  <a:moveTo>
                    <a:pt x="580" y="0"/>
                  </a:moveTo>
                  <a:lnTo>
                    <a:pt x="0" y="581"/>
                  </a:lnTo>
                  <a:lnTo>
                    <a:pt x="0" y="1083"/>
                  </a:lnTo>
                  <a:lnTo>
                    <a:pt x="999" y="0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3" name="Freeform 24"/>
            <p:cNvSpPr/>
            <p:nvPr/>
          </p:nvSpPr>
          <p:spPr bwMode="auto">
            <a:xfrm>
              <a:off x="1684158" y="4452625"/>
              <a:ext cx="1489577" cy="763293"/>
            </a:xfrm>
            <a:custGeom>
              <a:avLst/>
              <a:gdLst/>
              <a:ahLst/>
              <a:cxnLst>
                <a:cxn ang="0">
                  <a:pos x="61" y="494"/>
                </a:cxn>
                <a:cxn ang="0">
                  <a:pos x="893" y="236"/>
                </a:cxn>
                <a:cxn ang="0">
                  <a:pos x="966" y="0"/>
                </a:cxn>
                <a:cxn ang="0">
                  <a:pos x="0" y="436"/>
                </a:cxn>
                <a:cxn ang="0">
                  <a:pos x="61" y="494"/>
                </a:cxn>
              </a:cxnLst>
              <a:rect l="0" t="0" r="r" b="b"/>
              <a:pathLst>
                <a:path w="966" h="494">
                  <a:moveTo>
                    <a:pt x="61" y="494"/>
                  </a:moveTo>
                  <a:lnTo>
                    <a:pt x="893" y="236"/>
                  </a:lnTo>
                  <a:lnTo>
                    <a:pt x="966" y="0"/>
                  </a:lnTo>
                  <a:lnTo>
                    <a:pt x="0" y="436"/>
                  </a:lnTo>
                  <a:lnTo>
                    <a:pt x="61" y="49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4" name="Freeform 25"/>
            <p:cNvSpPr/>
            <p:nvPr/>
          </p:nvSpPr>
          <p:spPr bwMode="auto">
            <a:xfrm>
              <a:off x="1684158" y="5114146"/>
              <a:ext cx="1281407" cy="10177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31" y="0"/>
                </a:cxn>
                <a:cxn ang="0">
                  <a:pos x="779" y="67"/>
                </a:cxn>
                <a:cxn ang="0">
                  <a:pos x="61" y="67"/>
                </a:cxn>
                <a:cxn ang="0">
                  <a:pos x="0" y="9"/>
                </a:cxn>
              </a:cxnLst>
              <a:rect l="0" t="0" r="r" b="b"/>
              <a:pathLst>
                <a:path w="831" h="67">
                  <a:moveTo>
                    <a:pt x="0" y="9"/>
                  </a:moveTo>
                  <a:lnTo>
                    <a:pt x="831" y="0"/>
                  </a:lnTo>
                  <a:lnTo>
                    <a:pt x="779" y="67"/>
                  </a:lnTo>
                  <a:lnTo>
                    <a:pt x="61" y="67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">
        <p:fade/>
      </p:transition>
    </mc:Choice>
    <mc:Fallback xmlns="">
      <p:transition spd="med" advClick="0" advTm="15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/>
        </p:nvSpPr>
        <p:spPr>
          <a:xfrm>
            <a:off x="4378666" y="1187314"/>
            <a:ext cx="3157536" cy="3098029"/>
          </a:xfrm>
          <a:custGeom>
            <a:avLst/>
            <a:gdLst>
              <a:gd name="connsiteX0" fmla="*/ 0 w 2800350"/>
              <a:gd name="connsiteY0" fmla="*/ 0 h 2800350"/>
              <a:gd name="connsiteX1" fmla="*/ 2800350 w 2800350"/>
              <a:gd name="connsiteY1" fmla="*/ 0 h 2800350"/>
              <a:gd name="connsiteX2" fmla="*/ 2800350 w 2800350"/>
              <a:gd name="connsiteY2" fmla="*/ 2800350 h 2800350"/>
              <a:gd name="connsiteX3" fmla="*/ 0 w 2800350"/>
              <a:gd name="connsiteY3" fmla="*/ 2800350 h 2800350"/>
              <a:gd name="connsiteX4" fmla="*/ 0 w 2800350"/>
              <a:gd name="connsiteY4" fmla="*/ 0 h 2800350"/>
              <a:gd name="connsiteX0-1" fmla="*/ 0 w 2800350"/>
              <a:gd name="connsiteY0-2" fmla="*/ 0 h 2828925"/>
              <a:gd name="connsiteX1-3" fmla="*/ 2800350 w 2800350"/>
              <a:gd name="connsiteY1-4" fmla="*/ 0 h 2828925"/>
              <a:gd name="connsiteX2-5" fmla="*/ 1543050 w 2800350"/>
              <a:gd name="connsiteY2-6" fmla="*/ 2828925 h 2828925"/>
              <a:gd name="connsiteX3-7" fmla="*/ 0 w 2800350"/>
              <a:gd name="connsiteY3-8" fmla="*/ 2800350 h 2828925"/>
              <a:gd name="connsiteX4-9" fmla="*/ 0 w 2800350"/>
              <a:gd name="connsiteY4-10" fmla="*/ 0 h 2828925"/>
              <a:gd name="connsiteX0-11" fmla="*/ 0 w 2800350"/>
              <a:gd name="connsiteY0-12" fmla="*/ 0 h 2828925"/>
              <a:gd name="connsiteX1-13" fmla="*/ 2800350 w 2800350"/>
              <a:gd name="connsiteY1-14" fmla="*/ 0 h 2828925"/>
              <a:gd name="connsiteX2-15" fmla="*/ 1543050 w 2800350"/>
              <a:gd name="connsiteY2-16" fmla="*/ 2828925 h 2828925"/>
              <a:gd name="connsiteX3-17" fmla="*/ 142875 w 2800350"/>
              <a:gd name="connsiteY3-18" fmla="*/ 1543050 h 2828925"/>
              <a:gd name="connsiteX4-19" fmla="*/ 0 w 2800350"/>
              <a:gd name="connsiteY4-20" fmla="*/ 0 h 2828925"/>
              <a:gd name="connsiteX0-21" fmla="*/ 828675 w 2657475"/>
              <a:gd name="connsiteY0-22" fmla="*/ 0 h 2828925"/>
              <a:gd name="connsiteX1-23" fmla="*/ 2657475 w 2657475"/>
              <a:gd name="connsiteY1-24" fmla="*/ 0 h 2828925"/>
              <a:gd name="connsiteX2-25" fmla="*/ 1400175 w 2657475"/>
              <a:gd name="connsiteY2-26" fmla="*/ 2828925 h 2828925"/>
              <a:gd name="connsiteX3-27" fmla="*/ 0 w 2657475"/>
              <a:gd name="connsiteY3-28" fmla="*/ 1543050 h 2828925"/>
              <a:gd name="connsiteX4-29" fmla="*/ 828675 w 2657475"/>
              <a:gd name="connsiteY4-30" fmla="*/ 0 h 2828925"/>
              <a:gd name="connsiteX0-31" fmla="*/ 828675 w 2200275"/>
              <a:gd name="connsiteY0-32" fmla="*/ 0 h 2828925"/>
              <a:gd name="connsiteX1-33" fmla="*/ 2200275 w 2200275"/>
              <a:gd name="connsiteY1-34" fmla="*/ 1171575 h 2828925"/>
              <a:gd name="connsiteX2-35" fmla="*/ 1400175 w 2200275"/>
              <a:gd name="connsiteY2-36" fmla="*/ 2828925 h 2828925"/>
              <a:gd name="connsiteX3-37" fmla="*/ 0 w 2200275"/>
              <a:gd name="connsiteY3-38" fmla="*/ 1543050 h 2828925"/>
              <a:gd name="connsiteX4-39" fmla="*/ 828675 w 2200275"/>
              <a:gd name="connsiteY4-40" fmla="*/ 0 h 2828925"/>
              <a:gd name="connsiteX0-41" fmla="*/ 1143000 w 2200275"/>
              <a:gd name="connsiteY0-42" fmla="*/ 0 h 2828925"/>
              <a:gd name="connsiteX1-43" fmla="*/ 2200275 w 2200275"/>
              <a:gd name="connsiteY1-44" fmla="*/ 1171575 h 2828925"/>
              <a:gd name="connsiteX2-45" fmla="*/ 1400175 w 2200275"/>
              <a:gd name="connsiteY2-46" fmla="*/ 2828925 h 2828925"/>
              <a:gd name="connsiteX3-47" fmla="*/ 0 w 2200275"/>
              <a:gd name="connsiteY3-48" fmla="*/ 1543050 h 2828925"/>
              <a:gd name="connsiteX4-49" fmla="*/ 1143000 w 2200275"/>
              <a:gd name="connsiteY4-50" fmla="*/ 0 h 2828925"/>
              <a:gd name="connsiteX0-51" fmla="*/ 1143000 w 2600325"/>
              <a:gd name="connsiteY0-52" fmla="*/ 0 h 2828925"/>
              <a:gd name="connsiteX1-53" fmla="*/ 2600325 w 2600325"/>
              <a:gd name="connsiteY1-54" fmla="*/ 1314450 h 2828925"/>
              <a:gd name="connsiteX2-55" fmla="*/ 1400175 w 2600325"/>
              <a:gd name="connsiteY2-56" fmla="*/ 2828925 h 2828925"/>
              <a:gd name="connsiteX3-57" fmla="*/ 0 w 2600325"/>
              <a:gd name="connsiteY3-58" fmla="*/ 1543050 h 2828925"/>
              <a:gd name="connsiteX4-59" fmla="*/ 1143000 w 2600325"/>
              <a:gd name="connsiteY4-60" fmla="*/ 0 h 2828925"/>
              <a:gd name="connsiteX0-61" fmla="*/ 1371600 w 2828925"/>
              <a:gd name="connsiteY0-62" fmla="*/ 0 h 2828925"/>
              <a:gd name="connsiteX1-63" fmla="*/ 2828925 w 2828925"/>
              <a:gd name="connsiteY1-64" fmla="*/ 1314450 h 2828925"/>
              <a:gd name="connsiteX2-65" fmla="*/ 1628775 w 2828925"/>
              <a:gd name="connsiteY2-66" fmla="*/ 2828925 h 2828925"/>
              <a:gd name="connsiteX3-67" fmla="*/ 0 w 2828925"/>
              <a:gd name="connsiteY3-68" fmla="*/ 1543050 h 2828925"/>
              <a:gd name="connsiteX4-69" fmla="*/ 1371600 w 2828925"/>
              <a:gd name="connsiteY4-70" fmla="*/ 0 h 2828925"/>
              <a:gd name="connsiteX0-71" fmla="*/ 1285875 w 2828925"/>
              <a:gd name="connsiteY0-72" fmla="*/ 0 h 2943225"/>
              <a:gd name="connsiteX1-73" fmla="*/ 2828925 w 2828925"/>
              <a:gd name="connsiteY1-74" fmla="*/ 1428750 h 2943225"/>
              <a:gd name="connsiteX2-75" fmla="*/ 1628775 w 2828925"/>
              <a:gd name="connsiteY2-76" fmla="*/ 2943225 h 2943225"/>
              <a:gd name="connsiteX3-77" fmla="*/ 0 w 2828925"/>
              <a:gd name="connsiteY3-78" fmla="*/ 1657350 h 2943225"/>
              <a:gd name="connsiteX4-79" fmla="*/ 1285875 w 2828925"/>
              <a:gd name="connsiteY4-80" fmla="*/ 0 h 2943225"/>
              <a:gd name="connsiteX0-81" fmla="*/ 1285875 w 2828925"/>
              <a:gd name="connsiteY0-82" fmla="*/ 0 h 3028950"/>
              <a:gd name="connsiteX1-83" fmla="*/ 2828925 w 2828925"/>
              <a:gd name="connsiteY1-84" fmla="*/ 1428750 h 3028950"/>
              <a:gd name="connsiteX2-85" fmla="*/ 1457325 w 2828925"/>
              <a:gd name="connsiteY2-86" fmla="*/ 3028950 h 3028950"/>
              <a:gd name="connsiteX3-87" fmla="*/ 0 w 2828925"/>
              <a:gd name="connsiteY3-88" fmla="*/ 1657350 h 3028950"/>
              <a:gd name="connsiteX4-89" fmla="*/ 1285875 w 2828925"/>
              <a:gd name="connsiteY4-90" fmla="*/ 0 h 3028950"/>
              <a:gd name="connsiteX0-91" fmla="*/ 1385281 w 2828925"/>
              <a:gd name="connsiteY0-92" fmla="*/ 0 h 3028950"/>
              <a:gd name="connsiteX1-93" fmla="*/ 2828925 w 2828925"/>
              <a:gd name="connsiteY1-94" fmla="*/ 1428750 h 3028950"/>
              <a:gd name="connsiteX2-95" fmla="*/ 1457325 w 2828925"/>
              <a:gd name="connsiteY2-96" fmla="*/ 3028950 h 3028950"/>
              <a:gd name="connsiteX3-97" fmla="*/ 0 w 2828925"/>
              <a:gd name="connsiteY3-98" fmla="*/ 1657350 h 3028950"/>
              <a:gd name="connsiteX4-99" fmla="*/ 1385281 w 2828925"/>
              <a:gd name="connsiteY4-100" fmla="*/ 0 h 3028950"/>
              <a:gd name="connsiteX0-101" fmla="*/ 1385281 w 2712951"/>
              <a:gd name="connsiteY0-102" fmla="*/ 0 h 3028950"/>
              <a:gd name="connsiteX1-103" fmla="*/ 2712951 w 2712951"/>
              <a:gd name="connsiteY1-104" fmla="*/ 1657889 h 3028950"/>
              <a:gd name="connsiteX2-105" fmla="*/ 1457325 w 2712951"/>
              <a:gd name="connsiteY2-106" fmla="*/ 3028950 h 3028950"/>
              <a:gd name="connsiteX3-107" fmla="*/ 0 w 2712951"/>
              <a:gd name="connsiteY3-108" fmla="*/ 1657350 h 3028950"/>
              <a:gd name="connsiteX4-109" fmla="*/ 1385281 w 2712951"/>
              <a:gd name="connsiteY4-110" fmla="*/ 0 h 3028950"/>
              <a:gd name="connsiteX0-111" fmla="*/ 1385281 w 2712951"/>
              <a:gd name="connsiteY0-112" fmla="*/ 0 h 3067140"/>
              <a:gd name="connsiteX1-113" fmla="*/ 2712951 w 2712951"/>
              <a:gd name="connsiteY1-114" fmla="*/ 1657889 h 3067140"/>
              <a:gd name="connsiteX2-115" fmla="*/ 1291649 w 2712951"/>
              <a:gd name="connsiteY2-116" fmla="*/ 3067140 h 3067140"/>
              <a:gd name="connsiteX3-117" fmla="*/ 0 w 2712951"/>
              <a:gd name="connsiteY3-118" fmla="*/ 1657350 h 3067140"/>
              <a:gd name="connsiteX4-119" fmla="*/ 1385281 w 2712951"/>
              <a:gd name="connsiteY4-120" fmla="*/ 0 h 3067140"/>
              <a:gd name="connsiteX0-121" fmla="*/ 1418416 w 2746086"/>
              <a:gd name="connsiteY0-122" fmla="*/ 0 h 3067140"/>
              <a:gd name="connsiteX1-123" fmla="*/ 2746086 w 2746086"/>
              <a:gd name="connsiteY1-124" fmla="*/ 1657889 h 3067140"/>
              <a:gd name="connsiteX2-125" fmla="*/ 1324784 w 2746086"/>
              <a:gd name="connsiteY2-126" fmla="*/ 3067140 h 3067140"/>
              <a:gd name="connsiteX3-127" fmla="*/ 0 w 2746086"/>
              <a:gd name="connsiteY3-128" fmla="*/ 1504591 h 3067140"/>
              <a:gd name="connsiteX4-129" fmla="*/ 1418416 w 2746086"/>
              <a:gd name="connsiteY4-130" fmla="*/ 0 h 3067140"/>
              <a:gd name="connsiteX0-131" fmla="*/ 1418416 w 2746086"/>
              <a:gd name="connsiteY0-132" fmla="*/ 0 h 3067140"/>
              <a:gd name="connsiteX1-133" fmla="*/ 2746086 w 2746086"/>
              <a:gd name="connsiteY1-134" fmla="*/ 1657889 h 3067140"/>
              <a:gd name="connsiteX2-135" fmla="*/ 1324784 w 2746086"/>
              <a:gd name="connsiteY2-136" fmla="*/ 3067140 h 3067140"/>
              <a:gd name="connsiteX3-137" fmla="*/ 0 w 2746086"/>
              <a:gd name="connsiteY3-138" fmla="*/ 1695540 h 3067140"/>
              <a:gd name="connsiteX4-139" fmla="*/ 1418416 w 2746086"/>
              <a:gd name="connsiteY4-140" fmla="*/ 0 h 3067140"/>
              <a:gd name="connsiteX0-141" fmla="*/ 1418416 w 2746086"/>
              <a:gd name="connsiteY0-142" fmla="*/ 0 h 3372658"/>
              <a:gd name="connsiteX1-143" fmla="*/ 2746086 w 2746086"/>
              <a:gd name="connsiteY1-144" fmla="*/ 1657889 h 3372658"/>
              <a:gd name="connsiteX2-145" fmla="*/ 1391054 w 2746086"/>
              <a:gd name="connsiteY2-146" fmla="*/ 3372658 h 3372658"/>
              <a:gd name="connsiteX3-147" fmla="*/ 0 w 2746086"/>
              <a:gd name="connsiteY3-148" fmla="*/ 1695540 h 3372658"/>
              <a:gd name="connsiteX4-149" fmla="*/ 1418416 w 2746086"/>
              <a:gd name="connsiteY4-150" fmla="*/ 0 h 337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746086" h="3372658">
                <a:moveTo>
                  <a:pt x="1418416" y="0"/>
                </a:moveTo>
                <a:lnTo>
                  <a:pt x="2746086" y="1657889"/>
                </a:lnTo>
                <a:lnTo>
                  <a:pt x="1391054" y="3372658"/>
                </a:lnTo>
                <a:lnTo>
                  <a:pt x="0" y="1695540"/>
                </a:lnTo>
                <a:lnTo>
                  <a:pt x="1418416" y="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52837" y="434961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5729" y="4718946"/>
            <a:ext cx="66634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 your need to draw the text box size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dirty="0">
              <a:solidFill>
                <a:srgbClr val="373B4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72220" y="2228496"/>
            <a:ext cx="1262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prstClr val="white"/>
                </a:solidFill>
              </a:rPr>
              <a:t>03</a:t>
            </a:r>
            <a:endParaRPr lang="zh-CN" altLang="en-US" sz="6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 flipV="1">
            <a:off x="1224295" y="4738519"/>
            <a:ext cx="1971941" cy="292428"/>
            <a:chOff x="1848067" y="2697524"/>
            <a:chExt cx="2311184" cy="316190"/>
          </a:xfrm>
        </p:grpSpPr>
        <p:cxnSp>
          <p:nvCxnSpPr>
            <p:cNvPr id="97" name="Straight Connector 96"/>
            <p:cNvCxnSpPr/>
            <p:nvPr/>
          </p:nvCxnSpPr>
          <p:spPr>
            <a:xfrm flipH="1" flipV="1">
              <a:off x="3661285" y="2697524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848067" y="2697524"/>
              <a:ext cx="181321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832940" y="2310552"/>
            <a:ext cx="6060176" cy="3919684"/>
            <a:chOff x="6046710" y="4198728"/>
            <a:chExt cx="12121931" cy="7840389"/>
          </a:xfrm>
        </p:grpSpPr>
        <p:sp>
          <p:nvSpPr>
            <p:cNvPr id="35" name="Freeform 34"/>
            <p:cNvSpPr/>
            <p:nvPr/>
          </p:nvSpPr>
          <p:spPr bwMode="auto">
            <a:xfrm>
              <a:off x="9522186" y="8096764"/>
              <a:ext cx="5406706" cy="3942353"/>
            </a:xfrm>
            <a:custGeom>
              <a:avLst/>
              <a:gdLst>
                <a:gd name="T0" fmla="*/ 197 w 454"/>
                <a:gd name="T1" fmla="*/ 254 h 569"/>
                <a:gd name="T2" fmla="*/ 200 w 454"/>
                <a:gd name="T3" fmla="*/ 449 h 569"/>
                <a:gd name="T4" fmla="*/ 148 w 454"/>
                <a:gd name="T5" fmla="*/ 559 h 569"/>
                <a:gd name="T6" fmla="*/ 122 w 454"/>
                <a:gd name="T7" fmla="*/ 569 h 569"/>
                <a:gd name="T8" fmla="*/ 339 w 454"/>
                <a:gd name="T9" fmla="*/ 569 h 569"/>
                <a:gd name="T10" fmla="*/ 304 w 454"/>
                <a:gd name="T11" fmla="*/ 557 h 569"/>
                <a:gd name="T12" fmla="*/ 277 w 454"/>
                <a:gd name="T13" fmla="*/ 354 h 569"/>
                <a:gd name="T14" fmla="*/ 282 w 454"/>
                <a:gd name="T15" fmla="*/ 261 h 569"/>
                <a:gd name="T16" fmla="*/ 315 w 454"/>
                <a:gd name="T17" fmla="*/ 247 h 569"/>
                <a:gd name="T18" fmla="*/ 454 w 454"/>
                <a:gd name="T19" fmla="*/ 120 h 569"/>
                <a:gd name="T20" fmla="*/ 451 w 454"/>
                <a:gd name="T21" fmla="*/ 117 h 569"/>
                <a:gd name="T22" fmla="*/ 451 w 454"/>
                <a:gd name="T23" fmla="*/ 117 h 569"/>
                <a:gd name="T24" fmla="*/ 389 w 454"/>
                <a:gd name="T25" fmla="*/ 164 h 569"/>
                <a:gd name="T26" fmla="*/ 400 w 454"/>
                <a:gd name="T27" fmla="*/ 82 h 569"/>
                <a:gd name="T28" fmla="*/ 399 w 454"/>
                <a:gd name="T29" fmla="*/ 82 h 569"/>
                <a:gd name="T30" fmla="*/ 398 w 454"/>
                <a:gd name="T31" fmla="*/ 82 h 569"/>
                <a:gd name="T32" fmla="*/ 362 w 454"/>
                <a:gd name="T33" fmla="*/ 182 h 569"/>
                <a:gd name="T34" fmla="*/ 257 w 454"/>
                <a:gd name="T35" fmla="*/ 234 h 569"/>
                <a:gd name="T36" fmla="*/ 241 w 454"/>
                <a:gd name="T37" fmla="*/ 146 h 569"/>
                <a:gd name="T38" fmla="*/ 296 w 454"/>
                <a:gd name="T39" fmla="*/ 54 h 569"/>
                <a:gd name="T40" fmla="*/ 295 w 454"/>
                <a:gd name="T41" fmla="*/ 54 h 569"/>
                <a:gd name="T42" fmla="*/ 294 w 454"/>
                <a:gd name="T43" fmla="*/ 52 h 569"/>
                <a:gd name="T44" fmla="*/ 238 w 454"/>
                <a:gd name="T45" fmla="*/ 113 h 569"/>
                <a:gd name="T46" fmla="*/ 235 w 454"/>
                <a:gd name="T47" fmla="*/ 35 h 569"/>
                <a:gd name="T48" fmla="*/ 235 w 454"/>
                <a:gd name="T49" fmla="*/ 35 h 569"/>
                <a:gd name="T50" fmla="*/ 230 w 454"/>
                <a:gd name="T51" fmla="*/ 35 h 569"/>
                <a:gd name="T52" fmla="*/ 219 w 454"/>
                <a:gd name="T53" fmla="*/ 223 h 569"/>
                <a:gd name="T54" fmla="*/ 122 w 454"/>
                <a:gd name="T55" fmla="*/ 132 h 569"/>
                <a:gd name="T56" fmla="*/ 137 w 454"/>
                <a:gd name="T57" fmla="*/ 64 h 569"/>
                <a:gd name="T58" fmla="*/ 135 w 454"/>
                <a:gd name="T59" fmla="*/ 63 h 569"/>
                <a:gd name="T60" fmla="*/ 135 w 454"/>
                <a:gd name="T61" fmla="*/ 63 h 569"/>
                <a:gd name="T62" fmla="*/ 113 w 454"/>
                <a:gd name="T63" fmla="*/ 118 h 569"/>
                <a:gd name="T64" fmla="*/ 52 w 454"/>
                <a:gd name="T65" fmla="*/ 1 h 569"/>
                <a:gd name="T66" fmla="*/ 50 w 454"/>
                <a:gd name="T67" fmla="*/ 0 h 569"/>
                <a:gd name="T68" fmla="*/ 46 w 454"/>
                <a:gd name="T69" fmla="*/ 1 h 569"/>
                <a:gd name="T70" fmla="*/ 74 w 454"/>
                <a:gd name="T71" fmla="*/ 91 h 569"/>
                <a:gd name="T72" fmla="*/ 74 w 454"/>
                <a:gd name="T73" fmla="*/ 91 h 569"/>
                <a:gd name="T74" fmla="*/ 149 w 454"/>
                <a:gd name="T75" fmla="*/ 208 h 569"/>
                <a:gd name="T76" fmla="*/ 3 w 454"/>
                <a:gd name="T77" fmla="*/ 195 h 569"/>
                <a:gd name="T78" fmla="*/ 3 w 454"/>
                <a:gd name="T79" fmla="*/ 196 h 569"/>
                <a:gd name="T80" fmla="*/ 0 w 454"/>
                <a:gd name="T81" fmla="*/ 201 h 569"/>
                <a:gd name="T82" fmla="*/ 172 w 454"/>
                <a:gd name="T83" fmla="*/ 237 h 569"/>
                <a:gd name="T84" fmla="*/ 197 w 454"/>
                <a:gd name="T85" fmla="*/ 25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4" h="569">
                  <a:moveTo>
                    <a:pt x="197" y="254"/>
                  </a:moveTo>
                  <a:cubicBezTo>
                    <a:pt x="209" y="304"/>
                    <a:pt x="213" y="368"/>
                    <a:pt x="200" y="449"/>
                  </a:cubicBezTo>
                  <a:cubicBezTo>
                    <a:pt x="191" y="518"/>
                    <a:pt x="199" y="559"/>
                    <a:pt x="148" y="559"/>
                  </a:cubicBezTo>
                  <a:cubicBezTo>
                    <a:pt x="148" y="559"/>
                    <a:pt x="138" y="555"/>
                    <a:pt x="122" y="569"/>
                  </a:cubicBezTo>
                  <a:cubicBezTo>
                    <a:pt x="339" y="569"/>
                    <a:pt x="339" y="569"/>
                    <a:pt x="339" y="569"/>
                  </a:cubicBezTo>
                  <a:cubicBezTo>
                    <a:pt x="328" y="564"/>
                    <a:pt x="315" y="559"/>
                    <a:pt x="304" y="557"/>
                  </a:cubicBezTo>
                  <a:cubicBezTo>
                    <a:pt x="292" y="529"/>
                    <a:pt x="279" y="475"/>
                    <a:pt x="277" y="354"/>
                  </a:cubicBezTo>
                  <a:cubicBezTo>
                    <a:pt x="276" y="318"/>
                    <a:pt x="278" y="287"/>
                    <a:pt x="282" y="261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404" y="194"/>
                    <a:pt x="433" y="147"/>
                    <a:pt x="454" y="120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28" y="135"/>
                    <a:pt x="407" y="151"/>
                    <a:pt x="389" y="164"/>
                  </a:cubicBezTo>
                  <a:cubicBezTo>
                    <a:pt x="396" y="133"/>
                    <a:pt x="398" y="121"/>
                    <a:pt x="400" y="82"/>
                  </a:cubicBezTo>
                  <a:cubicBezTo>
                    <a:pt x="399" y="82"/>
                    <a:pt x="399" y="82"/>
                    <a:pt x="399" y="82"/>
                  </a:cubicBezTo>
                  <a:cubicBezTo>
                    <a:pt x="399" y="82"/>
                    <a:pt x="398" y="82"/>
                    <a:pt x="398" y="82"/>
                  </a:cubicBezTo>
                  <a:cubicBezTo>
                    <a:pt x="393" y="101"/>
                    <a:pt x="379" y="147"/>
                    <a:pt x="362" y="182"/>
                  </a:cubicBezTo>
                  <a:cubicBezTo>
                    <a:pt x="312" y="215"/>
                    <a:pt x="278" y="228"/>
                    <a:pt x="257" y="234"/>
                  </a:cubicBezTo>
                  <a:cubicBezTo>
                    <a:pt x="251" y="213"/>
                    <a:pt x="245" y="185"/>
                    <a:pt x="241" y="146"/>
                  </a:cubicBezTo>
                  <a:cubicBezTo>
                    <a:pt x="257" y="110"/>
                    <a:pt x="284" y="70"/>
                    <a:pt x="296" y="54"/>
                  </a:cubicBezTo>
                  <a:cubicBezTo>
                    <a:pt x="295" y="54"/>
                    <a:pt x="295" y="54"/>
                    <a:pt x="295" y="54"/>
                  </a:cubicBezTo>
                  <a:cubicBezTo>
                    <a:pt x="294" y="52"/>
                    <a:pt x="294" y="52"/>
                    <a:pt x="294" y="52"/>
                  </a:cubicBezTo>
                  <a:cubicBezTo>
                    <a:pt x="265" y="79"/>
                    <a:pt x="258" y="88"/>
                    <a:pt x="238" y="113"/>
                  </a:cubicBezTo>
                  <a:cubicBezTo>
                    <a:pt x="236" y="91"/>
                    <a:pt x="235" y="64"/>
                    <a:pt x="235" y="35"/>
                  </a:cubicBezTo>
                  <a:cubicBezTo>
                    <a:pt x="235" y="35"/>
                    <a:pt x="235" y="35"/>
                    <a:pt x="235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23" y="69"/>
                    <a:pt x="210" y="143"/>
                    <a:pt x="219" y="223"/>
                  </a:cubicBezTo>
                  <a:cubicBezTo>
                    <a:pt x="219" y="223"/>
                    <a:pt x="175" y="205"/>
                    <a:pt x="122" y="132"/>
                  </a:cubicBezTo>
                  <a:cubicBezTo>
                    <a:pt x="123" y="120"/>
                    <a:pt x="125" y="90"/>
                    <a:pt x="137" y="64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27" y="75"/>
                    <a:pt x="118" y="94"/>
                    <a:pt x="113" y="118"/>
                  </a:cubicBezTo>
                  <a:cubicBezTo>
                    <a:pt x="93" y="88"/>
                    <a:pt x="72" y="50"/>
                    <a:pt x="52" y="1"/>
                  </a:cubicBezTo>
                  <a:cubicBezTo>
                    <a:pt x="51" y="1"/>
                    <a:pt x="51" y="1"/>
                    <a:pt x="50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9" y="17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91" y="132"/>
                    <a:pt x="115" y="175"/>
                    <a:pt x="149" y="208"/>
                  </a:cubicBezTo>
                  <a:cubicBezTo>
                    <a:pt x="149" y="208"/>
                    <a:pt x="89" y="222"/>
                    <a:pt x="3" y="195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7" y="218"/>
                    <a:pt x="97" y="238"/>
                    <a:pt x="172" y="237"/>
                  </a:cubicBezTo>
                  <a:cubicBezTo>
                    <a:pt x="178" y="238"/>
                    <a:pt x="187" y="243"/>
                    <a:pt x="197" y="254"/>
                  </a:cubicBezTo>
                  <a:close/>
                </a:path>
              </a:pathLst>
            </a:custGeom>
            <a:solidFill>
              <a:srgbClr val="805430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 rot="4567797">
              <a:off x="6199162" y="6221449"/>
              <a:ext cx="3559092" cy="3863995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 rot="7742864">
              <a:off x="8768714" y="4118237"/>
              <a:ext cx="3559092" cy="3863995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 rot="9355996">
              <a:off x="11672916" y="4198728"/>
              <a:ext cx="3559091" cy="3863995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 rot="10800000">
              <a:off x="14377688" y="5168929"/>
              <a:ext cx="3559091" cy="3863995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 rot="5696320">
              <a:off x="9243442" y="7157116"/>
              <a:ext cx="2126128" cy="2308271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 rot="8492870">
              <a:off x="11484890" y="4369000"/>
              <a:ext cx="1496900" cy="1625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 rot="10051992">
              <a:off x="14486603" y="4847897"/>
              <a:ext cx="1496900" cy="1625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 rot="13144547">
              <a:off x="13974497" y="7927580"/>
              <a:ext cx="2126128" cy="2308271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5">
                <a:alpha val="31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 rot="5080426">
              <a:off x="7236038" y="5325278"/>
              <a:ext cx="1619874" cy="1758646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 rot="8176420">
              <a:off x="8270883" y="4872274"/>
              <a:ext cx="1564282" cy="1758646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 rot="8492870">
              <a:off x="11298189" y="6626758"/>
              <a:ext cx="1496900" cy="1625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 rot="10051992">
              <a:off x="13102637" y="7669832"/>
              <a:ext cx="1496900" cy="1625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 rot="11618841">
              <a:off x="16671741" y="6544630"/>
              <a:ext cx="1496900" cy="1625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5" name="AutoShape 84"/>
          <p:cNvSpPr/>
          <p:nvPr/>
        </p:nvSpPr>
        <p:spPr bwMode="auto">
          <a:xfrm>
            <a:off x="4843436" y="2968348"/>
            <a:ext cx="499867" cy="4893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48" tIns="19048" rIns="19048" bIns="19048" anchor="ctr"/>
          <a:lstStyle/>
          <a:p>
            <a:pPr marL="0" marR="0" lvl="0" indent="0" algn="l" defTabSz="17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050" b="0" i="0" u="none" strike="noStrike" kern="1200" cap="none" spc="0" normalizeH="0" baseline="0" noProof="0">
              <a:ln>
                <a:noFill/>
              </a:ln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87" name="AutoShape 15"/>
          <p:cNvSpPr/>
          <p:nvPr/>
        </p:nvSpPr>
        <p:spPr bwMode="auto">
          <a:xfrm>
            <a:off x="7645979" y="3559324"/>
            <a:ext cx="438817" cy="427899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48" tIns="19048" rIns="19048" bIns="19048" anchor="ctr"/>
          <a:lstStyle/>
          <a:p>
            <a:pPr marL="0" marR="0" lvl="0" indent="0" algn="l" defTabSz="17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88" name="AutoShape 44"/>
          <p:cNvSpPr/>
          <p:nvPr/>
        </p:nvSpPr>
        <p:spPr bwMode="auto">
          <a:xfrm>
            <a:off x="6321998" y="3035000"/>
            <a:ext cx="385016" cy="4146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48" tIns="19048" rIns="19048" bIns="19048" anchor="ctr"/>
          <a:lstStyle/>
          <a:p>
            <a:pPr marL="0" marR="0" lvl="0" indent="0" algn="l" defTabSz="17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050" b="0" i="0" u="none" strike="noStrike" kern="1200" cap="none" spc="0" normalizeH="0" baseline="0" noProof="0">
              <a:ln>
                <a:noFill/>
              </a:ln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89" name="AutoShape 92"/>
          <p:cNvSpPr/>
          <p:nvPr/>
        </p:nvSpPr>
        <p:spPr bwMode="auto">
          <a:xfrm>
            <a:off x="3470350" y="3986132"/>
            <a:ext cx="614677" cy="5149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48" tIns="19048" rIns="19048" bIns="19048" anchor="ctr"/>
          <a:lstStyle/>
          <a:p>
            <a:pPr marL="0" marR="0" lvl="0" indent="0" algn="l" defTabSz="17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050" b="0" i="0" u="none" strike="noStrike" kern="1200" cap="none" spc="0" normalizeH="0" baseline="0" noProof="0">
              <a:ln>
                <a:noFill/>
              </a:ln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122708" y="4653385"/>
            <a:ext cx="2286751" cy="1126155"/>
            <a:chOff x="780768" y="2992185"/>
            <a:chExt cx="1715063" cy="844727"/>
          </a:xfrm>
        </p:grpSpPr>
        <p:sp>
          <p:nvSpPr>
            <p:cNvPr id="100" name="TextBox 99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80768" y="3318119"/>
              <a:ext cx="1715063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-60960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916261" y="2036124"/>
            <a:ext cx="2624653" cy="326432"/>
            <a:chOff x="1848067" y="2697524"/>
            <a:chExt cx="2311184" cy="316190"/>
          </a:xfrm>
        </p:grpSpPr>
        <p:cxnSp>
          <p:nvCxnSpPr>
            <p:cNvPr id="103" name="Straight Connector 102"/>
            <p:cNvCxnSpPr/>
            <p:nvPr/>
          </p:nvCxnSpPr>
          <p:spPr>
            <a:xfrm flipH="1" flipV="1">
              <a:off x="3661285" y="2697524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1848067" y="2697524"/>
              <a:ext cx="181321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1854780" y="1658762"/>
            <a:ext cx="2270680" cy="1137008"/>
            <a:chOff x="735390" y="2992185"/>
            <a:chExt cx="1703010" cy="852868"/>
          </a:xfrm>
        </p:grpSpPr>
        <p:sp>
          <p:nvSpPr>
            <p:cNvPr id="106" name="TextBox 105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5390" y="3326260"/>
              <a:ext cx="1656899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-60960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261591" y="2047738"/>
            <a:ext cx="2941094" cy="254580"/>
            <a:chOff x="7528087" y="2680840"/>
            <a:chExt cx="2061939" cy="316190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7528087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8026053" y="2680840"/>
              <a:ext cx="156397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8077090" y="1634495"/>
            <a:ext cx="2292451" cy="1137008"/>
            <a:chOff x="838200" y="2992185"/>
            <a:chExt cx="1719338" cy="852868"/>
          </a:xfrm>
        </p:grpSpPr>
        <p:sp>
          <p:nvSpPr>
            <p:cNvPr id="112" name="TextBox 111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38200" y="3326260"/>
              <a:ext cx="1719338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-60960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 flipV="1">
            <a:off x="8290356" y="4414244"/>
            <a:ext cx="2673722" cy="433224"/>
            <a:chOff x="7495444" y="2680840"/>
            <a:chExt cx="2061939" cy="316190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7495444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7993410" y="2680840"/>
              <a:ext cx="156397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8845189" y="4448334"/>
            <a:ext cx="2224103" cy="1137008"/>
            <a:chOff x="838200" y="2992185"/>
            <a:chExt cx="1668077" cy="852868"/>
          </a:xfrm>
        </p:grpSpPr>
        <p:sp>
          <p:nvSpPr>
            <p:cNvPr id="118" name="TextBox 117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在此添加你的标题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3326260"/>
              <a:ext cx="1668077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-60960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6"/>
          <p:cNvGrpSpPr/>
          <p:nvPr/>
        </p:nvGrpSpPr>
        <p:grpSpPr>
          <a:xfrm>
            <a:off x="7125311" y="3386950"/>
            <a:ext cx="3485499" cy="644384"/>
            <a:chOff x="7125311" y="3386950"/>
            <a:chExt cx="3485499" cy="644384"/>
          </a:xfrm>
          <a:solidFill>
            <a:schemeClr val="bg1">
              <a:lumMod val="50000"/>
            </a:schemeClr>
          </a:solidFill>
        </p:grpSpPr>
        <p:sp>
          <p:nvSpPr>
            <p:cNvPr id="33" name="Shape 533"/>
            <p:cNvSpPr/>
            <p:nvPr/>
          </p:nvSpPr>
          <p:spPr>
            <a:xfrm>
              <a:off x="7465374" y="3386950"/>
              <a:ext cx="3145436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  <p:sp>
          <p:nvSpPr>
            <p:cNvPr id="34" name="Shape 534"/>
            <p:cNvSpPr/>
            <p:nvPr/>
          </p:nvSpPr>
          <p:spPr>
            <a:xfrm>
              <a:off x="7125311" y="3386950"/>
              <a:ext cx="345204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340"/>
                  </a:lnTo>
                  <a:lnTo>
                    <a:pt x="0" y="13486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</p:grpSp>
      <p:grpSp>
        <p:nvGrpSpPr>
          <p:cNvPr id="35" name="Group 10"/>
          <p:cNvGrpSpPr/>
          <p:nvPr/>
        </p:nvGrpSpPr>
        <p:grpSpPr>
          <a:xfrm>
            <a:off x="1545760" y="3386950"/>
            <a:ext cx="3493936" cy="644384"/>
            <a:chOff x="1545760" y="3386950"/>
            <a:chExt cx="3493936" cy="644384"/>
          </a:xfrm>
          <a:solidFill>
            <a:schemeClr val="bg1">
              <a:lumMod val="50000"/>
            </a:schemeClr>
          </a:solidFill>
        </p:grpSpPr>
        <p:sp>
          <p:nvSpPr>
            <p:cNvPr id="36" name="Shape 536"/>
            <p:cNvSpPr/>
            <p:nvPr/>
          </p:nvSpPr>
          <p:spPr>
            <a:xfrm>
              <a:off x="4694491" y="3386950"/>
              <a:ext cx="345205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9340"/>
                  </a:lnTo>
                  <a:lnTo>
                    <a:pt x="21600" y="13486"/>
                  </a:ln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  <p:sp>
          <p:nvSpPr>
            <p:cNvPr id="37" name="Shape 537"/>
            <p:cNvSpPr/>
            <p:nvPr/>
          </p:nvSpPr>
          <p:spPr>
            <a:xfrm>
              <a:off x="1545760" y="3386950"/>
              <a:ext cx="3151081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</p:grpSp>
      <p:grpSp>
        <p:nvGrpSpPr>
          <p:cNvPr id="38" name="Group 14"/>
          <p:cNvGrpSpPr/>
          <p:nvPr/>
        </p:nvGrpSpPr>
        <p:grpSpPr>
          <a:xfrm>
            <a:off x="6772654" y="2152648"/>
            <a:ext cx="3840113" cy="860072"/>
            <a:chOff x="6772654" y="2152648"/>
            <a:chExt cx="3840113" cy="860072"/>
          </a:xfrm>
          <a:solidFill>
            <a:schemeClr val="bg1">
              <a:lumMod val="50000"/>
            </a:schemeClr>
          </a:solidFill>
        </p:grpSpPr>
        <p:sp>
          <p:nvSpPr>
            <p:cNvPr id="39" name="Shape 539"/>
            <p:cNvSpPr/>
            <p:nvPr/>
          </p:nvSpPr>
          <p:spPr>
            <a:xfrm>
              <a:off x="7289045" y="2152648"/>
              <a:ext cx="3323722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  <p:sp>
          <p:nvSpPr>
            <p:cNvPr id="40" name="Shape 540"/>
            <p:cNvSpPr/>
            <p:nvPr/>
          </p:nvSpPr>
          <p:spPr>
            <a:xfrm>
              <a:off x="6772654" y="2152648"/>
              <a:ext cx="516147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9997"/>
                  </a:lnTo>
                  <a:lnTo>
                    <a:pt x="2792" y="21600"/>
                  </a:lnTo>
                  <a:lnTo>
                    <a:pt x="21600" y="16183"/>
                  </a:lnTo>
                  <a:cubicBezTo>
                    <a:pt x="21600" y="16183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</p:grpSp>
      <p:grpSp>
        <p:nvGrpSpPr>
          <p:cNvPr id="41" name="Group 18"/>
          <p:cNvGrpSpPr/>
          <p:nvPr/>
        </p:nvGrpSpPr>
        <p:grpSpPr>
          <a:xfrm>
            <a:off x="1545760" y="2152648"/>
            <a:ext cx="3853813" cy="860072"/>
            <a:chOff x="1545760" y="2152648"/>
            <a:chExt cx="3853813" cy="860072"/>
          </a:xfrm>
          <a:solidFill>
            <a:schemeClr val="bg1">
              <a:lumMod val="50000"/>
            </a:schemeClr>
          </a:solidFill>
        </p:grpSpPr>
        <p:sp>
          <p:nvSpPr>
            <p:cNvPr id="42" name="Shape 542"/>
            <p:cNvSpPr/>
            <p:nvPr/>
          </p:nvSpPr>
          <p:spPr>
            <a:xfrm>
              <a:off x="1545760" y="2152648"/>
              <a:ext cx="3344236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  <p:sp>
          <p:nvSpPr>
            <p:cNvPr id="43" name="Shape 543"/>
            <p:cNvSpPr/>
            <p:nvPr/>
          </p:nvSpPr>
          <p:spPr>
            <a:xfrm>
              <a:off x="4883415" y="2152648"/>
              <a:ext cx="516158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9997"/>
                  </a:lnTo>
                  <a:lnTo>
                    <a:pt x="18808" y="21600"/>
                  </a:lnTo>
                  <a:lnTo>
                    <a:pt x="0" y="16183"/>
                  </a:lnTo>
                  <a:cubicBezTo>
                    <a:pt x="0" y="16183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</p:grpSp>
      <p:grpSp>
        <p:nvGrpSpPr>
          <p:cNvPr id="44" name="Group 21"/>
          <p:cNvGrpSpPr/>
          <p:nvPr/>
        </p:nvGrpSpPr>
        <p:grpSpPr>
          <a:xfrm>
            <a:off x="6760059" y="4457519"/>
            <a:ext cx="3869841" cy="860072"/>
            <a:chOff x="6760059" y="4457519"/>
            <a:chExt cx="3869841" cy="860072"/>
          </a:xfrm>
          <a:solidFill>
            <a:schemeClr val="bg1">
              <a:lumMod val="50000"/>
            </a:schemeClr>
          </a:solidFill>
        </p:grpSpPr>
        <p:sp>
          <p:nvSpPr>
            <p:cNvPr id="45" name="Shape 545"/>
            <p:cNvSpPr/>
            <p:nvPr/>
          </p:nvSpPr>
          <p:spPr>
            <a:xfrm>
              <a:off x="7276450" y="4671632"/>
              <a:ext cx="3353450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  <p:sp>
          <p:nvSpPr>
            <p:cNvPr id="47" name="Shape 546"/>
            <p:cNvSpPr/>
            <p:nvPr/>
          </p:nvSpPr>
          <p:spPr>
            <a:xfrm>
              <a:off x="6760059" y="4457519"/>
              <a:ext cx="516158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603"/>
                  </a:lnTo>
                  <a:lnTo>
                    <a:pt x="2791" y="0"/>
                  </a:lnTo>
                  <a:lnTo>
                    <a:pt x="21600" y="5417"/>
                  </a:lnTo>
                  <a:cubicBezTo>
                    <a:pt x="21600" y="5417"/>
                    <a:pt x="21600" y="21600"/>
                    <a:pt x="2160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</p:grpSp>
      <p:grpSp>
        <p:nvGrpSpPr>
          <p:cNvPr id="48" name="Group 24"/>
          <p:cNvGrpSpPr/>
          <p:nvPr/>
        </p:nvGrpSpPr>
        <p:grpSpPr>
          <a:xfrm>
            <a:off x="1545760" y="4457519"/>
            <a:ext cx="3853808" cy="860072"/>
            <a:chOff x="1545760" y="4457519"/>
            <a:chExt cx="3853808" cy="860072"/>
          </a:xfrm>
          <a:solidFill>
            <a:schemeClr val="bg1">
              <a:lumMod val="50000"/>
            </a:schemeClr>
          </a:solidFill>
        </p:grpSpPr>
        <p:sp>
          <p:nvSpPr>
            <p:cNvPr id="49" name="Shape 548"/>
            <p:cNvSpPr/>
            <p:nvPr/>
          </p:nvSpPr>
          <p:spPr>
            <a:xfrm>
              <a:off x="1545760" y="4671632"/>
              <a:ext cx="3336278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ubicBezTo>
                    <a:pt x="21600" y="21600"/>
                    <a:pt x="0" y="21600"/>
                    <a:pt x="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  <p:sp>
          <p:nvSpPr>
            <p:cNvPr id="50" name="Shape 549"/>
            <p:cNvSpPr/>
            <p:nvPr/>
          </p:nvSpPr>
          <p:spPr>
            <a:xfrm>
              <a:off x="4883415" y="4457519"/>
              <a:ext cx="516153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603"/>
                  </a:lnTo>
                  <a:lnTo>
                    <a:pt x="18808" y="0"/>
                  </a:lnTo>
                  <a:lnTo>
                    <a:pt x="0" y="5417"/>
                  </a:lnTo>
                  <a:cubicBezTo>
                    <a:pt x="0" y="5417"/>
                    <a:pt x="0" y="21600"/>
                    <a:pt x="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ller Light"/>
              </a:endParaRPr>
            </a:p>
          </p:txBody>
        </p:sp>
      </p:grpSp>
      <p:sp>
        <p:nvSpPr>
          <p:cNvPr id="51" name="Shape 558"/>
          <p:cNvSpPr/>
          <p:nvPr/>
        </p:nvSpPr>
        <p:spPr>
          <a:xfrm>
            <a:off x="1546537" y="2385485"/>
            <a:ext cx="197226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3" name="Shape 562"/>
          <p:cNvSpPr/>
          <p:nvPr/>
        </p:nvSpPr>
        <p:spPr>
          <a:xfrm>
            <a:off x="1546537" y="3621669"/>
            <a:ext cx="197226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4" name="Shape 566"/>
          <p:cNvSpPr/>
          <p:nvPr/>
        </p:nvSpPr>
        <p:spPr>
          <a:xfrm>
            <a:off x="1546537" y="4918943"/>
            <a:ext cx="197226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5" name="Shape 568"/>
          <p:cNvSpPr/>
          <p:nvPr/>
        </p:nvSpPr>
        <p:spPr>
          <a:xfrm>
            <a:off x="10411681" y="2385485"/>
            <a:ext cx="197226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6" name="Shape 572"/>
          <p:cNvSpPr/>
          <p:nvPr/>
        </p:nvSpPr>
        <p:spPr>
          <a:xfrm>
            <a:off x="10411681" y="3621669"/>
            <a:ext cx="197226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7" name="Shape 576"/>
          <p:cNvSpPr/>
          <p:nvPr/>
        </p:nvSpPr>
        <p:spPr>
          <a:xfrm>
            <a:off x="10419301" y="4918943"/>
            <a:ext cx="197226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8" name="Shape 551"/>
          <p:cNvSpPr/>
          <p:nvPr/>
        </p:nvSpPr>
        <p:spPr>
          <a:xfrm>
            <a:off x="4755865" y="2401030"/>
            <a:ext cx="2663929" cy="2663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ller Light"/>
            </a:endParaRPr>
          </a:p>
        </p:txBody>
      </p:sp>
      <p:sp>
        <p:nvSpPr>
          <p:cNvPr id="59" name="Text Placeholder 12"/>
          <p:cNvSpPr txBox="1"/>
          <p:nvPr/>
        </p:nvSpPr>
        <p:spPr>
          <a:xfrm>
            <a:off x="2000247" y="2334188"/>
            <a:ext cx="2612245" cy="3829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1" name="Text Placeholder 12"/>
          <p:cNvSpPr txBox="1"/>
          <p:nvPr/>
        </p:nvSpPr>
        <p:spPr>
          <a:xfrm>
            <a:off x="2000247" y="3565382"/>
            <a:ext cx="2612245" cy="3829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2" name="Text Placeholder 12"/>
          <p:cNvSpPr txBox="1"/>
          <p:nvPr/>
        </p:nvSpPr>
        <p:spPr>
          <a:xfrm>
            <a:off x="2000247" y="4849499"/>
            <a:ext cx="2612245" cy="3829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Text Placeholder 12"/>
          <p:cNvSpPr txBox="1"/>
          <p:nvPr/>
        </p:nvSpPr>
        <p:spPr>
          <a:xfrm>
            <a:off x="7551182" y="2334188"/>
            <a:ext cx="2612245" cy="3829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Text Placeholder 12"/>
          <p:cNvSpPr txBox="1"/>
          <p:nvPr/>
        </p:nvSpPr>
        <p:spPr>
          <a:xfrm>
            <a:off x="7551182" y="3565382"/>
            <a:ext cx="2612245" cy="3829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Text Placeholder 12"/>
          <p:cNvSpPr txBox="1"/>
          <p:nvPr/>
        </p:nvSpPr>
        <p:spPr>
          <a:xfrm>
            <a:off x="7551182" y="4849499"/>
            <a:ext cx="2612245" cy="3829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6" name="Text Placeholder 12"/>
          <p:cNvSpPr txBox="1"/>
          <p:nvPr/>
        </p:nvSpPr>
        <p:spPr>
          <a:xfrm>
            <a:off x="2000247" y="2976730"/>
            <a:ext cx="2612245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 baseline="0">
                <a:solidFill>
                  <a:schemeClr val="bg1"/>
                </a:solidFill>
                <a:latin typeface="Aller Light" panose="02000503000000020004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</a:p>
        </p:txBody>
      </p:sp>
      <p:sp>
        <p:nvSpPr>
          <p:cNvPr id="67" name="Text Placeholder 12"/>
          <p:cNvSpPr txBox="1"/>
          <p:nvPr/>
        </p:nvSpPr>
        <p:spPr>
          <a:xfrm>
            <a:off x="2000247" y="4215069"/>
            <a:ext cx="2612245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 baseline="0">
                <a:solidFill>
                  <a:schemeClr val="bg1"/>
                </a:solidFill>
                <a:latin typeface="Aller Light" panose="02000503000000020004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</a:p>
        </p:txBody>
      </p:sp>
      <p:sp>
        <p:nvSpPr>
          <p:cNvPr id="68" name="Text Placeholder 12"/>
          <p:cNvSpPr txBox="1"/>
          <p:nvPr/>
        </p:nvSpPr>
        <p:spPr>
          <a:xfrm>
            <a:off x="2000247" y="5535287"/>
            <a:ext cx="2612245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 baseline="0">
                <a:solidFill>
                  <a:schemeClr val="bg1"/>
                </a:solidFill>
                <a:latin typeface="Aller Light" panose="02000503000000020004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</a:p>
        </p:txBody>
      </p:sp>
      <p:sp>
        <p:nvSpPr>
          <p:cNvPr id="69" name="Text Placeholder 12"/>
          <p:cNvSpPr txBox="1"/>
          <p:nvPr/>
        </p:nvSpPr>
        <p:spPr>
          <a:xfrm>
            <a:off x="7551182" y="2980903"/>
            <a:ext cx="2612245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 baseline="0">
                <a:solidFill>
                  <a:schemeClr val="bg1"/>
                </a:solidFill>
                <a:latin typeface="Aller Light" panose="02000503000000020004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</a:p>
        </p:txBody>
      </p:sp>
      <p:sp>
        <p:nvSpPr>
          <p:cNvPr id="70" name="Text Placeholder 12"/>
          <p:cNvSpPr txBox="1"/>
          <p:nvPr/>
        </p:nvSpPr>
        <p:spPr>
          <a:xfrm>
            <a:off x="7551182" y="4219242"/>
            <a:ext cx="2612245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 baseline="0">
                <a:solidFill>
                  <a:schemeClr val="bg1"/>
                </a:solidFill>
                <a:latin typeface="Aller Light" panose="02000503000000020004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</a:p>
        </p:txBody>
      </p:sp>
      <p:sp>
        <p:nvSpPr>
          <p:cNvPr id="71" name="Text Placeholder 12"/>
          <p:cNvSpPr txBox="1"/>
          <p:nvPr/>
        </p:nvSpPr>
        <p:spPr>
          <a:xfrm>
            <a:off x="7551182" y="5539460"/>
            <a:ext cx="2612245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 baseline="0">
                <a:solidFill>
                  <a:schemeClr val="bg1"/>
                </a:solidFill>
                <a:latin typeface="Aller Light" panose="02000503000000020004" pitchFamily="2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/>
          <p:nvPr/>
        </p:nvSpPr>
        <p:spPr bwMode="auto">
          <a:xfrm>
            <a:off x="2992485" y="1305328"/>
            <a:ext cx="6038720" cy="4515643"/>
          </a:xfrm>
          <a:custGeom>
            <a:avLst/>
            <a:gdLst>
              <a:gd name="T0" fmla="*/ 2469 w 2469"/>
              <a:gd name="T1" fmla="*/ 1738 h 1846"/>
              <a:gd name="T2" fmla="*/ 2361 w 2469"/>
              <a:gd name="T3" fmla="*/ 1846 h 1846"/>
              <a:gd name="T4" fmla="*/ 108 w 2469"/>
              <a:gd name="T5" fmla="*/ 1846 h 1846"/>
              <a:gd name="T6" fmla="*/ 0 w 2469"/>
              <a:gd name="T7" fmla="*/ 1738 h 1846"/>
              <a:gd name="T8" fmla="*/ 0 w 2469"/>
              <a:gd name="T9" fmla="*/ 108 h 1846"/>
              <a:gd name="T10" fmla="*/ 108 w 2469"/>
              <a:gd name="T11" fmla="*/ 0 h 1846"/>
              <a:gd name="T12" fmla="*/ 2361 w 2469"/>
              <a:gd name="T13" fmla="*/ 0 h 1846"/>
              <a:gd name="T14" fmla="*/ 2469 w 2469"/>
              <a:gd name="T15" fmla="*/ 108 h 1846"/>
              <a:gd name="T16" fmla="*/ 2469 w 2469"/>
              <a:gd name="T17" fmla="*/ 1738 h 1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69" h="1846">
                <a:moveTo>
                  <a:pt x="2469" y="1738"/>
                </a:moveTo>
                <a:cubicBezTo>
                  <a:pt x="2469" y="1798"/>
                  <a:pt x="2420" y="1846"/>
                  <a:pt x="2361" y="1846"/>
                </a:cubicBezTo>
                <a:cubicBezTo>
                  <a:pt x="108" y="1846"/>
                  <a:pt x="108" y="1846"/>
                  <a:pt x="108" y="1846"/>
                </a:cubicBezTo>
                <a:cubicBezTo>
                  <a:pt x="49" y="1846"/>
                  <a:pt x="0" y="1798"/>
                  <a:pt x="0" y="1738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48"/>
                  <a:pt x="49" y="0"/>
                  <a:pt x="108" y="0"/>
                </a:cubicBezTo>
                <a:cubicBezTo>
                  <a:pt x="2361" y="0"/>
                  <a:pt x="2361" y="0"/>
                  <a:pt x="2361" y="0"/>
                </a:cubicBezTo>
                <a:cubicBezTo>
                  <a:pt x="2420" y="0"/>
                  <a:pt x="2469" y="48"/>
                  <a:pt x="2469" y="108"/>
                </a:cubicBezTo>
                <a:cubicBezTo>
                  <a:pt x="2469" y="1738"/>
                  <a:pt x="2469" y="1738"/>
                  <a:pt x="2469" y="1738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554347" y="1725427"/>
            <a:ext cx="4913267" cy="36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10"/>
          <p:cNvSpPr/>
          <p:nvPr/>
        </p:nvSpPr>
        <p:spPr bwMode="auto">
          <a:xfrm>
            <a:off x="6482944" y="1718512"/>
            <a:ext cx="1984670" cy="39763"/>
          </a:xfrm>
          <a:custGeom>
            <a:avLst/>
            <a:gdLst>
              <a:gd name="T0" fmla="*/ 1148 w 1148"/>
              <a:gd name="T1" fmla="*/ 0 h 23"/>
              <a:gd name="T2" fmla="*/ 1 w 1148"/>
              <a:gd name="T3" fmla="*/ 0 h 23"/>
              <a:gd name="T4" fmla="*/ 0 w 1148"/>
              <a:gd name="T5" fmla="*/ 4 h 23"/>
              <a:gd name="T6" fmla="*/ 1148 w 1148"/>
              <a:gd name="T7" fmla="*/ 4 h 23"/>
              <a:gd name="T8" fmla="*/ 1148 w 1148"/>
              <a:gd name="T9" fmla="*/ 23 h 23"/>
              <a:gd name="T10" fmla="*/ 1148 w 1148"/>
              <a:gd name="T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8" h="23">
                <a:moveTo>
                  <a:pt x="1148" y="0"/>
                </a:moveTo>
                <a:lnTo>
                  <a:pt x="1" y="0"/>
                </a:lnTo>
                <a:lnTo>
                  <a:pt x="0" y="4"/>
                </a:lnTo>
                <a:lnTo>
                  <a:pt x="1148" y="4"/>
                </a:lnTo>
                <a:lnTo>
                  <a:pt x="1148" y="23"/>
                </a:lnTo>
                <a:lnTo>
                  <a:pt x="11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11"/>
          <p:cNvSpPr/>
          <p:nvPr/>
        </p:nvSpPr>
        <p:spPr bwMode="auto">
          <a:xfrm>
            <a:off x="6482944" y="1718512"/>
            <a:ext cx="1984670" cy="39763"/>
          </a:xfrm>
          <a:custGeom>
            <a:avLst/>
            <a:gdLst>
              <a:gd name="T0" fmla="*/ 1148 w 1148"/>
              <a:gd name="T1" fmla="*/ 0 h 23"/>
              <a:gd name="T2" fmla="*/ 1 w 1148"/>
              <a:gd name="T3" fmla="*/ 0 h 23"/>
              <a:gd name="T4" fmla="*/ 0 w 1148"/>
              <a:gd name="T5" fmla="*/ 4 h 23"/>
              <a:gd name="T6" fmla="*/ 1148 w 1148"/>
              <a:gd name="T7" fmla="*/ 4 h 23"/>
              <a:gd name="T8" fmla="*/ 1148 w 1148"/>
              <a:gd name="T9" fmla="*/ 23 h 23"/>
              <a:gd name="T10" fmla="*/ 1148 w 1148"/>
              <a:gd name="T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8" h="23">
                <a:moveTo>
                  <a:pt x="1148" y="0"/>
                </a:moveTo>
                <a:lnTo>
                  <a:pt x="1" y="0"/>
                </a:lnTo>
                <a:lnTo>
                  <a:pt x="0" y="4"/>
                </a:lnTo>
                <a:lnTo>
                  <a:pt x="1148" y="4"/>
                </a:lnTo>
                <a:lnTo>
                  <a:pt x="1148" y="23"/>
                </a:lnTo>
                <a:lnTo>
                  <a:pt x="114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12"/>
          <p:cNvSpPr/>
          <p:nvPr/>
        </p:nvSpPr>
        <p:spPr bwMode="auto">
          <a:xfrm>
            <a:off x="6470844" y="1725427"/>
            <a:ext cx="1996771" cy="32848"/>
          </a:xfrm>
          <a:custGeom>
            <a:avLst/>
            <a:gdLst>
              <a:gd name="T0" fmla="*/ 1155 w 1155"/>
              <a:gd name="T1" fmla="*/ 0 h 19"/>
              <a:gd name="T2" fmla="*/ 7 w 1155"/>
              <a:gd name="T3" fmla="*/ 0 h 19"/>
              <a:gd name="T4" fmla="*/ 0 w 1155"/>
              <a:gd name="T5" fmla="*/ 19 h 19"/>
              <a:gd name="T6" fmla="*/ 1155 w 1155"/>
              <a:gd name="T7" fmla="*/ 19 h 19"/>
              <a:gd name="T8" fmla="*/ 1155 w 1155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5" h="19">
                <a:moveTo>
                  <a:pt x="1155" y="0"/>
                </a:moveTo>
                <a:lnTo>
                  <a:pt x="7" y="0"/>
                </a:lnTo>
                <a:lnTo>
                  <a:pt x="0" y="19"/>
                </a:lnTo>
                <a:lnTo>
                  <a:pt x="1155" y="19"/>
                </a:lnTo>
                <a:lnTo>
                  <a:pt x="1155" y="0"/>
                </a:lnTo>
                <a:close/>
              </a:path>
            </a:pathLst>
          </a:custGeom>
          <a:solidFill>
            <a:srgbClr val="362B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13"/>
          <p:cNvSpPr/>
          <p:nvPr/>
        </p:nvSpPr>
        <p:spPr bwMode="auto">
          <a:xfrm>
            <a:off x="6470844" y="1725427"/>
            <a:ext cx="1996771" cy="32848"/>
          </a:xfrm>
          <a:custGeom>
            <a:avLst/>
            <a:gdLst>
              <a:gd name="T0" fmla="*/ 1155 w 1155"/>
              <a:gd name="T1" fmla="*/ 0 h 19"/>
              <a:gd name="T2" fmla="*/ 7 w 1155"/>
              <a:gd name="T3" fmla="*/ 0 h 19"/>
              <a:gd name="T4" fmla="*/ 0 w 1155"/>
              <a:gd name="T5" fmla="*/ 19 h 19"/>
              <a:gd name="T6" fmla="*/ 1155 w 1155"/>
              <a:gd name="T7" fmla="*/ 19 h 19"/>
              <a:gd name="T8" fmla="*/ 1155 w 1155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5" h="19">
                <a:moveTo>
                  <a:pt x="1155" y="0"/>
                </a:moveTo>
                <a:lnTo>
                  <a:pt x="7" y="0"/>
                </a:lnTo>
                <a:lnTo>
                  <a:pt x="0" y="19"/>
                </a:lnTo>
                <a:lnTo>
                  <a:pt x="1155" y="19"/>
                </a:lnTo>
                <a:lnTo>
                  <a:pt x="115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4"/>
          <p:cNvSpPr/>
          <p:nvPr/>
        </p:nvSpPr>
        <p:spPr bwMode="auto">
          <a:xfrm>
            <a:off x="5186340" y="5361108"/>
            <a:ext cx="3037512" cy="39763"/>
          </a:xfrm>
          <a:custGeom>
            <a:avLst/>
            <a:gdLst>
              <a:gd name="T0" fmla="*/ 1242 w 1242"/>
              <a:gd name="T1" fmla="*/ 0 h 16"/>
              <a:gd name="T2" fmla="*/ 6 w 1242"/>
              <a:gd name="T3" fmla="*/ 0 h 16"/>
              <a:gd name="T4" fmla="*/ 0 w 1242"/>
              <a:gd name="T5" fmla="*/ 16 h 16"/>
              <a:gd name="T6" fmla="*/ 1242 w 1242"/>
              <a:gd name="T7" fmla="*/ 16 h 16"/>
              <a:gd name="T8" fmla="*/ 1242 w 124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2" h="16">
                <a:moveTo>
                  <a:pt x="1242" y="0"/>
                </a:moveTo>
                <a:cubicBezTo>
                  <a:pt x="6" y="0"/>
                  <a:pt x="6" y="0"/>
                  <a:pt x="6" y="0"/>
                </a:cubicBezTo>
                <a:cubicBezTo>
                  <a:pt x="0" y="16"/>
                  <a:pt x="0" y="16"/>
                  <a:pt x="0" y="16"/>
                </a:cubicBezTo>
                <a:cubicBezTo>
                  <a:pt x="1242" y="16"/>
                  <a:pt x="1242" y="16"/>
                  <a:pt x="1242" y="16"/>
                </a:cubicBezTo>
                <a:cubicBezTo>
                  <a:pt x="1242" y="11"/>
                  <a:pt x="1242" y="5"/>
                  <a:pt x="1242" y="0"/>
                </a:cubicBezTo>
              </a:path>
            </a:pathLst>
          </a:custGeom>
          <a:solidFill>
            <a:srgbClr val="362B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5"/>
          <p:cNvSpPr>
            <a:spLocks noEditPoints="1"/>
          </p:cNvSpPr>
          <p:nvPr/>
        </p:nvSpPr>
        <p:spPr bwMode="auto">
          <a:xfrm>
            <a:off x="2992485" y="1305328"/>
            <a:ext cx="3635679" cy="4515643"/>
          </a:xfrm>
          <a:custGeom>
            <a:avLst/>
            <a:gdLst>
              <a:gd name="T0" fmla="*/ 897 w 1487"/>
              <a:gd name="T1" fmla="*/ 1674 h 1846"/>
              <a:gd name="T2" fmla="*/ 335 w 1487"/>
              <a:gd name="T3" fmla="*/ 1674 h 1846"/>
              <a:gd name="T4" fmla="*/ 301 w 1487"/>
              <a:gd name="T5" fmla="*/ 1846 h 1846"/>
              <a:gd name="T6" fmla="*/ 836 w 1487"/>
              <a:gd name="T7" fmla="*/ 1846 h 1846"/>
              <a:gd name="T8" fmla="*/ 897 w 1487"/>
              <a:gd name="T9" fmla="*/ 1674 h 1846"/>
              <a:gd name="T10" fmla="*/ 1487 w 1487"/>
              <a:gd name="T11" fmla="*/ 0 h 1846"/>
              <a:gd name="T12" fmla="*/ 108 w 1487"/>
              <a:gd name="T13" fmla="*/ 0 h 1846"/>
              <a:gd name="T14" fmla="*/ 0 w 1487"/>
              <a:gd name="T15" fmla="*/ 108 h 1846"/>
              <a:gd name="T16" fmla="*/ 0 w 1487"/>
              <a:gd name="T17" fmla="*/ 872 h 1846"/>
              <a:gd name="T18" fmla="*/ 156 w 1487"/>
              <a:gd name="T19" fmla="*/ 556 h 1846"/>
              <a:gd name="T20" fmla="*/ 160 w 1487"/>
              <a:gd name="T21" fmla="*/ 556 h 1846"/>
              <a:gd name="T22" fmla="*/ 230 w 1487"/>
              <a:gd name="T23" fmla="*/ 579 h 1846"/>
              <a:gd name="T24" fmla="*/ 230 w 1487"/>
              <a:gd name="T25" fmla="*/ 185 h 1846"/>
              <a:gd name="T26" fmla="*/ 230 w 1487"/>
              <a:gd name="T27" fmla="*/ 185 h 1846"/>
              <a:gd name="T28" fmla="*/ 230 w 1487"/>
              <a:gd name="T29" fmla="*/ 169 h 1846"/>
              <a:gd name="T30" fmla="*/ 1428 w 1487"/>
              <a:gd name="T31" fmla="*/ 169 h 1846"/>
              <a:gd name="T32" fmla="*/ 1487 w 1487"/>
              <a:gd name="T33" fmla="*/ 0 h 1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87" h="1846">
                <a:moveTo>
                  <a:pt x="897" y="1674"/>
                </a:moveTo>
                <a:cubicBezTo>
                  <a:pt x="335" y="1674"/>
                  <a:pt x="335" y="1674"/>
                  <a:pt x="335" y="1674"/>
                </a:cubicBezTo>
                <a:cubicBezTo>
                  <a:pt x="328" y="1737"/>
                  <a:pt x="316" y="1794"/>
                  <a:pt x="301" y="1846"/>
                </a:cubicBezTo>
                <a:cubicBezTo>
                  <a:pt x="836" y="1846"/>
                  <a:pt x="836" y="1846"/>
                  <a:pt x="836" y="1846"/>
                </a:cubicBezTo>
                <a:cubicBezTo>
                  <a:pt x="897" y="1674"/>
                  <a:pt x="897" y="1674"/>
                  <a:pt x="897" y="1674"/>
                </a:cubicBezTo>
                <a:moveTo>
                  <a:pt x="1487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9" y="0"/>
                  <a:pt x="0" y="48"/>
                  <a:pt x="0" y="108"/>
                </a:cubicBezTo>
                <a:cubicBezTo>
                  <a:pt x="0" y="872"/>
                  <a:pt x="0" y="872"/>
                  <a:pt x="0" y="872"/>
                </a:cubicBezTo>
                <a:cubicBezTo>
                  <a:pt x="30" y="692"/>
                  <a:pt x="58" y="556"/>
                  <a:pt x="156" y="556"/>
                </a:cubicBezTo>
                <a:cubicBezTo>
                  <a:pt x="157" y="556"/>
                  <a:pt x="158" y="556"/>
                  <a:pt x="160" y="556"/>
                </a:cubicBezTo>
                <a:cubicBezTo>
                  <a:pt x="190" y="558"/>
                  <a:pt x="213" y="566"/>
                  <a:pt x="230" y="579"/>
                </a:cubicBezTo>
                <a:cubicBezTo>
                  <a:pt x="230" y="185"/>
                  <a:pt x="230" y="185"/>
                  <a:pt x="230" y="185"/>
                </a:cubicBezTo>
                <a:cubicBezTo>
                  <a:pt x="230" y="185"/>
                  <a:pt x="230" y="185"/>
                  <a:pt x="230" y="185"/>
                </a:cubicBezTo>
                <a:cubicBezTo>
                  <a:pt x="230" y="169"/>
                  <a:pt x="230" y="169"/>
                  <a:pt x="230" y="169"/>
                </a:cubicBezTo>
                <a:cubicBezTo>
                  <a:pt x="1428" y="169"/>
                  <a:pt x="1428" y="169"/>
                  <a:pt x="1428" y="169"/>
                </a:cubicBezTo>
                <a:cubicBezTo>
                  <a:pt x="1487" y="0"/>
                  <a:pt x="1487" y="0"/>
                  <a:pt x="1487" y="0"/>
                </a:cubicBezTo>
              </a:path>
            </a:pathLst>
          </a:custGeom>
          <a:solidFill>
            <a:srgbClr val="1212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7"/>
          <p:cNvSpPr/>
          <p:nvPr/>
        </p:nvSpPr>
        <p:spPr bwMode="auto">
          <a:xfrm>
            <a:off x="3554347" y="1718511"/>
            <a:ext cx="2930326" cy="39763"/>
          </a:xfrm>
          <a:custGeom>
            <a:avLst/>
            <a:gdLst>
              <a:gd name="T0" fmla="*/ 1695 w 1695"/>
              <a:gd name="T1" fmla="*/ 0 h 23"/>
              <a:gd name="T2" fmla="*/ 0 w 1695"/>
              <a:gd name="T3" fmla="*/ 0 h 23"/>
              <a:gd name="T4" fmla="*/ 0 w 1695"/>
              <a:gd name="T5" fmla="*/ 23 h 23"/>
              <a:gd name="T6" fmla="*/ 0 w 1695"/>
              <a:gd name="T7" fmla="*/ 23 h 23"/>
              <a:gd name="T8" fmla="*/ 0 w 1695"/>
              <a:gd name="T9" fmla="*/ 4 h 23"/>
              <a:gd name="T10" fmla="*/ 1694 w 1695"/>
              <a:gd name="T11" fmla="*/ 4 h 23"/>
              <a:gd name="T12" fmla="*/ 1695 w 1695"/>
              <a:gd name="T13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5" h="23">
                <a:moveTo>
                  <a:pt x="1695" y="0"/>
                </a:moveTo>
                <a:lnTo>
                  <a:pt x="0" y="0"/>
                </a:lnTo>
                <a:lnTo>
                  <a:pt x="0" y="23"/>
                </a:lnTo>
                <a:lnTo>
                  <a:pt x="0" y="23"/>
                </a:lnTo>
                <a:lnTo>
                  <a:pt x="0" y="4"/>
                </a:lnTo>
                <a:lnTo>
                  <a:pt x="1694" y="4"/>
                </a:lnTo>
                <a:lnTo>
                  <a:pt x="1695" y="0"/>
                </a:lnTo>
                <a:close/>
              </a:path>
            </a:pathLst>
          </a:custGeom>
          <a:solidFill>
            <a:srgbClr val="1212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18"/>
          <p:cNvSpPr/>
          <p:nvPr/>
        </p:nvSpPr>
        <p:spPr bwMode="auto">
          <a:xfrm>
            <a:off x="3554347" y="1718511"/>
            <a:ext cx="2930326" cy="39763"/>
          </a:xfrm>
          <a:custGeom>
            <a:avLst/>
            <a:gdLst>
              <a:gd name="T0" fmla="*/ 1695 w 1695"/>
              <a:gd name="T1" fmla="*/ 0 h 23"/>
              <a:gd name="T2" fmla="*/ 0 w 1695"/>
              <a:gd name="T3" fmla="*/ 0 h 23"/>
              <a:gd name="T4" fmla="*/ 0 w 1695"/>
              <a:gd name="T5" fmla="*/ 23 h 23"/>
              <a:gd name="T6" fmla="*/ 0 w 1695"/>
              <a:gd name="T7" fmla="*/ 23 h 23"/>
              <a:gd name="T8" fmla="*/ 0 w 1695"/>
              <a:gd name="T9" fmla="*/ 4 h 23"/>
              <a:gd name="T10" fmla="*/ 1694 w 1695"/>
              <a:gd name="T11" fmla="*/ 4 h 23"/>
              <a:gd name="T12" fmla="*/ 1695 w 1695"/>
              <a:gd name="T13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5" h="23">
                <a:moveTo>
                  <a:pt x="1695" y="0"/>
                </a:moveTo>
                <a:lnTo>
                  <a:pt x="0" y="0"/>
                </a:lnTo>
                <a:lnTo>
                  <a:pt x="0" y="23"/>
                </a:lnTo>
                <a:lnTo>
                  <a:pt x="0" y="23"/>
                </a:lnTo>
                <a:lnTo>
                  <a:pt x="0" y="4"/>
                </a:lnTo>
                <a:lnTo>
                  <a:pt x="1694" y="4"/>
                </a:lnTo>
                <a:lnTo>
                  <a:pt x="169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9"/>
          <p:cNvSpPr/>
          <p:nvPr/>
        </p:nvSpPr>
        <p:spPr bwMode="auto">
          <a:xfrm>
            <a:off x="3554347" y="1725426"/>
            <a:ext cx="2928598" cy="32848"/>
          </a:xfrm>
          <a:custGeom>
            <a:avLst/>
            <a:gdLst>
              <a:gd name="T0" fmla="*/ 1694 w 1694"/>
              <a:gd name="T1" fmla="*/ 0 h 19"/>
              <a:gd name="T2" fmla="*/ 0 w 1694"/>
              <a:gd name="T3" fmla="*/ 0 h 19"/>
              <a:gd name="T4" fmla="*/ 0 w 1694"/>
              <a:gd name="T5" fmla="*/ 19 h 19"/>
              <a:gd name="T6" fmla="*/ 1687 w 1694"/>
              <a:gd name="T7" fmla="*/ 19 h 19"/>
              <a:gd name="T8" fmla="*/ 1694 w 1694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4" h="19">
                <a:moveTo>
                  <a:pt x="1694" y="0"/>
                </a:moveTo>
                <a:lnTo>
                  <a:pt x="0" y="0"/>
                </a:lnTo>
                <a:lnTo>
                  <a:pt x="0" y="19"/>
                </a:lnTo>
                <a:lnTo>
                  <a:pt x="1687" y="19"/>
                </a:lnTo>
                <a:lnTo>
                  <a:pt x="1694" y="0"/>
                </a:lnTo>
                <a:close/>
              </a:path>
            </a:pathLst>
          </a:custGeom>
          <a:solidFill>
            <a:srgbClr val="443A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20"/>
          <p:cNvSpPr/>
          <p:nvPr/>
        </p:nvSpPr>
        <p:spPr bwMode="auto">
          <a:xfrm>
            <a:off x="3554347" y="1725426"/>
            <a:ext cx="2928598" cy="32848"/>
          </a:xfrm>
          <a:custGeom>
            <a:avLst/>
            <a:gdLst>
              <a:gd name="T0" fmla="*/ 1694 w 1694"/>
              <a:gd name="T1" fmla="*/ 0 h 19"/>
              <a:gd name="T2" fmla="*/ 0 w 1694"/>
              <a:gd name="T3" fmla="*/ 0 h 19"/>
              <a:gd name="T4" fmla="*/ 0 w 1694"/>
              <a:gd name="T5" fmla="*/ 19 h 19"/>
              <a:gd name="T6" fmla="*/ 1687 w 1694"/>
              <a:gd name="T7" fmla="*/ 19 h 19"/>
              <a:gd name="T8" fmla="*/ 1694 w 1694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4" h="19">
                <a:moveTo>
                  <a:pt x="1694" y="0"/>
                </a:moveTo>
                <a:lnTo>
                  <a:pt x="0" y="0"/>
                </a:lnTo>
                <a:lnTo>
                  <a:pt x="0" y="19"/>
                </a:lnTo>
                <a:lnTo>
                  <a:pt x="1687" y="19"/>
                </a:lnTo>
                <a:lnTo>
                  <a:pt x="16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21"/>
          <p:cNvSpPr/>
          <p:nvPr/>
        </p:nvSpPr>
        <p:spPr bwMode="auto">
          <a:xfrm>
            <a:off x="3811940" y="5361107"/>
            <a:ext cx="1388231" cy="39763"/>
          </a:xfrm>
          <a:custGeom>
            <a:avLst/>
            <a:gdLst>
              <a:gd name="T0" fmla="*/ 568 w 568"/>
              <a:gd name="T1" fmla="*/ 0 h 16"/>
              <a:gd name="T2" fmla="*/ 1 w 568"/>
              <a:gd name="T3" fmla="*/ 0 h 16"/>
              <a:gd name="T4" fmla="*/ 0 w 568"/>
              <a:gd name="T5" fmla="*/ 16 h 16"/>
              <a:gd name="T6" fmla="*/ 562 w 568"/>
              <a:gd name="T7" fmla="*/ 16 h 16"/>
              <a:gd name="T8" fmla="*/ 568 w 568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8" h="16">
                <a:moveTo>
                  <a:pt x="568" y="0"/>
                </a:moveTo>
                <a:cubicBezTo>
                  <a:pt x="1" y="0"/>
                  <a:pt x="1" y="0"/>
                  <a:pt x="1" y="0"/>
                </a:cubicBezTo>
                <a:cubicBezTo>
                  <a:pt x="1" y="5"/>
                  <a:pt x="0" y="11"/>
                  <a:pt x="0" y="16"/>
                </a:cubicBezTo>
                <a:cubicBezTo>
                  <a:pt x="562" y="16"/>
                  <a:pt x="562" y="16"/>
                  <a:pt x="562" y="16"/>
                </a:cubicBezTo>
                <a:cubicBezTo>
                  <a:pt x="568" y="0"/>
                  <a:pt x="568" y="0"/>
                  <a:pt x="568" y="0"/>
                </a:cubicBezTo>
              </a:path>
            </a:pathLst>
          </a:custGeom>
          <a:solidFill>
            <a:srgbClr val="443A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239705" y="1572057"/>
            <a:ext cx="5534651" cy="4048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803445" y="2650338"/>
            <a:ext cx="2996021" cy="5454385"/>
            <a:chOff x="1277938" y="2136775"/>
            <a:chExt cx="2751137" cy="5008563"/>
          </a:xfrm>
        </p:grpSpPr>
        <p:sp>
          <p:nvSpPr>
            <p:cNvPr id="17" name="Freeform 6"/>
            <p:cNvSpPr/>
            <p:nvPr/>
          </p:nvSpPr>
          <p:spPr bwMode="auto">
            <a:xfrm>
              <a:off x="2284413" y="2386012"/>
              <a:ext cx="1300162" cy="3208338"/>
            </a:xfrm>
            <a:custGeom>
              <a:avLst/>
              <a:gdLst>
                <a:gd name="T0" fmla="*/ 447 w 579"/>
                <a:gd name="T1" fmla="*/ 0 h 1428"/>
                <a:gd name="T2" fmla="*/ 178 w 579"/>
                <a:gd name="T3" fmla="*/ 296 h 1428"/>
                <a:gd name="T4" fmla="*/ 93 w 579"/>
                <a:gd name="T5" fmla="*/ 834 h 1428"/>
                <a:gd name="T6" fmla="*/ 0 w 579"/>
                <a:gd name="T7" fmla="*/ 1140 h 1428"/>
                <a:gd name="T8" fmla="*/ 579 w 579"/>
                <a:gd name="T9" fmla="*/ 1428 h 1428"/>
                <a:gd name="T10" fmla="*/ 413 w 579"/>
                <a:gd name="T11" fmla="*/ 427 h 1428"/>
                <a:gd name="T12" fmla="*/ 447 w 579"/>
                <a:gd name="T13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9" h="1428">
                  <a:moveTo>
                    <a:pt x="447" y="0"/>
                  </a:moveTo>
                  <a:cubicBezTo>
                    <a:pt x="447" y="0"/>
                    <a:pt x="229" y="179"/>
                    <a:pt x="178" y="296"/>
                  </a:cubicBezTo>
                  <a:cubicBezTo>
                    <a:pt x="127" y="413"/>
                    <a:pt x="106" y="627"/>
                    <a:pt x="93" y="834"/>
                  </a:cubicBezTo>
                  <a:cubicBezTo>
                    <a:pt x="81" y="1040"/>
                    <a:pt x="0" y="1140"/>
                    <a:pt x="0" y="1140"/>
                  </a:cubicBezTo>
                  <a:cubicBezTo>
                    <a:pt x="579" y="1428"/>
                    <a:pt x="579" y="1428"/>
                    <a:pt x="579" y="1428"/>
                  </a:cubicBezTo>
                  <a:cubicBezTo>
                    <a:pt x="413" y="427"/>
                    <a:pt x="413" y="427"/>
                    <a:pt x="413" y="427"/>
                  </a:cubicBezTo>
                  <a:cubicBezTo>
                    <a:pt x="447" y="0"/>
                    <a:pt x="447" y="0"/>
                    <a:pt x="447" y="0"/>
                  </a:cubicBezTo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2554288" y="2136775"/>
              <a:ext cx="1474787" cy="3506788"/>
            </a:xfrm>
            <a:custGeom>
              <a:avLst/>
              <a:gdLst>
                <a:gd name="T0" fmla="*/ 524 w 657"/>
                <a:gd name="T1" fmla="*/ 494 h 1561"/>
                <a:gd name="T2" fmla="*/ 433 w 657"/>
                <a:gd name="T3" fmla="*/ 6 h 1561"/>
                <a:gd name="T4" fmla="*/ 181 w 657"/>
                <a:gd name="T5" fmla="*/ 738 h 1561"/>
                <a:gd name="T6" fmla="*/ 459 w 657"/>
                <a:gd name="T7" fmla="*/ 1561 h 1561"/>
                <a:gd name="T8" fmla="*/ 603 w 657"/>
                <a:gd name="T9" fmla="*/ 902 h 1561"/>
                <a:gd name="T10" fmla="*/ 524 w 657"/>
                <a:gd name="T11" fmla="*/ 494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1561">
                  <a:moveTo>
                    <a:pt x="524" y="494"/>
                  </a:moveTo>
                  <a:cubicBezTo>
                    <a:pt x="538" y="235"/>
                    <a:pt x="605" y="13"/>
                    <a:pt x="433" y="6"/>
                  </a:cubicBezTo>
                  <a:cubicBezTo>
                    <a:pt x="261" y="0"/>
                    <a:pt x="300" y="402"/>
                    <a:pt x="181" y="738"/>
                  </a:cubicBezTo>
                  <a:cubicBezTo>
                    <a:pt x="0" y="1247"/>
                    <a:pt x="459" y="1561"/>
                    <a:pt x="459" y="1561"/>
                  </a:cubicBezTo>
                  <a:cubicBezTo>
                    <a:pt x="459" y="1561"/>
                    <a:pt x="657" y="1266"/>
                    <a:pt x="603" y="902"/>
                  </a:cubicBezTo>
                  <a:cubicBezTo>
                    <a:pt x="566" y="652"/>
                    <a:pt x="515" y="657"/>
                    <a:pt x="524" y="494"/>
                  </a:cubicBezTo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3"/>
            <p:cNvSpPr/>
            <p:nvPr/>
          </p:nvSpPr>
          <p:spPr bwMode="auto">
            <a:xfrm>
              <a:off x="3303588" y="2224087"/>
              <a:ext cx="428625" cy="314325"/>
            </a:xfrm>
            <a:custGeom>
              <a:avLst/>
              <a:gdLst>
                <a:gd name="T0" fmla="*/ 102 w 191"/>
                <a:gd name="T1" fmla="*/ 0 h 140"/>
                <a:gd name="T2" fmla="*/ 96 w 191"/>
                <a:gd name="T3" fmla="*/ 0 h 140"/>
                <a:gd name="T4" fmla="*/ 26 w 191"/>
                <a:gd name="T5" fmla="*/ 140 h 140"/>
                <a:gd name="T6" fmla="*/ 171 w 191"/>
                <a:gd name="T7" fmla="*/ 140 h 140"/>
                <a:gd name="T8" fmla="*/ 102 w 19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40">
                  <a:moveTo>
                    <a:pt x="102" y="0"/>
                  </a:moveTo>
                  <a:cubicBezTo>
                    <a:pt x="100" y="0"/>
                    <a:pt x="98" y="0"/>
                    <a:pt x="96" y="0"/>
                  </a:cubicBezTo>
                  <a:cubicBezTo>
                    <a:pt x="0" y="7"/>
                    <a:pt x="26" y="140"/>
                    <a:pt x="26" y="140"/>
                  </a:cubicBezTo>
                  <a:cubicBezTo>
                    <a:pt x="171" y="140"/>
                    <a:pt x="171" y="140"/>
                    <a:pt x="171" y="140"/>
                  </a:cubicBezTo>
                  <a:cubicBezTo>
                    <a:pt x="171" y="140"/>
                    <a:pt x="191" y="0"/>
                    <a:pt x="102" y="0"/>
                  </a:cubicBezTo>
                </a:path>
              </a:pathLst>
            </a:custGeom>
            <a:solidFill>
              <a:srgbClr val="F7E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4"/>
            <p:cNvSpPr/>
            <p:nvPr/>
          </p:nvSpPr>
          <p:spPr bwMode="auto">
            <a:xfrm>
              <a:off x="2235200" y="4500563"/>
              <a:ext cx="1533525" cy="1408113"/>
            </a:xfrm>
            <a:custGeom>
              <a:avLst/>
              <a:gdLst>
                <a:gd name="T0" fmla="*/ 47 w 683"/>
                <a:gd name="T1" fmla="*/ 0 h 627"/>
                <a:gd name="T2" fmla="*/ 683 w 683"/>
                <a:gd name="T3" fmla="*/ 520 h 627"/>
                <a:gd name="T4" fmla="*/ 537 w 683"/>
                <a:gd name="T5" fmla="*/ 627 h 627"/>
                <a:gd name="T6" fmla="*/ 0 w 683"/>
                <a:gd name="T7" fmla="*/ 218 h 627"/>
                <a:gd name="T8" fmla="*/ 47 w 683"/>
                <a:gd name="T9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627">
                  <a:moveTo>
                    <a:pt x="47" y="0"/>
                  </a:moveTo>
                  <a:cubicBezTo>
                    <a:pt x="47" y="0"/>
                    <a:pt x="425" y="102"/>
                    <a:pt x="683" y="520"/>
                  </a:cubicBezTo>
                  <a:cubicBezTo>
                    <a:pt x="651" y="544"/>
                    <a:pt x="563" y="609"/>
                    <a:pt x="537" y="627"/>
                  </a:cubicBezTo>
                  <a:cubicBezTo>
                    <a:pt x="271" y="364"/>
                    <a:pt x="0" y="218"/>
                    <a:pt x="0" y="218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5"/>
            <p:cNvSpPr/>
            <p:nvPr/>
          </p:nvSpPr>
          <p:spPr bwMode="auto">
            <a:xfrm>
              <a:off x="1277938" y="4773613"/>
              <a:ext cx="2265362" cy="2371725"/>
            </a:xfrm>
            <a:custGeom>
              <a:avLst/>
              <a:gdLst>
                <a:gd name="T0" fmla="*/ 591 w 1427"/>
                <a:gd name="T1" fmla="*/ 0 h 1494"/>
                <a:gd name="T2" fmla="*/ 1427 w 1427"/>
                <a:gd name="T3" fmla="*/ 739 h 1494"/>
                <a:gd name="T4" fmla="*/ 681 w 1427"/>
                <a:gd name="T5" fmla="*/ 1494 h 1494"/>
                <a:gd name="T6" fmla="*/ 0 w 1427"/>
                <a:gd name="T7" fmla="*/ 825 h 1494"/>
                <a:gd name="T8" fmla="*/ 591 w 1427"/>
                <a:gd name="T9" fmla="*/ 0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7" h="1494">
                  <a:moveTo>
                    <a:pt x="591" y="0"/>
                  </a:moveTo>
                  <a:lnTo>
                    <a:pt x="1427" y="739"/>
                  </a:lnTo>
                  <a:lnTo>
                    <a:pt x="681" y="1494"/>
                  </a:lnTo>
                  <a:lnTo>
                    <a:pt x="0" y="825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00AF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2933700" y="2822575"/>
              <a:ext cx="233362" cy="1014413"/>
            </a:xfrm>
            <a:custGeom>
              <a:avLst/>
              <a:gdLst>
                <a:gd name="T0" fmla="*/ 104 w 104"/>
                <a:gd name="T1" fmla="*/ 0 h 452"/>
                <a:gd name="T2" fmla="*/ 104 w 104"/>
                <a:gd name="T3" fmla="*/ 20 h 452"/>
                <a:gd name="T4" fmla="*/ 103 w 104"/>
                <a:gd name="T5" fmla="*/ 43 h 452"/>
                <a:gd name="T6" fmla="*/ 100 w 104"/>
                <a:gd name="T7" fmla="*/ 73 h 452"/>
                <a:gd name="T8" fmla="*/ 99 w 104"/>
                <a:gd name="T9" fmla="*/ 90 h 452"/>
                <a:gd name="T10" fmla="*/ 97 w 104"/>
                <a:gd name="T11" fmla="*/ 108 h 452"/>
                <a:gd name="T12" fmla="*/ 91 w 104"/>
                <a:gd name="T13" fmla="*/ 147 h 452"/>
                <a:gd name="T14" fmla="*/ 88 w 104"/>
                <a:gd name="T15" fmla="*/ 168 h 452"/>
                <a:gd name="T16" fmla="*/ 84 w 104"/>
                <a:gd name="T17" fmla="*/ 189 h 452"/>
                <a:gd name="T18" fmla="*/ 75 w 104"/>
                <a:gd name="T19" fmla="*/ 231 h 452"/>
                <a:gd name="T20" fmla="*/ 65 w 104"/>
                <a:gd name="T21" fmla="*/ 274 h 452"/>
                <a:gd name="T22" fmla="*/ 54 w 104"/>
                <a:gd name="T23" fmla="*/ 314 h 452"/>
                <a:gd name="T24" fmla="*/ 48 w 104"/>
                <a:gd name="T25" fmla="*/ 334 h 452"/>
                <a:gd name="T26" fmla="*/ 42 w 104"/>
                <a:gd name="T27" fmla="*/ 352 h 452"/>
                <a:gd name="T28" fmla="*/ 30 w 104"/>
                <a:gd name="T29" fmla="*/ 385 h 452"/>
                <a:gd name="T30" fmla="*/ 19 w 104"/>
                <a:gd name="T31" fmla="*/ 413 h 452"/>
                <a:gd name="T32" fmla="*/ 9 w 104"/>
                <a:gd name="T33" fmla="*/ 434 h 452"/>
                <a:gd name="T34" fmla="*/ 0 w 104"/>
                <a:gd name="T35" fmla="*/ 452 h 452"/>
                <a:gd name="T36" fmla="*/ 5 w 104"/>
                <a:gd name="T37" fmla="*/ 433 h 452"/>
                <a:gd name="T38" fmla="*/ 11 w 104"/>
                <a:gd name="T39" fmla="*/ 410 h 452"/>
                <a:gd name="T40" fmla="*/ 19 w 104"/>
                <a:gd name="T41" fmla="*/ 382 h 452"/>
                <a:gd name="T42" fmla="*/ 23 w 104"/>
                <a:gd name="T43" fmla="*/ 365 h 452"/>
                <a:gd name="T44" fmla="*/ 28 w 104"/>
                <a:gd name="T45" fmla="*/ 348 h 452"/>
                <a:gd name="T46" fmla="*/ 37 w 104"/>
                <a:gd name="T47" fmla="*/ 310 h 452"/>
                <a:gd name="T48" fmla="*/ 42 w 104"/>
                <a:gd name="T49" fmla="*/ 290 h 452"/>
                <a:gd name="T50" fmla="*/ 46 w 104"/>
                <a:gd name="T51" fmla="*/ 269 h 452"/>
                <a:gd name="T52" fmla="*/ 56 w 104"/>
                <a:gd name="T53" fmla="*/ 227 h 452"/>
                <a:gd name="T54" fmla="*/ 65 w 104"/>
                <a:gd name="T55" fmla="*/ 185 h 452"/>
                <a:gd name="T56" fmla="*/ 74 w 104"/>
                <a:gd name="T57" fmla="*/ 144 h 452"/>
                <a:gd name="T58" fmla="*/ 89 w 104"/>
                <a:gd name="T59" fmla="*/ 71 h 452"/>
                <a:gd name="T60" fmla="*/ 100 w 104"/>
                <a:gd name="T61" fmla="*/ 20 h 452"/>
                <a:gd name="T62" fmla="*/ 104 w 104"/>
                <a:gd name="T63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4" h="452">
                  <a:moveTo>
                    <a:pt x="104" y="0"/>
                  </a:moveTo>
                  <a:cubicBezTo>
                    <a:pt x="104" y="0"/>
                    <a:pt x="104" y="8"/>
                    <a:pt x="104" y="20"/>
                  </a:cubicBezTo>
                  <a:cubicBezTo>
                    <a:pt x="104" y="27"/>
                    <a:pt x="103" y="34"/>
                    <a:pt x="103" y="43"/>
                  </a:cubicBezTo>
                  <a:cubicBezTo>
                    <a:pt x="102" y="52"/>
                    <a:pt x="102" y="62"/>
                    <a:pt x="100" y="73"/>
                  </a:cubicBezTo>
                  <a:cubicBezTo>
                    <a:pt x="100" y="78"/>
                    <a:pt x="99" y="84"/>
                    <a:pt x="99" y="90"/>
                  </a:cubicBezTo>
                  <a:cubicBezTo>
                    <a:pt x="98" y="96"/>
                    <a:pt x="97" y="102"/>
                    <a:pt x="97" y="108"/>
                  </a:cubicBezTo>
                  <a:cubicBezTo>
                    <a:pt x="95" y="121"/>
                    <a:pt x="93" y="134"/>
                    <a:pt x="91" y="147"/>
                  </a:cubicBezTo>
                  <a:cubicBezTo>
                    <a:pt x="90" y="154"/>
                    <a:pt x="89" y="161"/>
                    <a:pt x="88" y="168"/>
                  </a:cubicBezTo>
                  <a:cubicBezTo>
                    <a:pt x="87" y="175"/>
                    <a:pt x="86" y="182"/>
                    <a:pt x="84" y="189"/>
                  </a:cubicBezTo>
                  <a:cubicBezTo>
                    <a:pt x="81" y="203"/>
                    <a:pt x="79" y="217"/>
                    <a:pt x="75" y="231"/>
                  </a:cubicBezTo>
                  <a:cubicBezTo>
                    <a:pt x="72" y="246"/>
                    <a:pt x="69" y="260"/>
                    <a:pt x="65" y="274"/>
                  </a:cubicBezTo>
                  <a:cubicBezTo>
                    <a:pt x="62" y="288"/>
                    <a:pt x="58" y="301"/>
                    <a:pt x="54" y="314"/>
                  </a:cubicBezTo>
                  <a:cubicBezTo>
                    <a:pt x="52" y="321"/>
                    <a:pt x="50" y="327"/>
                    <a:pt x="48" y="334"/>
                  </a:cubicBezTo>
                  <a:cubicBezTo>
                    <a:pt x="46" y="340"/>
                    <a:pt x="44" y="346"/>
                    <a:pt x="42" y="352"/>
                  </a:cubicBezTo>
                  <a:cubicBezTo>
                    <a:pt x="38" y="364"/>
                    <a:pt x="34" y="375"/>
                    <a:pt x="30" y="385"/>
                  </a:cubicBezTo>
                  <a:cubicBezTo>
                    <a:pt x="26" y="395"/>
                    <a:pt x="22" y="405"/>
                    <a:pt x="19" y="413"/>
                  </a:cubicBezTo>
                  <a:cubicBezTo>
                    <a:pt x="15" y="421"/>
                    <a:pt x="12" y="428"/>
                    <a:pt x="9" y="434"/>
                  </a:cubicBezTo>
                  <a:cubicBezTo>
                    <a:pt x="4" y="446"/>
                    <a:pt x="0" y="452"/>
                    <a:pt x="0" y="452"/>
                  </a:cubicBezTo>
                  <a:cubicBezTo>
                    <a:pt x="0" y="452"/>
                    <a:pt x="2" y="445"/>
                    <a:pt x="5" y="433"/>
                  </a:cubicBezTo>
                  <a:cubicBezTo>
                    <a:pt x="7" y="426"/>
                    <a:pt x="9" y="419"/>
                    <a:pt x="11" y="410"/>
                  </a:cubicBezTo>
                  <a:cubicBezTo>
                    <a:pt x="14" y="402"/>
                    <a:pt x="16" y="392"/>
                    <a:pt x="19" y="382"/>
                  </a:cubicBezTo>
                  <a:cubicBezTo>
                    <a:pt x="20" y="376"/>
                    <a:pt x="22" y="371"/>
                    <a:pt x="23" y="365"/>
                  </a:cubicBezTo>
                  <a:cubicBezTo>
                    <a:pt x="25" y="360"/>
                    <a:pt x="26" y="354"/>
                    <a:pt x="28" y="348"/>
                  </a:cubicBezTo>
                  <a:cubicBezTo>
                    <a:pt x="31" y="336"/>
                    <a:pt x="34" y="323"/>
                    <a:pt x="37" y="310"/>
                  </a:cubicBezTo>
                  <a:cubicBezTo>
                    <a:pt x="38" y="303"/>
                    <a:pt x="40" y="297"/>
                    <a:pt x="42" y="290"/>
                  </a:cubicBezTo>
                  <a:cubicBezTo>
                    <a:pt x="43" y="283"/>
                    <a:pt x="45" y="276"/>
                    <a:pt x="46" y="269"/>
                  </a:cubicBezTo>
                  <a:cubicBezTo>
                    <a:pt x="50" y="255"/>
                    <a:pt x="53" y="241"/>
                    <a:pt x="56" y="227"/>
                  </a:cubicBezTo>
                  <a:cubicBezTo>
                    <a:pt x="59" y="213"/>
                    <a:pt x="62" y="199"/>
                    <a:pt x="65" y="185"/>
                  </a:cubicBezTo>
                  <a:cubicBezTo>
                    <a:pt x="68" y="171"/>
                    <a:pt x="71" y="157"/>
                    <a:pt x="74" y="144"/>
                  </a:cubicBezTo>
                  <a:cubicBezTo>
                    <a:pt x="79" y="117"/>
                    <a:pt x="85" y="93"/>
                    <a:pt x="89" y="71"/>
                  </a:cubicBezTo>
                  <a:cubicBezTo>
                    <a:pt x="94" y="50"/>
                    <a:pt x="97" y="32"/>
                    <a:pt x="100" y="20"/>
                  </a:cubicBezTo>
                  <a:cubicBezTo>
                    <a:pt x="103" y="7"/>
                    <a:pt x="104" y="0"/>
                    <a:pt x="104" y="0"/>
                  </a:cubicBezTo>
                  <a:close/>
                </a:path>
              </a:pathLst>
            </a:custGeom>
            <a:solidFill>
              <a:srgbClr val="E4D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380431" y="2779133"/>
            <a:ext cx="3008123" cy="5485504"/>
            <a:chOff x="7869238" y="2411412"/>
            <a:chExt cx="2762250" cy="5037139"/>
          </a:xfrm>
        </p:grpSpPr>
        <p:sp>
          <p:nvSpPr>
            <p:cNvPr id="24" name="Freeform 5"/>
            <p:cNvSpPr/>
            <p:nvPr/>
          </p:nvSpPr>
          <p:spPr bwMode="auto">
            <a:xfrm>
              <a:off x="8313738" y="2662237"/>
              <a:ext cx="1300162" cy="3208338"/>
            </a:xfrm>
            <a:custGeom>
              <a:avLst/>
              <a:gdLst>
                <a:gd name="T0" fmla="*/ 132 w 579"/>
                <a:gd name="T1" fmla="*/ 0 h 1428"/>
                <a:gd name="T2" fmla="*/ 401 w 579"/>
                <a:gd name="T3" fmla="*/ 296 h 1428"/>
                <a:gd name="T4" fmla="*/ 486 w 579"/>
                <a:gd name="T5" fmla="*/ 833 h 1428"/>
                <a:gd name="T6" fmla="*/ 579 w 579"/>
                <a:gd name="T7" fmla="*/ 1140 h 1428"/>
                <a:gd name="T8" fmla="*/ 0 w 579"/>
                <a:gd name="T9" fmla="*/ 1428 h 1428"/>
                <a:gd name="T10" fmla="*/ 166 w 579"/>
                <a:gd name="T11" fmla="*/ 426 h 1428"/>
                <a:gd name="T12" fmla="*/ 132 w 579"/>
                <a:gd name="T13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9" h="1428">
                  <a:moveTo>
                    <a:pt x="132" y="0"/>
                  </a:moveTo>
                  <a:cubicBezTo>
                    <a:pt x="132" y="0"/>
                    <a:pt x="350" y="179"/>
                    <a:pt x="401" y="296"/>
                  </a:cubicBezTo>
                  <a:cubicBezTo>
                    <a:pt x="451" y="413"/>
                    <a:pt x="473" y="626"/>
                    <a:pt x="486" y="833"/>
                  </a:cubicBezTo>
                  <a:cubicBezTo>
                    <a:pt x="498" y="1040"/>
                    <a:pt x="579" y="1140"/>
                    <a:pt x="579" y="1140"/>
                  </a:cubicBezTo>
                  <a:cubicBezTo>
                    <a:pt x="0" y="1428"/>
                    <a:pt x="0" y="1428"/>
                    <a:pt x="0" y="1428"/>
                  </a:cubicBezTo>
                  <a:cubicBezTo>
                    <a:pt x="166" y="426"/>
                    <a:pt x="166" y="426"/>
                    <a:pt x="166" y="426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7869238" y="2411412"/>
              <a:ext cx="1422400" cy="3505200"/>
            </a:xfrm>
            <a:custGeom>
              <a:avLst/>
              <a:gdLst>
                <a:gd name="T0" fmla="*/ 133 w 633"/>
                <a:gd name="T1" fmla="*/ 494 h 1561"/>
                <a:gd name="T2" fmla="*/ 224 w 633"/>
                <a:gd name="T3" fmla="*/ 7 h 1561"/>
                <a:gd name="T4" fmla="*/ 491 w 633"/>
                <a:gd name="T5" fmla="*/ 725 h 1561"/>
                <a:gd name="T6" fmla="*/ 198 w 633"/>
                <a:gd name="T7" fmla="*/ 1561 h 1561"/>
                <a:gd name="T8" fmla="*/ 53 w 633"/>
                <a:gd name="T9" fmla="*/ 903 h 1561"/>
                <a:gd name="T10" fmla="*/ 133 w 633"/>
                <a:gd name="T11" fmla="*/ 494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3" h="1561">
                  <a:moveTo>
                    <a:pt x="133" y="494"/>
                  </a:moveTo>
                  <a:cubicBezTo>
                    <a:pt x="119" y="236"/>
                    <a:pt x="52" y="14"/>
                    <a:pt x="224" y="7"/>
                  </a:cubicBezTo>
                  <a:cubicBezTo>
                    <a:pt x="396" y="0"/>
                    <a:pt x="321" y="411"/>
                    <a:pt x="491" y="725"/>
                  </a:cubicBezTo>
                  <a:cubicBezTo>
                    <a:pt x="633" y="986"/>
                    <a:pt x="198" y="1561"/>
                    <a:pt x="198" y="1561"/>
                  </a:cubicBezTo>
                  <a:cubicBezTo>
                    <a:pt x="198" y="1561"/>
                    <a:pt x="0" y="1267"/>
                    <a:pt x="53" y="903"/>
                  </a:cubicBezTo>
                  <a:cubicBezTo>
                    <a:pt x="90" y="653"/>
                    <a:pt x="141" y="658"/>
                    <a:pt x="133" y="494"/>
                  </a:cubicBezTo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8166100" y="2500312"/>
              <a:ext cx="427037" cy="312738"/>
            </a:xfrm>
            <a:custGeom>
              <a:avLst/>
              <a:gdLst>
                <a:gd name="T0" fmla="*/ 89 w 190"/>
                <a:gd name="T1" fmla="*/ 0 h 139"/>
                <a:gd name="T2" fmla="*/ 20 w 190"/>
                <a:gd name="T3" fmla="*/ 139 h 139"/>
                <a:gd name="T4" fmla="*/ 165 w 190"/>
                <a:gd name="T5" fmla="*/ 139 h 139"/>
                <a:gd name="T6" fmla="*/ 95 w 190"/>
                <a:gd name="T7" fmla="*/ 0 h 139"/>
                <a:gd name="T8" fmla="*/ 89 w 190"/>
                <a:gd name="T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39">
                  <a:moveTo>
                    <a:pt x="89" y="0"/>
                  </a:moveTo>
                  <a:cubicBezTo>
                    <a:pt x="0" y="0"/>
                    <a:pt x="20" y="139"/>
                    <a:pt x="20" y="139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9"/>
                    <a:pt x="190" y="7"/>
                    <a:pt x="95" y="0"/>
                  </a:cubicBezTo>
                  <a:cubicBezTo>
                    <a:pt x="93" y="0"/>
                    <a:pt x="91" y="0"/>
                    <a:pt x="89" y="0"/>
                  </a:cubicBezTo>
                </a:path>
              </a:pathLst>
            </a:custGeom>
            <a:solidFill>
              <a:srgbClr val="F7E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8"/>
            <p:cNvSpPr/>
            <p:nvPr/>
          </p:nvSpPr>
          <p:spPr bwMode="auto">
            <a:xfrm>
              <a:off x="8128000" y="4776788"/>
              <a:ext cx="1536700" cy="1408113"/>
            </a:xfrm>
            <a:custGeom>
              <a:avLst/>
              <a:gdLst>
                <a:gd name="T0" fmla="*/ 637 w 684"/>
                <a:gd name="T1" fmla="*/ 0 h 627"/>
                <a:gd name="T2" fmla="*/ 0 w 684"/>
                <a:gd name="T3" fmla="*/ 520 h 627"/>
                <a:gd name="T4" fmla="*/ 147 w 684"/>
                <a:gd name="T5" fmla="*/ 627 h 627"/>
                <a:gd name="T6" fmla="*/ 684 w 684"/>
                <a:gd name="T7" fmla="*/ 217 h 627"/>
                <a:gd name="T8" fmla="*/ 637 w 684"/>
                <a:gd name="T9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4" h="627">
                  <a:moveTo>
                    <a:pt x="637" y="0"/>
                  </a:moveTo>
                  <a:cubicBezTo>
                    <a:pt x="637" y="0"/>
                    <a:pt x="259" y="101"/>
                    <a:pt x="0" y="520"/>
                  </a:cubicBezTo>
                  <a:cubicBezTo>
                    <a:pt x="33" y="543"/>
                    <a:pt x="121" y="609"/>
                    <a:pt x="147" y="627"/>
                  </a:cubicBezTo>
                  <a:cubicBezTo>
                    <a:pt x="413" y="363"/>
                    <a:pt x="684" y="217"/>
                    <a:pt x="684" y="217"/>
                  </a:cubicBezTo>
                  <a:lnTo>
                    <a:pt x="6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9"/>
            <p:cNvSpPr/>
            <p:nvPr/>
          </p:nvSpPr>
          <p:spPr bwMode="auto">
            <a:xfrm>
              <a:off x="8355013" y="5049838"/>
              <a:ext cx="2276475" cy="2398713"/>
            </a:xfrm>
            <a:custGeom>
              <a:avLst/>
              <a:gdLst>
                <a:gd name="T0" fmla="*/ 836 w 1434"/>
                <a:gd name="T1" fmla="*/ 0 h 1511"/>
                <a:gd name="T2" fmla="*/ 0 w 1434"/>
                <a:gd name="T3" fmla="*/ 737 h 1511"/>
                <a:gd name="T4" fmla="*/ 754 w 1434"/>
                <a:gd name="T5" fmla="*/ 1511 h 1511"/>
                <a:gd name="T6" fmla="*/ 1434 w 1434"/>
                <a:gd name="T7" fmla="*/ 842 h 1511"/>
                <a:gd name="T8" fmla="*/ 836 w 1434"/>
                <a:gd name="T9" fmla="*/ 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4" h="1511">
                  <a:moveTo>
                    <a:pt x="836" y="0"/>
                  </a:moveTo>
                  <a:lnTo>
                    <a:pt x="0" y="737"/>
                  </a:lnTo>
                  <a:lnTo>
                    <a:pt x="754" y="1511"/>
                  </a:lnTo>
                  <a:lnTo>
                    <a:pt x="1434" y="842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00AF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8712200" y="3184525"/>
              <a:ext cx="233362" cy="1014413"/>
            </a:xfrm>
            <a:custGeom>
              <a:avLst/>
              <a:gdLst>
                <a:gd name="T0" fmla="*/ 104 w 104"/>
                <a:gd name="T1" fmla="*/ 452 h 452"/>
                <a:gd name="T2" fmla="*/ 103 w 104"/>
                <a:gd name="T3" fmla="*/ 431 h 452"/>
                <a:gd name="T4" fmla="*/ 102 w 104"/>
                <a:gd name="T5" fmla="*/ 408 h 452"/>
                <a:gd name="T6" fmla="*/ 100 w 104"/>
                <a:gd name="T7" fmla="*/ 379 h 452"/>
                <a:gd name="T8" fmla="*/ 98 w 104"/>
                <a:gd name="T9" fmla="*/ 362 h 452"/>
                <a:gd name="T10" fmla="*/ 96 w 104"/>
                <a:gd name="T11" fmla="*/ 344 h 452"/>
                <a:gd name="T12" fmla="*/ 91 w 104"/>
                <a:gd name="T13" fmla="*/ 305 h 452"/>
                <a:gd name="T14" fmla="*/ 87 w 104"/>
                <a:gd name="T15" fmla="*/ 284 h 452"/>
                <a:gd name="T16" fmla="*/ 83 w 104"/>
                <a:gd name="T17" fmla="*/ 263 h 452"/>
                <a:gd name="T18" fmla="*/ 75 w 104"/>
                <a:gd name="T19" fmla="*/ 220 h 452"/>
                <a:gd name="T20" fmla="*/ 64 w 104"/>
                <a:gd name="T21" fmla="*/ 178 h 452"/>
                <a:gd name="T22" fmla="*/ 53 w 104"/>
                <a:gd name="T23" fmla="*/ 137 h 452"/>
                <a:gd name="T24" fmla="*/ 47 w 104"/>
                <a:gd name="T25" fmla="*/ 118 h 452"/>
                <a:gd name="T26" fmla="*/ 41 w 104"/>
                <a:gd name="T27" fmla="*/ 100 h 452"/>
                <a:gd name="T28" fmla="*/ 29 w 104"/>
                <a:gd name="T29" fmla="*/ 66 h 452"/>
                <a:gd name="T30" fmla="*/ 18 w 104"/>
                <a:gd name="T31" fmla="*/ 39 h 452"/>
                <a:gd name="T32" fmla="*/ 8 w 104"/>
                <a:gd name="T33" fmla="*/ 18 h 452"/>
                <a:gd name="T34" fmla="*/ 0 w 104"/>
                <a:gd name="T35" fmla="*/ 0 h 452"/>
                <a:gd name="T36" fmla="*/ 5 w 104"/>
                <a:gd name="T37" fmla="*/ 19 h 452"/>
                <a:gd name="T38" fmla="*/ 11 w 104"/>
                <a:gd name="T39" fmla="*/ 41 h 452"/>
                <a:gd name="T40" fmla="*/ 18 w 104"/>
                <a:gd name="T41" fmla="*/ 70 h 452"/>
                <a:gd name="T42" fmla="*/ 22 w 104"/>
                <a:gd name="T43" fmla="*/ 86 h 452"/>
                <a:gd name="T44" fmla="*/ 27 w 104"/>
                <a:gd name="T45" fmla="*/ 104 h 452"/>
                <a:gd name="T46" fmla="*/ 36 w 104"/>
                <a:gd name="T47" fmla="*/ 142 h 452"/>
                <a:gd name="T48" fmla="*/ 41 w 104"/>
                <a:gd name="T49" fmla="*/ 162 h 452"/>
                <a:gd name="T50" fmla="*/ 46 w 104"/>
                <a:gd name="T51" fmla="*/ 183 h 452"/>
                <a:gd name="T52" fmla="*/ 55 w 104"/>
                <a:gd name="T53" fmla="*/ 225 h 452"/>
                <a:gd name="T54" fmla="*/ 64 w 104"/>
                <a:gd name="T55" fmla="*/ 267 h 452"/>
                <a:gd name="T56" fmla="*/ 73 w 104"/>
                <a:gd name="T57" fmla="*/ 308 h 452"/>
                <a:gd name="T58" fmla="*/ 88 w 104"/>
                <a:gd name="T59" fmla="*/ 380 h 452"/>
                <a:gd name="T60" fmla="*/ 99 w 104"/>
                <a:gd name="T61" fmla="*/ 432 h 452"/>
                <a:gd name="T62" fmla="*/ 104 w 104"/>
                <a:gd name="T63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4" h="452">
                  <a:moveTo>
                    <a:pt x="104" y="452"/>
                  </a:moveTo>
                  <a:cubicBezTo>
                    <a:pt x="104" y="452"/>
                    <a:pt x="104" y="444"/>
                    <a:pt x="103" y="431"/>
                  </a:cubicBezTo>
                  <a:cubicBezTo>
                    <a:pt x="103" y="425"/>
                    <a:pt x="103" y="417"/>
                    <a:pt x="102" y="408"/>
                  </a:cubicBezTo>
                  <a:cubicBezTo>
                    <a:pt x="101" y="400"/>
                    <a:pt x="101" y="390"/>
                    <a:pt x="100" y="379"/>
                  </a:cubicBezTo>
                  <a:cubicBezTo>
                    <a:pt x="99" y="373"/>
                    <a:pt x="99" y="368"/>
                    <a:pt x="98" y="362"/>
                  </a:cubicBezTo>
                  <a:cubicBezTo>
                    <a:pt x="97" y="356"/>
                    <a:pt x="97" y="350"/>
                    <a:pt x="96" y="344"/>
                  </a:cubicBezTo>
                  <a:cubicBezTo>
                    <a:pt x="94" y="331"/>
                    <a:pt x="93" y="318"/>
                    <a:pt x="91" y="305"/>
                  </a:cubicBezTo>
                  <a:cubicBezTo>
                    <a:pt x="90" y="298"/>
                    <a:pt x="88" y="291"/>
                    <a:pt x="87" y="284"/>
                  </a:cubicBezTo>
                  <a:cubicBezTo>
                    <a:pt x="86" y="277"/>
                    <a:pt x="85" y="270"/>
                    <a:pt x="83" y="263"/>
                  </a:cubicBezTo>
                  <a:cubicBezTo>
                    <a:pt x="81" y="249"/>
                    <a:pt x="78" y="235"/>
                    <a:pt x="75" y="220"/>
                  </a:cubicBezTo>
                  <a:cubicBezTo>
                    <a:pt x="71" y="206"/>
                    <a:pt x="68" y="192"/>
                    <a:pt x="64" y="178"/>
                  </a:cubicBezTo>
                  <a:cubicBezTo>
                    <a:pt x="61" y="164"/>
                    <a:pt x="57" y="150"/>
                    <a:pt x="53" y="137"/>
                  </a:cubicBezTo>
                  <a:cubicBezTo>
                    <a:pt x="51" y="131"/>
                    <a:pt x="49" y="124"/>
                    <a:pt x="47" y="118"/>
                  </a:cubicBezTo>
                  <a:cubicBezTo>
                    <a:pt x="45" y="112"/>
                    <a:pt x="43" y="106"/>
                    <a:pt x="41" y="100"/>
                  </a:cubicBezTo>
                  <a:cubicBezTo>
                    <a:pt x="37" y="88"/>
                    <a:pt x="33" y="77"/>
                    <a:pt x="29" y="66"/>
                  </a:cubicBezTo>
                  <a:cubicBezTo>
                    <a:pt x="25" y="56"/>
                    <a:pt x="21" y="47"/>
                    <a:pt x="18" y="39"/>
                  </a:cubicBezTo>
                  <a:cubicBezTo>
                    <a:pt x="14" y="31"/>
                    <a:pt x="11" y="24"/>
                    <a:pt x="8" y="18"/>
                  </a:cubicBezTo>
                  <a:cubicBezTo>
                    <a:pt x="3" y="6"/>
                    <a:pt x="0" y="0"/>
                    <a:pt x="0" y="0"/>
                  </a:cubicBezTo>
                  <a:cubicBezTo>
                    <a:pt x="0" y="0"/>
                    <a:pt x="1" y="7"/>
                    <a:pt x="5" y="19"/>
                  </a:cubicBezTo>
                  <a:cubicBezTo>
                    <a:pt x="6" y="25"/>
                    <a:pt x="8" y="33"/>
                    <a:pt x="11" y="41"/>
                  </a:cubicBezTo>
                  <a:cubicBezTo>
                    <a:pt x="13" y="50"/>
                    <a:pt x="15" y="60"/>
                    <a:pt x="18" y="70"/>
                  </a:cubicBezTo>
                  <a:cubicBezTo>
                    <a:pt x="20" y="75"/>
                    <a:pt x="21" y="81"/>
                    <a:pt x="22" y="86"/>
                  </a:cubicBezTo>
                  <a:cubicBezTo>
                    <a:pt x="24" y="92"/>
                    <a:pt x="25" y="98"/>
                    <a:pt x="27" y="104"/>
                  </a:cubicBezTo>
                  <a:cubicBezTo>
                    <a:pt x="30" y="116"/>
                    <a:pt x="33" y="129"/>
                    <a:pt x="36" y="142"/>
                  </a:cubicBezTo>
                  <a:cubicBezTo>
                    <a:pt x="38" y="149"/>
                    <a:pt x="39" y="155"/>
                    <a:pt x="41" y="162"/>
                  </a:cubicBezTo>
                  <a:cubicBezTo>
                    <a:pt x="42" y="169"/>
                    <a:pt x="44" y="176"/>
                    <a:pt x="46" y="183"/>
                  </a:cubicBezTo>
                  <a:cubicBezTo>
                    <a:pt x="49" y="196"/>
                    <a:pt x="52" y="211"/>
                    <a:pt x="55" y="225"/>
                  </a:cubicBezTo>
                  <a:cubicBezTo>
                    <a:pt x="59" y="239"/>
                    <a:pt x="61" y="253"/>
                    <a:pt x="64" y="267"/>
                  </a:cubicBezTo>
                  <a:cubicBezTo>
                    <a:pt x="67" y="281"/>
                    <a:pt x="70" y="294"/>
                    <a:pt x="73" y="308"/>
                  </a:cubicBezTo>
                  <a:cubicBezTo>
                    <a:pt x="79" y="334"/>
                    <a:pt x="84" y="359"/>
                    <a:pt x="88" y="380"/>
                  </a:cubicBezTo>
                  <a:cubicBezTo>
                    <a:pt x="93" y="402"/>
                    <a:pt x="97" y="419"/>
                    <a:pt x="99" y="432"/>
                  </a:cubicBezTo>
                  <a:cubicBezTo>
                    <a:pt x="102" y="444"/>
                    <a:pt x="104" y="452"/>
                    <a:pt x="104" y="452"/>
                  </a:cubicBezTo>
                  <a:close/>
                </a:path>
              </a:pathLst>
            </a:custGeom>
            <a:solidFill>
              <a:srgbClr val="E4D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5356842" y="2184219"/>
            <a:ext cx="2803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sp>
        <p:nvSpPr>
          <p:cNvPr id="31" name="六边形 30"/>
          <p:cNvSpPr/>
          <p:nvPr/>
        </p:nvSpPr>
        <p:spPr>
          <a:xfrm>
            <a:off x="4369412" y="2163149"/>
            <a:ext cx="636902" cy="549054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六边形 31"/>
          <p:cNvSpPr/>
          <p:nvPr/>
        </p:nvSpPr>
        <p:spPr>
          <a:xfrm>
            <a:off x="4428201" y="2213829"/>
            <a:ext cx="519323" cy="447693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4526830" y="2329302"/>
            <a:ext cx="322065" cy="216749"/>
            <a:chOff x="4627555" y="6219778"/>
            <a:chExt cx="752474" cy="506410"/>
          </a:xfrm>
          <a:solidFill>
            <a:srgbClr val="00AFF2"/>
          </a:solidFill>
        </p:grpSpPr>
        <p:sp>
          <p:nvSpPr>
            <p:cNvPr id="34" name="Freeform 618"/>
            <p:cNvSpPr>
              <a:spLocks noEditPoints="1"/>
            </p:cNvSpPr>
            <p:nvPr/>
          </p:nvSpPr>
          <p:spPr bwMode="auto">
            <a:xfrm>
              <a:off x="4684707" y="6219778"/>
              <a:ext cx="657224" cy="412747"/>
            </a:xfrm>
            <a:custGeom>
              <a:avLst/>
              <a:gdLst>
                <a:gd name="T0" fmla="*/ 414 w 414"/>
                <a:gd name="T1" fmla="*/ 0 h 260"/>
                <a:gd name="T2" fmla="*/ 0 w 414"/>
                <a:gd name="T3" fmla="*/ 0 h 260"/>
                <a:gd name="T4" fmla="*/ 0 w 414"/>
                <a:gd name="T5" fmla="*/ 260 h 260"/>
                <a:gd name="T6" fmla="*/ 414 w 414"/>
                <a:gd name="T7" fmla="*/ 260 h 260"/>
                <a:gd name="T8" fmla="*/ 414 w 414"/>
                <a:gd name="T9" fmla="*/ 0 h 260"/>
                <a:gd name="T10" fmla="*/ 390 w 414"/>
                <a:gd name="T11" fmla="*/ 248 h 260"/>
                <a:gd name="T12" fmla="*/ 12 w 414"/>
                <a:gd name="T13" fmla="*/ 248 h 260"/>
                <a:gd name="T14" fmla="*/ 12 w 414"/>
                <a:gd name="T15" fmla="*/ 12 h 260"/>
                <a:gd name="T16" fmla="*/ 390 w 414"/>
                <a:gd name="T17" fmla="*/ 12 h 260"/>
                <a:gd name="T18" fmla="*/ 390 w 414"/>
                <a:gd name="T19" fmla="*/ 2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4" h="260">
                  <a:moveTo>
                    <a:pt x="414" y="0"/>
                  </a:moveTo>
                  <a:lnTo>
                    <a:pt x="0" y="0"/>
                  </a:lnTo>
                  <a:lnTo>
                    <a:pt x="0" y="260"/>
                  </a:lnTo>
                  <a:lnTo>
                    <a:pt x="414" y="260"/>
                  </a:lnTo>
                  <a:lnTo>
                    <a:pt x="414" y="0"/>
                  </a:lnTo>
                  <a:close/>
                  <a:moveTo>
                    <a:pt x="390" y="248"/>
                  </a:moveTo>
                  <a:lnTo>
                    <a:pt x="12" y="248"/>
                  </a:lnTo>
                  <a:lnTo>
                    <a:pt x="12" y="12"/>
                  </a:lnTo>
                  <a:lnTo>
                    <a:pt x="390" y="12"/>
                  </a:lnTo>
                  <a:lnTo>
                    <a:pt x="39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619"/>
            <p:cNvSpPr>
              <a:spLocks noEditPoints="1"/>
            </p:cNvSpPr>
            <p:nvPr/>
          </p:nvSpPr>
          <p:spPr bwMode="auto">
            <a:xfrm>
              <a:off x="4627555" y="6632527"/>
              <a:ext cx="752474" cy="93661"/>
            </a:xfrm>
            <a:custGeom>
              <a:avLst/>
              <a:gdLst>
                <a:gd name="T0" fmla="*/ 0 w 40"/>
                <a:gd name="T1" fmla="*/ 0 h 5"/>
                <a:gd name="T2" fmla="*/ 0 w 40"/>
                <a:gd name="T3" fmla="*/ 3 h 5"/>
                <a:gd name="T4" fmla="*/ 40 w 40"/>
                <a:gd name="T5" fmla="*/ 3 h 5"/>
                <a:gd name="T6" fmla="*/ 40 w 40"/>
                <a:gd name="T7" fmla="*/ 0 h 5"/>
                <a:gd name="T8" fmla="*/ 0 w 40"/>
                <a:gd name="T9" fmla="*/ 0 h 5"/>
                <a:gd name="T10" fmla="*/ 24 w 40"/>
                <a:gd name="T11" fmla="*/ 2 h 5"/>
                <a:gd name="T12" fmla="*/ 16 w 40"/>
                <a:gd name="T13" fmla="*/ 2 h 5"/>
                <a:gd name="T14" fmla="*/ 16 w 40"/>
                <a:gd name="T15" fmla="*/ 1 h 5"/>
                <a:gd name="T16" fmla="*/ 24 w 40"/>
                <a:gd name="T17" fmla="*/ 1 h 5"/>
                <a:gd name="T18" fmla="*/ 24 w 40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6" y="5"/>
                    <a:pt x="38" y="4"/>
                    <a:pt x="40" y="3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0" y="0"/>
                  </a:lnTo>
                  <a:close/>
                  <a:moveTo>
                    <a:pt x="24" y="2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620"/>
            <p:cNvSpPr>
              <a:spLocks noChangeArrowheads="1"/>
            </p:cNvSpPr>
            <p:nvPr/>
          </p:nvSpPr>
          <p:spPr bwMode="auto">
            <a:xfrm>
              <a:off x="4722807" y="6256290"/>
              <a:ext cx="561974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621"/>
            <p:cNvSpPr/>
            <p:nvPr/>
          </p:nvSpPr>
          <p:spPr bwMode="auto">
            <a:xfrm>
              <a:off x="5116507" y="6407101"/>
              <a:ext cx="150813" cy="169861"/>
            </a:xfrm>
            <a:custGeom>
              <a:avLst/>
              <a:gdLst>
                <a:gd name="T0" fmla="*/ 83 w 95"/>
                <a:gd name="T1" fmla="*/ 24 h 107"/>
                <a:gd name="T2" fmla="*/ 12 w 95"/>
                <a:gd name="T3" fmla="*/ 0 h 107"/>
                <a:gd name="T4" fmla="*/ 12 w 95"/>
                <a:gd name="T5" fmla="*/ 0 h 107"/>
                <a:gd name="T6" fmla="*/ 12 w 95"/>
                <a:gd name="T7" fmla="*/ 0 h 107"/>
                <a:gd name="T8" fmla="*/ 12 w 95"/>
                <a:gd name="T9" fmla="*/ 0 h 107"/>
                <a:gd name="T10" fmla="*/ 0 w 95"/>
                <a:gd name="T11" fmla="*/ 83 h 107"/>
                <a:gd name="T12" fmla="*/ 24 w 95"/>
                <a:gd name="T13" fmla="*/ 71 h 107"/>
                <a:gd name="T14" fmla="*/ 59 w 95"/>
                <a:gd name="T15" fmla="*/ 107 h 107"/>
                <a:gd name="T16" fmla="*/ 95 w 95"/>
                <a:gd name="T17" fmla="*/ 83 h 107"/>
                <a:gd name="T18" fmla="*/ 59 w 95"/>
                <a:gd name="T19" fmla="*/ 36 h 107"/>
                <a:gd name="T20" fmla="*/ 83 w 95"/>
                <a:gd name="T21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107">
                  <a:moveTo>
                    <a:pt x="83" y="24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83"/>
                  </a:lnTo>
                  <a:lnTo>
                    <a:pt x="24" y="71"/>
                  </a:lnTo>
                  <a:lnTo>
                    <a:pt x="59" y="107"/>
                  </a:lnTo>
                  <a:lnTo>
                    <a:pt x="95" y="83"/>
                  </a:lnTo>
                  <a:lnTo>
                    <a:pt x="59" y="36"/>
                  </a:lnTo>
                  <a:lnTo>
                    <a:pt x="83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622"/>
            <p:cNvSpPr>
              <a:spLocks noChangeArrowheads="1"/>
            </p:cNvSpPr>
            <p:nvPr/>
          </p:nvSpPr>
          <p:spPr bwMode="auto">
            <a:xfrm>
              <a:off x="4722810" y="6332486"/>
              <a:ext cx="561974" cy="365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Rectangle 623"/>
            <p:cNvSpPr>
              <a:spLocks noChangeArrowheads="1"/>
            </p:cNvSpPr>
            <p:nvPr/>
          </p:nvSpPr>
          <p:spPr bwMode="auto">
            <a:xfrm>
              <a:off x="4740272" y="6407106"/>
              <a:ext cx="3381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Rectangle 624"/>
            <p:cNvSpPr>
              <a:spLocks noChangeArrowheads="1"/>
            </p:cNvSpPr>
            <p:nvPr/>
          </p:nvSpPr>
          <p:spPr bwMode="auto">
            <a:xfrm>
              <a:off x="4740271" y="6481729"/>
              <a:ext cx="3381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Rectangle 625"/>
            <p:cNvSpPr>
              <a:spLocks noChangeArrowheads="1"/>
            </p:cNvSpPr>
            <p:nvPr/>
          </p:nvSpPr>
          <p:spPr bwMode="auto">
            <a:xfrm>
              <a:off x="4740275" y="6557963"/>
              <a:ext cx="3381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5356842" y="3020861"/>
            <a:ext cx="190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论文综述</a:t>
            </a:r>
          </a:p>
        </p:txBody>
      </p:sp>
      <p:sp>
        <p:nvSpPr>
          <p:cNvPr id="43" name="六边形 42"/>
          <p:cNvSpPr/>
          <p:nvPr/>
        </p:nvSpPr>
        <p:spPr>
          <a:xfrm>
            <a:off x="4369412" y="2998203"/>
            <a:ext cx="636902" cy="549054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7AC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六边形 43"/>
          <p:cNvSpPr/>
          <p:nvPr/>
        </p:nvSpPr>
        <p:spPr>
          <a:xfrm>
            <a:off x="4428201" y="3048883"/>
            <a:ext cx="519323" cy="447693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/>
          <p:nvPr/>
        </p:nvGrpSpPr>
        <p:grpSpPr>
          <a:xfrm>
            <a:off x="4565828" y="3167851"/>
            <a:ext cx="268565" cy="201592"/>
            <a:chOff x="9950450" y="4713288"/>
            <a:chExt cx="636588" cy="477838"/>
          </a:xfrm>
          <a:solidFill>
            <a:srgbClr val="7ACDEF"/>
          </a:solidFill>
        </p:grpSpPr>
        <p:sp>
          <p:nvSpPr>
            <p:cNvPr id="46" name="Freeform 1283"/>
            <p:cNvSpPr>
              <a:spLocks noEditPoints="1"/>
            </p:cNvSpPr>
            <p:nvPr/>
          </p:nvSpPr>
          <p:spPr bwMode="auto">
            <a:xfrm>
              <a:off x="10126662" y="4730751"/>
              <a:ext cx="160338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6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6 h 26"/>
                <a:gd name="T14" fmla="*/ 9 w 9"/>
                <a:gd name="T15" fmla="*/ 1 h 26"/>
                <a:gd name="T16" fmla="*/ 8 w 9"/>
                <a:gd name="T17" fmla="*/ 0 h 26"/>
                <a:gd name="T18" fmla="*/ 5 w 9"/>
                <a:gd name="T19" fmla="*/ 23 h 26"/>
                <a:gd name="T20" fmla="*/ 3 w 9"/>
                <a:gd name="T21" fmla="*/ 21 h 26"/>
                <a:gd name="T22" fmla="*/ 5 w 9"/>
                <a:gd name="T23" fmla="*/ 20 h 26"/>
                <a:gd name="T24" fmla="*/ 6 w 9"/>
                <a:gd name="T25" fmla="*/ 21 h 26"/>
                <a:gd name="T26" fmla="*/ 5 w 9"/>
                <a:gd name="T27" fmla="*/ 23 h 26"/>
                <a:gd name="T28" fmla="*/ 8 w 9"/>
                <a:gd name="T29" fmla="*/ 14 h 26"/>
                <a:gd name="T30" fmla="*/ 1 w 9"/>
                <a:gd name="T31" fmla="*/ 14 h 26"/>
                <a:gd name="T32" fmla="*/ 1 w 9"/>
                <a:gd name="T33" fmla="*/ 11 h 26"/>
                <a:gd name="T34" fmla="*/ 8 w 9"/>
                <a:gd name="T35" fmla="*/ 11 h 26"/>
                <a:gd name="T36" fmla="*/ 8 w 9"/>
                <a:gd name="T37" fmla="*/ 14 h 26"/>
                <a:gd name="T38" fmla="*/ 8 w 9"/>
                <a:gd name="T39" fmla="*/ 11 h 26"/>
                <a:gd name="T40" fmla="*/ 1 w 9"/>
                <a:gd name="T41" fmla="*/ 11 h 26"/>
                <a:gd name="T42" fmla="*/ 1 w 9"/>
                <a:gd name="T43" fmla="*/ 8 h 26"/>
                <a:gd name="T44" fmla="*/ 8 w 9"/>
                <a:gd name="T45" fmla="*/ 8 h 26"/>
                <a:gd name="T46" fmla="*/ 8 w 9"/>
                <a:gd name="T47" fmla="*/ 11 h 26"/>
                <a:gd name="T48" fmla="*/ 8 w 9"/>
                <a:gd name="T49" fmla="*/ 7 h 26"/>
                <a:gd name="T50" fmla="*/ 1 w 9"/>
                <a:gd name="T51" fmla="*/ 7 h 26"/>
                <a:gd name="T52" fmla="*/ 1 w 9"/>
                <a:gd name="T53" fmla="*/ 5 h 26"/>
                <a:gd name="T54" fmla="*/ 8 w 9"/>
                <a:gd name="T55" fmla="*/ 5 h 26"/>
                <a:gd name="T56" fmla="*/ 8 w 9"/>
                <a:gd name="T57" fmla="*/ 7 h 26"/>
                <a:gd name="T58" fmla="*/ 8 w 9"/>
                <a:gd name="T59" fmla="*/ 4 h 26"/>
                <a:gd name="T60" fmla="*/ 1 w 9"/>
                <a:gd name="T61" fmla="*/ 4 h 26"/>
                <a:gd name="T62" fmla="*/ 1 w 9"/>
                <a:gd name="T63" fmla="*/ 2 h 26"/>
                <a:gd name="T64" fmla="*/ 8 w 9"/>
                <a:gd name="T65" fmla="*/ 2 h 26"/>
                <a:gd name="T66" fmla="*/ 8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5" y="23"/>
                  </a:moveTo>
                  <a:cubicBezTo>
                    <a:pt x="4" y="23"/>
                    <a:pt x="3" y="22"/>
                    <a:pt x="3" y="21"/>
                  </a:cubicBezTo>
                  <a:cubicBezTo>
                    <a:pt x="3" y="20"/>
                    <a:pt x="4" y="20"/>
                    <a:pt x="5" y="20"/>
                  </a:cubicBezTo>
                  <a:cubicBezTo>
                    <a:pt x="6" y="20"/>
                    <a:pt x="6" y="20"/>
                    <a:pt x="6" y="21"/>
                  </a:cubicBezTo>
                  <a:cubicBezTo>
                    <a:pt x="6" y="22"/>
                    <a:pt x="6" y="23"/>
                    <a:pt x="5" y="23"/>
                  </a:cubicBezTo>
                  <a:close/>
                  <a:moveTo>
                    <a:pt x="8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14"/>
                  </a:lnTo>
                  <a:close/>
                  <a:moveTo>
                    <a:pt x="8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7"/>
                  </a:lnTo>
                  <a:close/>
                  <a:moveTo>
                    <a:pt x="8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84"/>
            <p:cNvSpPr>
              <a:spLocks noEditPoints="1"/>
            </p:cNvSpPr>
            <p:nvPr/>
          </p:nvSpPr>
          <p:spPr bwMode="auto">
            <a:xfrm>
              <a:off x="9950450" y="4730751"/>
              <a:ext cx="158750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6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6 h 26"/>
                <a:gd name="T14" fmla="*/ 9 w 9"/>
                <a:gd name="T15" fmla="*/ 1 h 26"/>
                <a:gd name="T16" fmla="*/ 8 w 9"/>
                <a:gd name="T17" fmla="*/ 0 h 26"/>
                <a:gd name="T18" fmla="*/ 5 w 9"/>
                <a:gd name="T19" fmla="*/ 23 h 26"/>
                <a:gd name="T20" fmla="*/ 3 w 9"/>
                <a:gd name="T21" fmla="*/ 21 h 26"/>
                <a:gd name="T22" fmla="*/ 5 w 9"/>
                <a:gd name="T23" fmla="*/ 20 h 26"/>
                <a:gd name="T24" fmla="*/ 7 w 9"/>
                <a:gd name="T25" fmla="*/ 21 h 26"/>
                <a:gd name="T26" fmla="*/ 5 w 9"/>
                <a:gd name="T27" fmla="*/ 23 h 26"/>
                <a:gd name="T28" fmla="*/ 8 w 9"/>
                <a:gd name="T29" fmla="*/ 14 h 26"/>
                <a:gd name="T30" fmla="*/ 2 w 9"/>
                <a:gd name="T31" fmla="*/ 14 h 26"/>
                <a:gd name="T32" fmla="*/ 2 w 9"/>
                <a:gd name="T33" fmla="*/ 11 h 26"/>
                <a:gd name="T34" fmla="*/ 8 w 9"/>
                <a:gd name="T35" fmla="*/ 11 h 26"/>
                <a:gd name="T36" fmla="*/ 8 w 9"/>
                <a:gd name="T37" fmla="*/ 14 h 26"/>
                <a:gd name="T38" fmla="*/ 8 w 9"/>
                <a:gd name="T39" fmla="*/ 11 h 26"/>
                <a:gd name="T40" fmla="*/ 2 w 9"/>
                <a:gd name="T41" fmla="*/ 11 h 26"/>
                <a:gd name="T42" fmla="*/ 2 w 9"/>
                <a:gd name="T43" fmla="*/ 8 h 26"/>
                <a:gd name="T44" fmla="*/ 8 w 9"/>
                <a:gd name="T45" fmla="*/ 8 h 26"/>
                <a:gd name="T46" fmla="*/ 8 w 9"/>
                <a:gd name="T47" fmla="*/ 11 h 26"/>
                <a:gd name="T48" fmla="*/ 8 w 9"/>
                <a:gd name="T49" fmla="*/ 7 h 26"/>
                <a:gd name="T50" fmla="*/ 2 w 9"/>
                <a:gd name="T51" fmla="*/ 7 h 26"/>
                <a:gd name="T52" fmla="*/ 2 w 9"/>
                <a:gd name="T53" fmla="*/ 5 h 26"/>
                <a:gd name="T54" fmla="*/ 8 w 9"/>
                <a:gd name="T55" fmla="*/ 5 h 26"/>
                <a:gd name="T56" fmla="*/ 8 w 9"/>
                <a:gd name="T57" fmla="*/ 7 h 26"/>
                <a:gd name="T58" fmla="*/ 8 w 9"/>
                <a:gd name="T59" fmla="*/ 4 h 26"/>
                <a:gd name="T60" fmla="*/ 2 w 9"/>
                <a:gd name="T61" fmla="*/ 4 h 26"/>
                <a:gd name="T62" fmla="*/ 2 w 9"/>
                <a:gd name="T63" fmla="*/ 2 h 26"/>
                <a:gd name="T64" fmla="*/ 8 w 9"/>
                <a:gd name="T65" fmla="*/ 2 h 26"/>
                <a:gd name="T66" fmla="*/ 8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1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5" y="23"/>
                  </a:moveTo>
                  <a:cubicBezTo>
                    <a:pt x="4" y="23"/>
                    <a:pt x="3" y="22"/>
                    <a:pt x="3" y="21"/>
                  </a:cubicBezTo>
                  <a:cubicBezTo>
                    <a:pt x="3" y="20"/>
                    <a:pt x="4" y="20"/>
                    <a:pt x="5" y="20"/>
                  </a:cubicBezTo>
                  <a:cubicBezTo>
                    <a:pt x="6" y="20"/>
                    <a:pt x="7" y="20"/>
                    <a:pt x="7" y="21"/>
                  </a:cubicBezTo>
                  <a:cubicBezTo>
                    <a:pt x="7" y="22"/>
                    <a:pt x="6" y="23"/>
                    <a:pt x="5" y="23"/>
                  </a:cubicBezTo>
                  <a:close/>
                  <a:moveTo>
                    <a:pt x="8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14"/>
                  </a:lnTo>
                  <a:close/>
                  <a:moveTo>
                    <a:pt x="8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7"/>
                  </a:lnTo>
                  <a:close/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285"/>
            <p:cNvSpPr>
              <a:spLocks noEditPoints="1"/>
            </p:cNvSpPr>
            <p:nvPr/>
          </p:nvSpPr>
          <p:spPr bwMode="auto">
            <a:xfrm>
              <a:off x="10287000" y="4713288"/>
              <a:ext cx="300038" cy="477838"/>
            </a:xfrm>
            <a:custGeom>
              <a:avLst/>
              <a:gdLst>
                <a:gd name="T0" fmla="*/ 17 w 17"/>
                <a:gd name="T1" fmla="*/ 24 h 27"/>
                <a:gd name="T2" fmla="*/ 9 w 17"/>
                <a:gd name="T3" fmla="*/ 1 h 27"/>
                <a:gd name="T4" fmla="*/ 8 w 17"/>
                <a:gd name="T5" fmla="*/ 0 h 27"/>
                <a:gd name="T6" fmla="*/ 1 w 17"/>
                <a:gd name="T7" fmla="*/ 3 h 27"/>
                <a:gd name="T8" fmla="*/ 0 w 17"/>
                <a:gd name="T9" fmla="*/ 4 h 27"/>
                <a:gd name="T10" fmla="*/ 9 w 17"/>
                <a:gd name="T11" fmla="*/ 27 h 27"/>
                <a:gd name="T12" fmla="*/ 10 w 17"/>
                <a:gd name="T13" fmla="*/ 27 h 27"/>
                <a:gd name="T14" fmla="*/ 17 w 17"/>
                <a:gd name="T15" fmla="*/ 25 h 27"/>
                <a:gd name="T16" fmla="*/ 17 w 17"/>
                <a:gd name="T17" fmla="*/ 24 h 27"/>
                <a:gd name="T18" fmla="*/ 2 w 17"/>
                <a:gd name="T19" fmla="*/ 4 h 27"/>
                <a:gd name="T20" fmla="*/ 8 w 17"/>
                <a:gd name="T21" fmla="*/ 2 h 27"/>
                <a:gd name="T22" fmla="*/ 9 w 17"/>
                <a:gd name="T23" fmla="*/ 4 h 27"/>
                <a:gd name="T24" fmla="*/ 3 w 17"/>
                <a:gd name="T25" fmla="*/ 6 h 27"/>
                <a:gd name="T26" fmla="*/ 2 w 17"/>
                <a:gd name="T27" fmla="*/ 4 h 27"/>
                <a:gd name="T28" fmla="*/ 3 w 17"/>
                <a:gd name="T29" fmla="*/ 7 h 27"/>
                <a:gd name="T30" fmla="*/ 9 w 17"/>
                <a:gd name="T31" fmla="*/ 5 h 27"/>
                <a:gd name="T32" fmla="*/ 10 w 17"/>
                <a:gd name="T33" fmla="*/ 7 h 27"/>
                <a:gd name="T34" fmla="*/ 4 w 17"/>
                <a:gd name="T35" fmla="*/ 9 h 27"/>
                <a:gd name="T36" fmla="*/ 3 w 17"/>
                <a:gd name="T37" fmla="*/ 7 h 27"/>
                <a:gd name="T38" fmla="*/ 4 w 17"/>
                <a:gd name="T39" fmla="*/ 10 h 27"/>
                <a:gd name="T40" fmla="*/ 10 w 17"/>
                <a:gd name="T41" fmla="*/ 8 h 27"/>
                <a:gd name="T42" fmla="*/ 11 w 17"/>
                <a:gd name="T43" fmla="*/ 10 h 27"/>
                <a:gd name="T44" fmla="*/ 5 w 17"/>
                <a:gd name="T45" fmla="*/ 12 h 27"/>
                <a:gd name="T46" fmla="*/ 4 w 17"/>
                <a:gd name="T47" fmla="*/ 10 h 27"/>
                <a:gd name="T48" fmla="*/ 6 w 17"/>
                <a:gd name="T49" fmla="*/ 16 h 27"/>
                <a:gd name="T50" fmla="*/ 5 w 17"/>
                <a:gd name="T51" fmla="*/ 13 h 27"/>
                <a:gd name="T52" fmla="*/ 11 w 17"/>
                <a:gd name="T53" fmla="*/ 11 h 27"/>
                <a:gd name="T54" fmla="*/ 12 w 17"/>
                <a:gd name="T55" fmla="*/ 13 h 27"/>
                <a:gd name="T56" fmla="*/ 6 w 17"/>
                <a:gd name="T57" fmla="*/ 16 h 27"/>
                <a:gd name="T58" fmla="*/ 12 w 17"/>
                <a:gd name="T59" fmla="*/ 23 h 27"/>
                <a:gd name="T60" fmla="*/ 10 w 17"/>
                <a:gd name="T61" fmla="*/ 22 h 27"/>
                <a:gd name="T62" fmla="*/ 11 w 17"/>
                <a:gd name="T63" fmla="*/ 20 h 27"/>
                <a:gd name="T64" fmla="*/ 13 w 17"/>
                <a:gd name="T65" fmla="*/ 21 h 27"/>
                <a:gd name="T66" fmla="*/ 12 w 17"/>
                <a:gd name="T67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7">
                  <a:moveTo>
                    <a:pt x="17" y="24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4"/>
                    <a:pt x="17" y="24"/>
                  </a:cubicBezTo>
                  <a:close/>
                  <a:moveTo>
                    <a:pt x="2" y="4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6"/>
                    <a:pt x="3" y="6"/>
                    <a:pt x="3" y="6"/>
                  </a:cubicBezTo>
                  <a:lnTo>
                    <a:pt x="2" y="4"/>
                  </a:lnTo>
                  <a:close/>
                  <a:moveTo>
                    <a:pt x="3" y="7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4" y="9"/>
                    <a:pt x="4" y="9"/>
                    <a:pt x="4" y="9"/>
                  </a:cubicBezTo>
                  <a:lnTo>
                    <a:pt x="3" y="7"/>
                  </a:lnTo>
                  <a:close/>
                  <a:moveTo>
                    <a:pt x="4" y="10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4" y="10"/>
                  </a:lnTo>
                  <a:close/>
                  <a:moveTo>
                    <a:pt x="6" y="16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3"/>
                    <a:pt x="12" y="13"/>
                    <a:pt x="12" y="13"/>
                  </a:cubicBezTo>
                  <a:lnTo>
                    <a:pt x="6" y="16"/>
                  </a:lnTo>
                  <a:close/>
                  <a:moveTo>
                    <a:pt x="12" y="23"/>
                  </a:moveTo>
                  <a:cubicBezTo>
                    <a:pt x="11" y="23"/>
                    <a:pt x="10" y="23"/>
                    <a:pt x="10" y="22"/>
                  </a:cubicBezTo>
                  <a:cubicBezTo>
                    <a:pt x="10" y="21"/>
                    <a:pt x="10" y="20"/>
                    <a:pt x="11" y="20"/>
                  </a:cubicBezTo>
                  <a:cubicBezTo>
                    <a:pt x="12" y="19"/>
                    <a:pt x="13" y="20"/>
                    <a:pt x="13" y="21"/>
                  </a:cubicBezTo>
                  <a:cubicBezTo>
                    <a:pt x="14" y="22"/>
                    <a:pt x="13" y="23"/>
                    <a:pt x="1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468"/>
            <p:cNvSpPr>
              <a:spLocks noEditPoints="1"/>
            </p:cNvSpPr>
            <p:nvPr/>
          </p:nvSpPr>
          <p:spPr bwMode="auto">
            <a:xfrm>
              <a:off x="10126663" y="4730750"/>
              <a:ext cx="160338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5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5 h 26"/>
                <a:gd name="T14" fmla="*/ 9 w 9"/>
                <a:gd name="T15" fmla="*/ 1 h 26"/>
                <a:gd name="T16" fmla="*/ 8 w 9"/>
                <a:gd name="T17" fmla="*/ 0 h 26"/>
                <a:gd name="T18" fmla="*/ 4 w 9"/>
                <a:gd name="T19" fmla="*/ 23 h 26"/>
                <a:gd name="T20" fmla="*/ 2 w 9"/>
                <a:gd name="T21" fmla="*/ 21 h 26"/>
                <a:gd name="T22" fmla="*/ 4 w 9"/>
                <a:gd name="T23" fmla="*/ 20 h 26"/>
                <a:gd name="T24" fmla="*/ 6 w 9"/>
                <a:gd name="T25" fmla="*/ 21 h 26"/>
                <a:gd name="T26" fmla="*/ 4 w 9"/>
                <a:gd name="T27" fmla="*/ 23 h 26"/>
                <a:gd name="T28" fmla="*/ 7 w 9"/>
                <a:gd name="T29" fmla="*/ 14 h 26"/>
                <a:gd name="T30" fmla="*/ 1 w 9"/>
                <a:gd name="T31" fmla="*/ 14 h 26"/>
                <a:gd name="T32" fmla="*/ 1 w 9"/>
                <a:gd name="T33" fmla="*/ 11 h 26"/>
                <a:gd name="T34" fmla="*/ 7 w 9"/>
                <a:gd name="T35" fmla="*/ 11 h 26"/>
                <a:gd name="T36" fmla="*/ 7 w 9"/>
                <a:gd name="T37" fmla="*/ 14 h 26"/>
                <a:gd name="T38" fmla="*/ 7 w 9"/>
                <a:gd name="T39" fmla="*/ 11 h 26"/>
                <a:gd name="T40" fmla="*/ 1 w 9"/>
                <a:gd name="T41" fmla="*/ 11 h 26"/>
                <a:gd name="T42" fmla="*/ 1 w 9"/>
                <a:gd name="T43" fmla="*/ 8 h 26"/>
                <a:gd name="T44" fmla="*/ 7 w 9"/>
                <a:gd name="T45" fmla="*/ 8 h 26"/>
                <a:gd name="T46" fmla="*/ 7 w 9"/>
                <a:gd name="T47" fmla="*/ 11 h 26"/>
                <a:gd name="T48" fmla="*/ 7 w 9"/>
                <a:gd name="T49" fmla="*/ 7 h 26"/>
                <a:gd name="T50" fmla="*/ 1 w 9"/>
                <a:gd name="T51" fmla="*/ 7 h 26"/>
                <a:gd name="T52" fmla="*/ 1 w 9"/>
                <a:gd name="T53" fmla="*/ 5 h 26"/>
                <a:gd name="T54" fmla="*/ 7 w 9"/>
                <a:gd name="T55" fmla="*/ 5 h 26"/>
                <a:gd name="T56" fmla="*/ 7 w 9"/>
                <a:gd name="T57" fmla="*/ 7 h 26"/>
                <a:gd name="T58" fmla="*/ 7 w 9"/>
                <a:gd name="T59" fmla="*/ 4 h 26"/>
                <a:gd name="T60" fmla="*/ 1 w 9"/>
                <a:gd name="T61" fmla="*/ 4 h 26"/>
                <a:gd name="T62" fmla="*/ 1 w 9"/>
                <a:gd name="T63" fmla="*/ 1 h 26"/>
                <a:gd name="T64" fmla="*/ 7 w 9"/>
                <a:gd name="T65" fmla="*/ 1 h 26"/>
                <a:gd name="T66" fmla="*/ 7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0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9" y="26"/>
                    <a:pt x="9" y="2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  <a:moveTo>
                    <a:pt x="4" y="23"/>
                  </a:moveTo>
                  <a:cubicBezTo>
                    <a:pt x="3" y="23"/>
                    <a:pt x="2" y="22"/>
                    <a:pt x="2" y="21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5" y="20"/>
                    <a:pt x="6" y="20"/>
                    <a:pt x="6" y="21"/>
                  </a:cubicBezTo>
                  <a:cubicBezTo>
                    <a:pt x="6" y="22"/>
                    <a:pt x="5" y="23"/>
                    <a:pt x="4" y="23"/>
                  </a:cubicBezTo>
                  <a:close/>
                  <a:moveTo>
                    <a:pt x="7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14"/>
                  </a:lnTo>
                  <a:close/>
                  <a:moveTo>
                    <a:pt x="7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7" y="11"/>
                  </a:lnTo>
                  <a:close/>
                  <a:moveTo>
                    <a:pt x="7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7" y="5"/>
                    <a:pt x="7" y="5"/>
                    <a:pt x="7" y="5"/>
                  </a:cubicBezTo>
                  <a:lnTo>
                    <a:pt x="7" y="7"/>
                  </a:lnTo>
                  <a:close/>
                  <a:moveTo>
                    <a:pt x="7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469"/>
            <p:cNvSpPr>
              <a:spLocks noEditPoints="1"/>
            </p:cNvSpPr>
            <p:nvPr/>
          </p:nvSpPr>
          <p:spPr bwMode="auto">
            <a:xfrm>
              <a:off x="9950450" y="4730750"/>
              <a:ext cx="158750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5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5 h 26"/>
                <a:gd name="T14" fmla="*/ 9 w 9"/>
                <a:gd name="T15" fmla="*/ 1 h 26"/>
                <a:gd name="T16" fmla="*/ 8 w 9"/>
                <a:gd name="T17" fmla="*/ 0 h 26"/>
                <a:gd name="T18" fmla="*/ 4 w 9"/>
                <a:gd name="T19" fmla="*/ 23 h 26"/>
                <a:gd name="T20" fmla="*/ 3 w 9"/>
                <a:gd name="T21" fmla="*/ 21 h 26"/>
                <a:gd name="T22" fmla="*/ 4 w 9"/>
                <a:gd name="T23" fmla="*/ 20 h 26"/>
                <a:gd name="T24" fmla="*/ 6 w 9"/>
                <a:gd name="T25" fmla="*/ 21 h 26"/>
                <a:gd name="T26" fmla="*/ 4 w 9"/>
                <a:gd name="T27" fmla="*/ 23 h 26"/>
                <a:gd name="T28" fmla="*/ 8 w 9"/>
                <a:gd name="T29" fmla="*/ 14 h 26"/>
                <a:gd name="T30" fmla="*/ 1 w 9"/>
                <a:gd name="T31" fmla="*/ 14 h 26"/>
                <a:gd name="T32" fmla="*/ 1 w 9"/>
                <a:gd name="T33" fmla="*/ 11 h 26"/>
                <a:gd name="T34" fmla="*/ 8 w 9"/>
                <a:gd name="T35" fmla="*/ 11 h 26"/>
                <a:gd name="T36" fmla="*/ 8 w 9"/>
                <a:gd name="T37" fmla="*/ 14 h 26"/>
                <a:gd name="T38" fmla="*/ 8 w 9"/>
                <a:gd name="T39" fmla="*/ 11 h 26"/>
                <a:gd name="T40" fmla="*/ 1 w 9"/>
                <a:gd name="T41" fmla="*/ 11 h 26"/>
                <a:gd name="T42" fmla="*/ 1 w 9"/>
                <a:gd name="T43" fmla="*/ 8 h 26"/>
                <a:gd name="T44" fmla="*/ 8 w 9"/>
                <a:gd name="T45" fmla="*/ 8 h 26"/>
                <a:gd name="T46" fmla="*/ 8 w 9"/>
                <a:gd name="T47" fmla="*/ 11 h 26"/>
                <a:gd name="T48" fmla="*/ 8 w 9"/>
                <a:gd name="T49" fmla="*/ 7 h 26"/>
                <a:gd name="T50" fmla="*/ 1 w 9"/>
                <a:gd name="T51" fmla="*/ 7 h 26"/>
                <a:gd name="T52" fmla="*/ 1 w 9"/>
                <a:gd name="T53" fmla="*/ 5 h 26"/>
                <a:gd name="T54" fmla="*/ 8 w 9"/>
                <a:gd name="T55" fmla="*/ 5 h 26"/>
                <a:gd name="T56" fmla="*/ 8 w 9"/>
                <a:gd name="T57" fmla="*/ 7 h 26"/>
                <a:gd name="T58" fmla="*/ 8 w 9"/>
                <a:gd name="T59" fmla="*/ 4 h 26"/>
                <a:gd name="T60" fmla="*/ 1 w 9"/>
                <a:gd name="T61" fmla="*/ 4 h 26"/>
                <a:gd name="T62" fmla="*/ 1 w 9"/>
                <a:gd name="T63" fmla="*/ 1 h 26"/>
                <a:gd name="T64" fmla="*/ 8 w 9"/>
                <a:gd name="T65" fmla="*/ 1 h 26"/>
                <a:gd name="T66" fmla="*/ 8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0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4" y="23"/>
                  </a:moveTo>
                  <a:cubicBezTo>
                    <a:pt x="4" y="23"/>
                    <a:pt x="3" y="22"/>
                    <a:pt x="3" y="21"/>
                  </a:cubicBezTo>
                  <a:cubicBezTo>
                    <a:pt x="3" y="20"/>
                    <a:pt x="4" y="20"/>
                    <a:pt x="4" y="20"/>
                  </a:cubicBezTo>
                  <a:cubicBezTo>
                    <a:pt x="5" y="20"/>
                    <a:pt x="6" y="20"/>
                    <a:pt x="6" y="21"/>
                  </a:cubicBezTo>
                  <a:cubicBezTo>
                    <a:pt x="6" y="22"/>
                    <a:pt x="5" y="23"/>
                    <a:pt x="4" y="23"/>
                  </a:cubicBezTo>
                  <a:close/>
                  <a:moveTo>
                    <a:pt x="8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14"/>
                  </a:lnTo>
                  <a:close/>
                  <a:moveTo>
                    <a:pt x="8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7"/>
                  </a:lnTo>
                  <a:close/>
                  <a:moveTo>
                    <a:pt x="8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8" y="1"/>
                    <a:pt x="8" y="1"/>
                    <a:pt x="8" y="1"/>
                  </a:cubicBez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470"/>
            <p:cNvSpPr>
              <a:spLocks noEditPoints="1"/>
            </p:cNvSpPr>
            <p:nvPr/>
          </p:nvSpPr>
          <p:spPr bwMode="auto">
            <a:xfrm>
              <a:off x="10287000" y="4713288"/>
              <a:ext cx="300038" cy="477838"/>
            </a:xfrm>
            <a:custGeom>
              <a:avLst/>
              <a:gdLst>
                <a:gd name="T0" fmla="*/ 17 w 17"/>
                <a:gd name="T1" fmla="*/ 24 h 27"/>
                <a:gd name="T2" fmla="*/ 9 w 17"/>
                <a:gd name="T3" fmla="*/ 1 h 27"/>
                <a:gd name="T4" fmla="*/ 8 w 17"/>
                <a:gd name="T5" fmla="*/ 0 h 27"/>
                <a:gd name="T6" fmla="*/ 1 w 17"/>
                <a:gd name="T7" fmla="*/ 3 h 27"/>
                <a:gd name="T8" fmla="*/ 0 w 17"/>
                <a:gd name="T9" fmla="*/ 4 h 27"/>
                <a:gd name="T10" fmla="*/ 9 w 17"/>
                <a:gd name="T11" fmla="*/ 27 h 27"/>
                <a:gd name="T12" fmla="*/ 10 w 17"/>
                <a:gd name="T13" fmla="*/ 27 h 27"/>
                <a:gd name="T14" fmla="*/ 16 w 17"/>
                <a:gd name="T15" fmla="*/ 25 h 27"/>
                <a:gd name="T16" fmla="*/ 17 w 17"/>
                <a:gd name="T17" fmla="*/ 24 h 27"/>
                <a:gd name="T18" fmla="*/ 2 w 17"/>
                <a:gd name="T19" fmla="*/ 4 h 27"/>
                <a:gd name="T20" fmla="*/ 8 w 17"/>
                <a:gd name="T21" fmla="*/ 2 h 27"/>
                <a:gd name="T22" fmla="*/ 8 w 17"/>
                <a:gd name="T23" fmla="*/ 4 h 27"/>
                <a:gd name="T24" fmla="*/ 2 w 17"/>
                <a:gd name="T25" fmla="*/ 6 h 27"/>
                <a:gd name="T26" fmla="*/ 2 w 17"/>
                <a:gd name="T27" fmla="*/ 4 h 27"/>
                <a:gd name="T28" fmla="*/ 3 w 17"/>
                <a:gd name="T29" fmla="*/ 7 h 27"/>
                <a:gd name="T30" fmla="*/ 9 w 17"/>
                <a:gd name="T31" fmla="*/ 4 h 27"/>
                <a:gd name="T32" fmla="*/ 9 w 17"/>
                <a:gd name="T33" fmla="*/ 7 h 27"/>
                <a:gd name="T34" fmla="*/ 3 w 17"/>
                <a:gd name="T35" fmla="*/ 9 h 27"/>
                <a:gd name="T36" fmla="*/ 3 w 17"/>
                <a:gd name="T37" fmla="*/ 7 h 27"/>
                <a:gd name="T38" fmla="*/ 4 w 17"/>
                <a:gd name="T39" fmla="*/ 10 h 27"/>
                <a:gd name="T40" fmla="*/ 10 w 17"/>
                <a:gd name="T41" fmla="*/ 8 h 27"/>
                <a:gd name="T42" fmla="*/ 11 w 17"/>
                <a:gd name="T43" fmla="*/ 10 h 27"/>
                <a:gd name="T44" fmla="*/ 5 w 17"/>
                <a:gd name="T45" fmla="*/ 12 h 27"/>
                <a:gd name="T46" fmla="*/ 4 w 17"/>
                <a:gd name="T47" fmla="*/ 10 h 27"/>
                <a:gd name="T48" fmla="*/ 6 w 17"/>
                <a:gd name="T49" fmla="*/ 15 h 27"/>
                <a:gd name="T50" fmla="*/ 5 w 17"/>
                <a:gd name="T51" fmla="*/ 13 h 27"/>
                <a:gd name="T52" fmla="*/ 11 w 17"/>
                <a:gd name="T53" fmla="*/ 11 h 27"/>
                <a:gd name="T54" fmla="*/ 12 w 17"/>
                <a:gd name="T55" fmla="*/ 13 h 27"/>
                <a:gd name="T56" fmla="*/ 6 w 17"/>
                <a:gd name="T57" fmla="*/ 15 h 27"/>
                <a:gd name="T58" fmla="*/ 12 w 17"/>
                <a:gd name="T59" fmla="*/ 23 h 27"/>
                <a:gd name="T60" fmla="*/ 10 w 17"/>
                <a:gd name="T61" fmla="*/ 22 h 27"/>
                <a:gd name="T62" fmla="*/ 11 w 17"/>
                <a:gd name="T63" fmla="*/ 20 h 27"/>
                <a:gd name="T64" fmla="*/ 13 w 17"/>
                <a:gd name="T65" fmla="*/ 21 h 27"/>
                <a:gd name="T66" fmla="*/ 12 w 17"/>
                <a:gd name="T67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7">
                  <a:moveTo>
                    <a:pt x="17" y="24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4"/>
                    <a:pt x="17" y="24"/>
                    <a:pt x="17" y="24"/>
                  </a:cubicBezTo>
                  <a:close/>
                  <a:moveTo>
                    <a:pt x="2" y="4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" y="6"/>
                    <a:pt x="2" y="6"/>
                    <a:pt x="2" y="6"/>
                  </a:cubicBezTo>
                  <a:lnTo>
                    <a:pt x="2" y="4"/>
                  </a:lnTo>
                  <a:close/>
                  <a:moveTo>
                    <a:pt x="3" y="7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3" y="9"/>
                    <a:pt x="3" y="9"/>
                    <a:pt x="3" y="9"/>
                  </a:cubicBezTo>
                  <a:lnTo>
                    <a:pt x="3" y="7"/>
                  </a:lnTo>
                  <a:close/>
                  <a:moveTo>
                    <a:pt x="4" y="10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4" y="10"/>
                  </a:lnTo>
                  <a:close/>
                  <a:moveTo>
                    <a:pt x="6" y="15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3"/>
                    <a:pt x="12" y="13"/>
                    <a:pt x="12" y="13"/>
                  </a:cubicBezTo>
                  <a:lnTo>
                    <a:pt x="6" y="15"/>
                  </a:lnTo>
                  <a:close/>
                  <a:moveTo>
                    <a:pt x="12" y="23"/>
                  </a:moveTo>
                  <a:cubicBezTo>
                    <a:pt x="11" y="23"/>
                    <a:pt x="10" y="23"/>
                    <a:pt x="10" y="22"/>
                  </a:cubicBezTo>
                  <a:cubicBezTo>
                    <a:pt x="9" y="21"/>
                    <a:pt x="10" y="20"/>
                    <a:pt x="11" y="20"/>
                  </a:cubicBezTo>
                  <a:cubicBezTo>
                    <a:pt x="12" y="19"/>
                    <a:pt x="13" y="20"/>
                    <a:pt x="13" y="21"/>
                  </a:cubicBezTo>
                  <a:cubicBezTo>
                    <a:pt x="13" y="22"/>
                    <a:pt x="13" y="23"/>
                    <a:pt x="1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5356842" y="3857502"/>
            <a:ext cx="2803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sp>
        <p:nvSpPr>
          <p:cNvPr id="53" name="六边形 52"/>
          <p:cNvSpPr/>
          <p:nvPr/>
        </p:nvSpPr>
        <p:spPr>
          <a:xfrm>
            <a:off x="4369412" y="3833257"/>
            <a:ext cx="636902" cy="549054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六边形 53"/>
          <p:cNvSpPr/>
          <p:nvPr/>
        </p:nvSpPr>
        <p:spPr>
          <a:xfrm>
            <a:off x="4428201" y="3883937"/>
            <a:ext cx="519323" cy="447693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>
            <a:off x="4566913" y="3962424"/>
            <a:ext cx="289872" cy="290717"/>
            <a:chOff x="4778375" y="3249613"/>
            <a:chExt cx="544513" cy="546100"/>
          </a:xfrm>
          <a:solidFill>
            <a:srgbClr val="00AFF2"/>
          </a:solidFill>
        </p:grpSpPr>
        <p:sp>
          <p:nvSpPr>
            <p:cNvPr id="56" name="Freeform 603"/>
            <p:cNvSpPr/>
            <p:nvPr/>
          </p:nvSpPr>
          <p:spPr bwMode="auto">
            <a:xfrm>
              <a:off x="4778375" y="3249613"/>
              <a:ext cx="280988" cy="263525"/>
            </a:xfrm>
            <a:custGeom>
              <a:avLst/>
              <a:gdLst>
                <a:gd name="T0" fmla="*/ 142 w 177"/>
                <a:gd name="T1" fmla="*/ 142 h 166"/>
                <a:gd name="T2" fmla="*/ 142 w 177"/>
                <a:gd name="T3" fmla="*/ 142 h 166"/>
                <a:gd name="T4" fmla="*/ 130 w 177"/>
                <a:gd name="T5" fmla="*/ 166 h 166"/>
                <a:gd name="T6" fmla="*/ 118 w 177"/>
                <a:gd name="T7" fmla="*/ 154 h 166"/>
                <a:gd name="T8" fmla="*/ 130 w 177"/>
                <a:gd name="T9" fmla="*/ 131 h 166"/>
                <a:gd name="T10" fmla="*/ 130 w 177"/>
                <a:gd name="T11" fmla="*/ 131 h 166"/>
                <a:gd name="T12" fmla="*/ 107 w 177"/>
                <a:gd name="T13" fmla="*/ 142 h 166"/>
                <a:gd name="T14" fmla="*/ 95 w 177"/>
                <a:gd name="T15" fmla="*/ 131 h 166"/>
                <a:gd name="T16" fmla="*/ 118 w 177"/>
                <a:gd name="T17" fmla="*/ 119 h 166"/>
                <a:gd name="T18" fmla="*/ 107 w 177"/>
                <a:gd name="T19" fmla="*/ 107 h 166"/>
                <a:gd name="T20" fmla="*/ 95 w 177"/>
                <a:gd name="T21" fmla="*/ 131 h 166"/>
                <a:gd name="T22" fmla="*/ 83 w 177"/>
                <a:gd name="T23" fmla="*/ 119 h 166"/>
                <a:gd name="T24" fmla="*/ 107 w 177"/>
                <a:gd name="T25" fmla="*/ 107 h 166"/>
                <a:gd name="T26" fmla="*/ 95 w 177"/>
                <a:gd name="T27" fmla="*/ 95 h 166"/>
                <a:gd name="T28" fmla="*/ 83 w 177"/>
                <a:gd name="T29" fmla="*/ 119 h 166"/>
                <a:gd name="T30" fmla="*/ 71 w 177"/>
                <a:gd name="T31" fmla="*/ 107 h 166"/>
                <a:gd name="T32" fmla="*/ 83 w 177"/>
                <a:gd name="T33" fmla="*/ 83 h 166"/>
                <a:gd name="T34" fmla="*/ 83 w 177"/>
                <a:gd name="T35" fmla="*/ 83 h 166"/>
                <a:gd name="T36" fmla="*/ 59 w 177"/>
                <a:gd name="T37" fmla="*/ 95 h 166"/>
                <a:gd name="T38" fmla="*/ 47 w 177"/>
                <a:gd name="T39" fmla="*/ 95 h 166"/>
                <a:gd name="T40" fmla="*/ 71 w 177"/>
                <a:gd name="T41" fmla="*/ 71 h 166"/>
                <a:gd name="T42" fmla="*/ 71 w 177"/>
                <a:gd name="T43" fmla="*/ 71 h 166"/>
                <a:gd name="T44" fmla="*/ 47 w 177"/>
                <a:gd name="T45" fmla="*/ 83 h 166"/>
                <a:gd name="T46" fmla="*/ 36 w 177"/>
                <a:gd name="T47" fmla="*/ 71 h 166"/>
                <a:gd name="T48" fmla="*/ 59 w 177"/>
                <a:gd name="T49" fmla="*/ 60 h 166"/>
                <a:gd name="T50" fmla="*/ 47 w 177"/>
                <a:gd name="T51" fmla="*/ 48 h 166"/>
                <a:gd name="T52" fmla="*/ 36 w 177"/>
                <a:gd name="T53" fmla="*/ 71 h 166"/>
                <a:gd name="T54" fmla="*/ 12 w 177"/>
                <a:gd name="T55" fmla="*/ 60 h 166"/>
                <a:gd name="T56" fmla="*/ 59 w 177"/>
                <a:gd name="T57" fmla="*/ 12 h 166"/>
                <a:gd name="T58" fmla="*/ 166 w 177"/>
                <a:gd name="T59" fmla="*/ 131 h 166"/>
                <a:gd name="T60" fmla="*/ 177 w 177"/>
                <a:gd name="T61" fmla="*/ 119 h 166"/>
                <a:gd name="T62" fmla="*/ 59 w 177"/>
                <a:gd name="T63" fmla="*/ 0 h 166"/>
                <a:gd name="T64" fmla="*/ 0 w 177"/>
                <a:gd name="T65" fmla="*/ 60 h 166"/>
                <a:gd name="T66" fmla="*/ 118 w 177"/>
                <a:gd name="T67" fmla="*/ 166 h 166"/>
                <a:gd name="T68" fmla="*/ 142 w 177"/>
                <a:gd name="T69" fmla="*/ 14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166">
                  <a:moveTo>
                    <a:pt x="142" y="142"/>
                  </a:moveTo>
                  <a:lnTo>
                    <a:pt x="142" y="142"/>
                  </a:lnTo>
                  <a:lnTo>
                    <a:pt x="130" y="166"/>
                  </a:lnTo>
                  <a:lnTo>
                    <a:pt x="118" y="154"/>
                  </a:lnTo>
                  <a:lnTo>
                    <a:pt x="130" y="131"/>
                  </a:lnTo>
                  <a:lnTo>
                    <a:pt x="130" y="131"/>
                  </a:lnTo>
                  <a:lnTo>
                    <a:pt x="107" y="142"/>
                  </a:lnTo>
                  <a:lnTo>
                    <a:pt x="95" y="131"/>
                  </a:lnTo>
                  <a:lnTo>
                    <a:pt x="118" y="119"/>
                  </a:lnTo>
                  <a:lnTo>
                    <a:pt x="107" y="107"/>
                  </a:lnTo>
                  <a:lnTo>
                    <a:pt x="95" y="131"/>
                  </a:lnTo>
                  <a:lnTo>
                    <a:pt x="83" y="119"/>
                  </a:lnTo>
                  <a:lnTo>
                    <a:pt x="107" y="107"/>
                  </a:lnTo>
                  <a:lnTo>
                    <a:pt x="95" y="95"/>
                  </a:lnTo>
                  <a:lnTo>
                    <a:pt x="83" y="119"/>
                  </a:lnTo>
                  <a:lnTo>
                    <a:pt x="71" y="107"/>
                  </a:lnTo>
                  <a:lnTo>
                    <a:pt x="83" y="83"/>
                  </a:lnTo>
                  <a:lnTo>
                    <a:pt x="83" y="83"/>
                  </a:lnTo>
                  <a:lnTo>
                    <a:pt x="59" y="95"/>
                  </a:lnTo>
                  <a:lnTo>
                    <a:pt x="47" y="95"/>
                  </a:lnTo>
                  <a:lnTo>
                    <a:pt x="71" y="71"/>
                  </a:lnTo>
                  <a:lnTo>
                    <a:pt x="71" y="71"/>
                  </a:lnTo>
                  <a:lnTo>
                    <a:pt x="47" y="83"/>
                  </a:lnTo>
                  <a:lnTo>
                    <a:pt x="36" y="71"/>
                  </a:lnTo>
                  <a:lnTo>
                    <a:pt x="59" y="60"/>
                  </a:lnTo>
                  <a:lnTo>
                    <a:pt x="47" y="48"/>
                  </a:lnTo>
                  <a:lnTo>
                    <a:pt x="36" y="71"/>
                  </a:lnTo>
                  <a:lnTo>
                    <a:pt x="12" y="60"/>
                  </a:lnTo>
                  <a:lnTo>
                    <a:pt x="59" y="12"/>
                  </a:lnTo>
                  <a:lnTo>
                    <a:pt x="166" y="131"/>
                  </a:lnTo>
                  <a:lnTo>
                    <a:pt x="177" y="119"/>
                  </a:lnTo>
                  <a:lnTo>
                    <a:pt x="59" y="0"/>
                  </a:lnTo>
                  <a:lnTo>
                    <a:pt x="0" y="60"/>
                  </a:lnTo>
                  <a:lnTo>
                    <a:pt x="118" y="166"/>
                  </a:lnTo>
                  <a:lnTo>
                    <a:pt x="142" y="1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04"/>
            <p:cNvSpPr/>
            <p:nvPr/>
          </p:nvSpPr>
          <p:spPr bwMode="auto">
            <a:xfrm>
              <a:off x="5041900" y="3513138"/>
              <a:ext cx="280988" cy="282575"/>
            </a:xfrm>
            <a:custGeom>
              <a:avLst/>
              <a:gdLst>
                <a:gd name="T0" fmla="*/ 59 w 177"/>
                <a:gd name="T1" fmla="*/ 0 h 178"/>
                <a:gd name="T2" fmla="*/ 47 w 177"/>
                <a:gd name="T3" fmla="*/ 12 h 178"/>
                <a:gd name="T4" fmla="*/ 153 w 177"/>
                <a:gd name="T5" fmla="*/ 118 h 178"/>
                <a:gd name="T6" fmla="*/ 118 w 177"/>
                <a:gd name="T7" fmla="*/ 154 h 178"/>
                <a:gd name="T8" fmla="*/ 106 w 177"/>
                <a:gd name="T9" fmla="*/ 142 h 178"/>
                <a:gd name="T10" fmla="*/ 130 w 177"/>
                <a:gd name="T11" fmla="*/ 130 h 178"/>
                <a:gd name="T12" fmla="*/ 118 w 177"/>
                <a:gd name="T13" fmla="*/ 118 h 178"/>
                <a:gd name="T14" fmla="*/ 106 w 177"/>
                <a:gd name="T15" fmla="*/ 142 h 178"/>
                <a:gd name="T16" fmla="*/ 94 w 177"/>
                <a:gd name="T17" fmla="*/ 130 h 178"/>
                <a:gd name="T18" fmla="*/ 106 w 177"/>
                <a:gd name="T19" fmla="*/ 107 h 178"/>
                <a:gd name="T20" fmla="*/ 106 w 177"/>
                <a:gd name="T21" fmla="*/ 107 h 178"/>
                <a:gd name="T22" fmla="*/ 82 w 177"/>
                <a:gd name="T23" fmla="*/ 118 h 178"/>
                <a:gd name="T24" fmla="*/ 71 w 177"/>
                <a:gd name="T25" fmla="*/ 118 h 178"/>
                <a:gd name="T26" fmla="*/ 94 w 177"/>
                <a:gd name="T27" fmla="*/ 95 h 178"/>
                <a:gd name="T28" fmla="*/ 82 w 177"/>
                <a:gd name="T29" fmla="*/ 83 h 178"/>
                <a:gd name="T30" fmla="*/ 71 w 177"/>
                <a:gd name="T31" fmla="*/ 107 h 178"/>
                <a:gd name="T32" fmla="*/ 59 w 177"/>
                <a:gd name="T33" fmla="*/ 95 h 178"/>
                <a:gd name="T34" fmla="*/ 82 w 177"/>
                <a:gd name="T35" fmla="*/ 83 h 178"/>
                <a:gd name="T36" fmla="*/ 71 w 177"/>
                <a:gd name="T37" fmla="*/ 71 h 178"/>
                <a:gd name="T38" fmla="*/ 59 w 177"/>
                <a:gd name="T39" fmla="*/ 95 h 178"/>
                <a:gd name="T40" fmla="*/ 47 w 177"/>
                <a:gd name="T41" fmla="*/ 83 h 178"/>
                <a:gd name="T42" fmla="*/ 59 w 177"/>
                <a:gd name="T43" fmla="*/ 59 h 178"/>
                <a:gd name="T44" fmla="*/ 59 w 177"/>
                <a:gd name="T45" fmla="*/ 59 h 178"/>
                <a:gd name="T46" fmla="*/ 35 w 177"/>
                <a:gd name="T47" fmla="*/ 71 h 178"/>
                <a:gd name="T48" fmla="*/ 23 w 177"/>
                <a:gd name="T49" fmla="*/ 71 h 178"/>
                <a:gd name="T50" fmla="*/ 47 w 177"/>
                <a:gd name="T51" fmla="*/ 47 h 178"/>
                <a:gd name="T52" fmla="*/ 35 w 177"/>
                <a:gd name="T53" fmla="*/ 36 h 178"/>
                <a:gd name="T54" fmla="*/ 23 w 177"/>
                <a:gd name="T55" fmla="*/ 59 h 178"/>
                <a:gd name="T56" fmla="*/ 11 w 177"/>
                <a:gd name="T57" fmla="*/ 47 h 178"/>
                <a:gd name="T58" fmla="*/ 35 w 177"/>
                <a:gd name="T59" fmla="*/ 36 h 178"/>
                <a:gd name="T60" fmla="*/ 23 w 177"/>
                <a:gd name="T61" fmla="*/ 24 h 178"/>
                <a:gd name="T62" fmla="*/ 0 w 177"/>
                <a:gd name="T63" fmla="*/ 59 h 178"/>
                <a:gd name="T64" fmla="*/ 118 w 177"/>
                <a:gd name="T65" fmla="*/ 178 h 178"/>
                <a:gd name="T66" fmla="*/ 177 w 177"/>
                <a:gd name="T67" fmla="*/ 118 h 178"/>
                <a:gd name="T68" fmla="*/ 59 w 177"/>
                <a:gd name="T6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178">
                  <a:moveTo>
                    <a:pt x="59" y="0"/>
                  </a:moveTo>
                  <a:lnTo>
                    <a:pt x="47" y="12"/>
                  </a:lnTo>
                  <a:lnTo>
                    <a:pt x="153" y="118"/>
                  </a:lnTo>
                  <a:lnTo>
                    <a:pt x="118" y="154"/>
                  </a:lnTo>
                  <a:lnTo>
                    <a:pt x="106" y="142"/>
                  </a:lnTo>
                  <a:lnTo>
                    <a:pt x="130" y="130"/>
                  </a:lnTo>
                  <a:lnTo>
                    <a:pt x="118" y="118"/>
                  </a:lnTo>
                  <a:lnTo>
                    <a:pt x="106" y="142"/>
                  </a:lnTo>
                  <a:lnTo>
                    <a:pt x="94" y="130"/>
                  </a:lnTo>
                  <a:lnTo>
                    <a:pt x="106" y="107"/>
                  </a:lnTo>
                  <a:lnTo>
                    <a:pt x="106" y="107"/>
                  </a:lnTo>
                  <a:lnTo>
                    <a:pt x="82" y="118"/>
                  </a:lnTo>
                  <a:lnTo>
                    <a:pt x="71" y="118"/>
                  </a:lnTo>
                  <a:lnTo>
                    <a:pt x="94" y="95"/>
                  </a:lnTo>
                  <a:lnTo>
                    <a:pt x="82" y="83"/>
                  </a:lnTo>
                  <a:lnTo>
                    <a:pt x="71" y="107"/>
                  </a:lnTo>
                  <a:lnTo>
                    <a:pt x="59" y="95"/>
                  </a:lnTo>
                  <a:lnTo>
                    <a:pt x="82" y="83"/>
                  </a:lnTo>
                  <a:lnTo>
                    <a:pt x="71" y="71"/>
                  </a:lnTo>
                  <a:lnTo>
                    <a:pt x="59" y="95"/>
                  </a:lnTo>
                  <a:lnTo>
                    <a:pt x="47" y="83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35" y="71"/>
                  </a:lnTo>
                  <a:lnTo>
                    <a:pt x="23" y="71"/>
                  </a:lnTo>
                  <a:lnTo>
                    <a:pt x="47" y="47"/>
                  </a:lnTo>
                  <a:lnTo>
                    <a:pt x="35" y="36"/>
                  </a:lnTo>
                  <a:lnTo>
                    <a:pt x="23" y="59"/>
                  </a:lnTo>
                  <a:lnTo>
                    <a:pt x="11" y="47"/>
                  </a:lnTo>
                  <a:lnTo>
                    <a:pt x="35" y="36"/>
                  </a:lnTo>
                  <a:lnTo>
                    <a:pt x="23" y="24"/>
                  </a:lnTo>
                  <a:lnTo>
                    <a:pt x="0" y="59"/>
                  </a:lnTo>
                  <a:lnTo>
                    <a:pt x="118" y="178"/>
                  </a:lnTo>
                  <a:lnTo>
                    <a:pt x="177" y="118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05"/>
            <p:cNvSpPr/>
            <p:nvPr/>
          </p:nvSpPr>
          <p:spPr bwMode="auto">
            <a:xfrm>
              <a:off x="5191125" y="3287713"/>
              <a:ext cx="93663" cy="74612"/>
            </a:xfrm>
            <a:custGeom>
              <a:avLst/>
              <a:gdLst>
                <a:gd name="T0" fmla="*/ 24 w 59"/>
                <a:gd name="T1" fmla="*/ 0 h 47"/>
                <a:gd name="T2" fmla="*/ 0 w 59"/>
                <a:gd name="T3" fmla="*/ 12 h 47"/>
                <a:gd name="T4" fmla="*/ 48 w 59"/>
                <a:gd name="T5" fmla="*/ 47 h 47"/>
                <a:gd name="T6" fmla="*/ 59 w 59"/>
                <a:gd name="T7" fmla="*/ 36 h 47"/>
                <a:gd name="T8" fmla="*/ 24 w 59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7">
                  <a:moveTo>
                    <a:pt x="24" y="0"/>
                  </a:moveTo>
                  <a:lnTo>
                    <a:pt x="0" y="12"/>
                  </a:lnTo>
                  <a:lnTo>
                    <a:pt x="48" y="47"/>
                  </a:lnTo>
                  <a:lnTo>
                    <a:pt x="59" y="36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06"/>
            <p:cNvSpPr/>
            <p:nvPr/>
          </p:nvSpPr>
          <p:spPr bwMode="auto">
            <a:xfrm>
              <a:off x="5172075" y="3325813"/>
              <a:ext cx="76200" cy="74612"/>
            </a:xfrm>
            <a:custGeom>
              <a:avLst/>
              <a:gdLst>
                <a:gd name="T0" fmla="*/ 0 w 48"/>
                <a:gd name="T1" fmla="*/ 12 h 47"/>
                <a:gd name="T2" fmla="*/ 36 w 48"/>
                <a:gd name="T3" fmla="*/ 47 h 47"/>
                <a:gd name="T4" fmla="*/ 48 w 48"/>
                <a:gd name="T5" fmla="*/ 35 h 47"/>
                <a:gd name="T6" fmla="*/ 12 w 48"/>
                <a:gd name="T7" fmla="*/ 0 h 47"/>
                <a:gd name="T8" fmla="*/ 0 w 48"/>
                <a:gd name="T9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0" y="12"/>
                  </a:moveTo>
                  <a:lnTo>
                    <a:pt x="36" y="47"/>
                  </a:lnTo>
                  <a:lnTo>
                    <a:pt x="48" y="35"/>
                  </a:lnTo>
                  <a:lnTo>
                    <a:pt x="12" y="0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07"/>
            <p:cNvSpPr>
              <a:spLocks noEditPoints="1"/>
            </p:cNvSpPr>
            <p:nvPr/>
          </p:nvSpPr>
          <p:spPr bwMode="auto">
            <a:xfrm>
              <a:off x="4778375" y="3344863"/>
              <a:ext cx="431800" cy="431800"/>
            </a:xfrm>
            <a:custGeom>
              <a:avLst/>
              <a:gdLst>
                <a:gd name="T0" fmla="*/ 24 w 272"/>
                <a:gd name="T1" fmla="*/ 213 h 272"/>
                <a:gd name="T2" fmla="*/ 0 w 272"/>
                <a:gd name="T3" fmla="*/ 272 h 272"/>
                <a:gd name="T4" fmla="*/ 59 w 272"/>
                <a:gd name="T5" fmla="*/ 260 h 272"/>
                <a:gd name="T6" fmla="*/ 272 w 272"/>
                <a:gd name="T7" fmla="*/ 47 h 272"/>
                <a:gd name="T8" fmla="*/ 237 w 272"/>
                <a:gd name="T9" fmla="*/ 0 h 272"/>
                <a:gd name="T10" fmla="*/ 24 w 272"/>
                <a:gd name="T11" fmla="*/ 213 h 272"/>
                <a:gd name="T12" fmla="*/ 260 w 272"/>
                <a:gd name="T13" fmla="*/ 47 h 272"/>
                <a:gd name="T14" fmla="*/ 59 w 272"/>
                <a:gd name="T15" fmla="*/ 248 h 272"/>
                <a:gd name="T16" fmla="*/ 59 w 272"/>
                <a:gd name="T17" fmla="*/ 236 h 272"/>
                <a:gd name="T18" fmla="*/ 248 w 272"/>
                <a:gd name="T19" fmla="*/ 35 h 272"/>
                <a:gd name="T20" fmla="*/ 260 w 272"/>
                <a:gd name="T21" fmla="*/ 47 h 272"/>
                <a:gd name="T22" fmla="*/ 248 w 272"/>
                <a:gd name="T23" fmla="*/ 23 h 272"/>
                <a:gd name="T24" fmla="*/ 47 w 272"/>
                <a:gd name="T25" fmla="*/ 224 h 272"/>
                <a:gd name="T26" fmla="*/ 36 w 272"/>
                <a:gd name="T27" fmla="*/ 224 h 272"/>
                <a:gd name="T28" fmla="*/ 237 w 272"/>
                <a:gd name="T29" fmla="*/ 23 h 272"/>
                <a:gd name="T30" fmla="*/ 248 w 272"/>
                <a:gd name="T31" fmla="*/ 2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272">
                  <a:moveTo>
                    <a:pt x="24" y="213"/>
                  </a:moveTo>
                  <a:lnTo>
                    <a:pt x="0" y="272"/>
                  </a:lnTo>
                  <a:lnTo>
                    <a:pt x="59" y="260"/>
                  </a:lnTo>
                  <a:lnTo>
                    <a:pt x="272" y="47"/>
                  </a:lnTo>
                  <a:lnTo>
                    <a:pt x="237" y="0"/>
                  </a:lnTo>
                  <a:lnTo>
                    <a:pt x="24" y="213"/>
                  </a:lnTo>
                  <a:close/>
                  <a:moveTo>
                    <a:pt x="260" y="47"/>
                  </a:moveTo>
                  <a:lnTo>
                    <a:pt x="59" y="248"/>
                  </a:lnTo>
                  <a:lnTo>
                    <a:pt x="59" y="236"/>
                  </a:lnTo>
                  <a:lnTo>
                    <a:pt x="248" y="35"/>
                  </a:lnTo>
                  <a:lnTo>
                    <a:pt x="260" y="47"/>
                  </a:lnTo>
                  <a:close/>
                  <a:moveTo>
                    <a:pt x="248" y="23"/>
                  </a:moveTo>
                  <a:lnTo>
                    <a:pt x="47" y="224"/>
                  </a:lnTo>
                  <a:lnTo>
                    <a:pt x="36" y="224"/>
                  </a:lnTo>
                  <a:lnTo>
                    <a:pt x="237" y="23"/>
                  </a:lnTo>
                  <a:lnTo>
                    <a:pt x="248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5356842" y="4694145"/>
            <a:ext cx="190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论文总结</a:t>
            </a:r>
          </a:p>
        </p:txBody>
      </p:sp>
      <p:sp>
        <p:nvSpPr>
          <p:cNvPr id="62" name="六边形 61"/>
          <p:cNvSpPr/>
          <p:nvPr/>
        </p:nvSpPr>
        <p:spPr>
          <a:xfrm>
            <a:off x="4369412" y="4668311"/>
            <a:ext cx="636902" cy="549054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7AC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六边形 62"/>
          <p:cNvSpPr/>
          <p:nvPr/>
        </p:nvSpPr>
        <p:spPr>
          <a:xfrm>
            <a:off x="4428201" y="4718991"/>
            <a:ext cx="519323" cy="447693"/>
          </a:xfrm>
          <a:prstGeom prst="hexagon">
            <a:avLst>
              <a:gd name="adj" fmla="val 26987"/>
              <a:gd name="vf" fmla="val 11547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4581990" y="4791520"/>
            <a:ext cx="211747" cy="302635"/>
            <a:chOff x="7823200" y="5484813"/>
            <a:chExt cx="347662" cy="496888"/>
          </a:xfrm>
          <a:solidFill>
            <a:srgbClr val="7ACDEF"/>
          </a:solidFill>
        </p:grpSpPr>
        <p:sp>
          <p:nvSpPr>
            <p:cNvPr id="65" name="Freeform 987"/>
            <p:cNvSpPr>
              <a:spLocks noEditPoints="1"/>
            </p:cNvSpPr>
            <p:nvPr/>
          </p:nvSpPr>
          <p:spPr bwMode="auto">
            <a:xfrm>
              <a:off x="7823200" y="5484813"/>
              <a:ext cx="347662" cy="496888"/>
            </a:xfrm>
            <a:custGeom>
              <a:avLst/>
              <a:gdLst>
                <a:gd name="T0" fmla="*/ 19 w 21"/>
                <a:gd name="T1" fmla="*/ 5 h 30"/>
                <a:gd name="T2" fmla="*/ 16 w 21"/>
                <a:gd name="T3" fmla="*/ 5 h 30"/>
                <a:gd name="T4" fmla="*/ 16 w 21"/>
                <a:gd name="T5" fmla="*/ 5 h 30"/>
                <a:gd name="T6" fmla="*/ 15 w 21"/>
                <a:gd name="T7" fmla="*/ 3 h 30"/>
                <a:gd name="T8" fmla="*/ 13 w 21"/>
                <a:gd name="T9" fmla="*/ 3 h 30"/>
                <a:gd name="T10" fmla="*/ 13 w 21"/>
                <a:gd name="T11" fmla="*/ 2 h 30"/>
                <a:gd name="T12" fmla="*/ 11 w 21"/>
                <a:gd name="T13" fmla="*/ 0 h 30"/>
                <a:gd name="T14" fmla="*/ 8 w 21"/>
                <a:gd name="T15" fmla="*/ 2 h 30"/>
                <a:gd name="T16" fmla="*/ 9 w 21"/>
                <a:gd name="T17" fmla="*/ 3 h 30"/>
                <a:gd name="T18" fmla="*/ 6 w 21"/>
                <a:gd name="T19" fmla="*/ 3 h 30"/>
                <a:gd name="T20" fmla="*/ 5 w 21"/>
                <a:gd name="T21" fmla="*/ 5 h 30"/>
                <a:gd name="T22" fmla="*/ 5 w 21"/>
                <a:gd name="T23" fmla="*/ 5 h 30"/>
                <a:gd name="T24" fmla="*/ 2 w 21"/>
                <a:gd name="T25" fmla="*/ 5 h 30"/>
                <a:gd name="T26" fmla="*/ 0 w 21"/>
                <a:gd name="T27" fmla="*/ 7 h 30"/>
                <a:gd name="T28" fmla="*/ 0 w 21"/>
                <a:gd name="T29" fmla="*/ 28 h 30"/>
                <a:gd name="T30" fmla="*/ 2 w 21"/>
                <a:gd name="T31" fmla="*/ 30 h 30"/>
                <a:gd name="T32" fmla="*/ 19 w 21"/>
                <a:gd name="T33" fmla="*/ 30 h 30"/>
                <a:gd name="T34" fmla="*/ 21 w 21"/>
                <a:gd name="T35" fmla="*/ 28 h 30"/>
                <a:gd name="T36" fmla="*/ 21 w 21"/>
                <a:gd name="T37" fmla="*/ 7 h 30"/>
                <a:gd name="T38" fmla="*/ 19 w 21"/>
                <a:gd name="T39" fmla="*/ 5 h 30"/>
                <a:gd name="T40" fmla="*/ 11 w 21"/>
                <a:gd name="T41" fmla="*/ 1 h 30"/>
                <a:gd name="T42" fmla="*/ 12 w 21"/>
                <a:gd name="T43" fmla="*/ 2 h 30"/>
                <a:gd name="T44" fmla="*/ 12 w 21"/>
                <a:gd name="T45" fmla="*/ 3 h 30"/>
                <a:gd name="T46" fmla="*/ 10 w 21"/>
                <a:gd name="T47" fmla="*/ 3 h 30"/>
                <a:gd name="T48" fmla="*/ 9 w 21"/>
                <a:gd name="T49" fmla="*/ 2 h 30"/>
                <a:gd name="T50" fmla="*/ 11 w 21"/>
                <a:gd name="T51" fmla="*/ 1 h 30"/>
                <a:gd name="T52" fmla="*/ 19 w 21"/>
                <a:gd name="T53" fmla="*/ 27 h 30"/>
                <a:gd name="T54" fmla="*/ 18 w 21"/>
                <a:gd name="T55" fmla="*/ 28 h 30"/>
                <a:gd name="T56" fmla="*/ 3 w 21"/>
                <a:gd name="T57" fmla="*/ 28 h 30"/>
                <a:gd name="T58" fmla="*/ 2 w 21"/>
                <a:gd name="T59" fmla="*/ 27 h 30"/>
                <a:gd name="T60" fmla="*/ 2 w 21"/>
                <a:gd name="T61" fmla="*/ 8 h 30"/>
                <a:gd name="T62" fmla="*/ 3 w 21"/>
                <a:gd name="T63" fmla="*/ 7 h 30"/>
                <a:gd name="T64" fmla="*/ 5 w 21"/>
                <a:gd name="T65" fmla="*/ 7 h 30"/>
                <a:gd name="T66" fmla="*/ 6 w 21"/>
                <a:gd name="T67" fmla="*/ 8 h 30"/>
                <a:gd name="T68" fmla="*/ 15 w 21"/>
                <a:gd name="T69" fmla="*/ 8 h 30"/>
                <a:gd name="T70" fmla="*/ 16 w 21"/>
                <a:gd name="T71" fmla="*/ 7 h 30"/>
                <a:gd name="T72" fmla="*/ 18 w 21"/>
                <a:gd name="T73" fmla="*/ 7 h 30"/>
                <a:gd name="T74" fmla="*/ 19 w 21"/>
                <a:gd name="T75" fmla="*/ 8 h 30"/>
                <a:gd name="T76" fmla="*/ 19 w 21"/>
                <a:gd name="T77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" h="30">
                  <a:moveTo>
                    <a:pt x="19" y="5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4"/>
                    <a:pt x="16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0" y="30"/>
                    <a:pt x="21" y="29"/>
                    <a:pt x="21" y="2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0" y="5"/>
                    <a:pt x="19" y="5"/>
                  </a:cubicBezTo>
                  <a:close/>
                  <a:moveTo>
                    <a:pt x="11" y="1"/>
                  </a:moveTo>
                  <a:cubicBezTo>
                    <a:pt x="12" y="1"/>
                    <a:pt x="12" y="1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9" y="1"/>
                    <a:pt x="10" y="1"/>
                    <a:pt x="11" y="1"/>
                  </a:cubicBezTo>
                  <a:close/>
                  <a:moveTo>
                    <a:pt x="19" y="27"/>
                  </a:moveTo>
                  <a:cubicBezTo>
                    <a:pt x="19" y="27"/>
                    <a:pt x="19" y="28"/>
                    <a:pt x="18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7"/>
                    <a:pt x="2" y="2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7"/>
                    <a:pt x="3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8"/>
                    <a:pt x="19" y="8"/>
                  </a:cubicBezTo>
                  <a:lnTo>
                    <a:pt x="1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988"/>
            <p:cNvSpPr/>
            <p:nvPr/>
          </p:nvSpPr>
          <p:spPr bwMode="auto">
            <a:xfrm>
              <a:off x="7889875" y="5765801"/>
              <a:ext cx="231775" cy="33338"/>
            </a:xfrm>
            <a:custGeom>
              <a:avLst/>
              <a:gdLst>
                <a:gd name="T0" fmla="*/ 14 w 14"/>
                <a:gd name="T1" fmla="*/ 0 h 2"/>
                <a:gd name="T2" fmla="*/ 0 w 14"/>
                <a:gd name="T3" fmla="*/ 0 h 2"/>
                <a:gd name="T4" fmla="*/ 0 w 14"/>
                <a:gd name="T5" fmla="*/ 1 h 2"/>
                <a:gd name="T6" fmla="*/ 0 w 14"/>
                <a:gd name="T7" fmla="*/ 2 h 2"/>
                <a:gd name="T8" fmla="*/ 14 w 14"/>
                <a:gd name="T9" fmla="*/ 2 h 2"/>
                <a:gd name="T10" fmla="*/ 14 w 14"/>
                <a:gd name="T11" fmla="*/ 1 h 2"/>
                <a:gd name="T12" fmla="*/ 14 w 1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">
                  <a:moveTo>
                    <a:pt x="1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989"/>
            <p:cNvSpPr/>
            <p:nvPr/>
          </p:nvSpPr>
          <p:spPr bwMode="auto">
            <a:xfrm>
              <a:off x="7988300" y="5649913"/>
              <a:ext cx="133350" cy="33338"/>
            </a:xfrm>
            <a:custGeom>
              <a:avLst/>
              <a:gdLst>
                <a:gd name="T0" fmla="*/ 8 w 8"/>
                <a:gd name="T1" fmla="*/ 0 h 2"/>
                <a:gd name="T2" fmla="*/ 0 w 8"/>
                <a:gd name="T3" fmla="*/ 0 h 2"/>
                <a:gd name="T4" fmla="*/ 0 w 8"/>
                <a:gd name="T5" fmla="*/ 2 h 2"/>
                <a:gd name="T6" fmla="*/ 8 w 8"/>
                <a:gd name="T7" fmla="*/ 2 h 2"/>
                <a:gd name="T8" fmla="*/ 8 w 8"/>
                <a:gd name="T9" fmla="*/ 1 h 2"/>
                <a:gd name="T10" fmla="*/ 8 w 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990"/>
            <p:cNvSpPr/>
            <p:nvPr/>
          </p:nvSpPr>
          <p:spPr bwMode="auto">
            <a:xfrm>
              <a:off x="7988300" y="5832476"/>
              <a:ext cx="133350" cy="17463"/>
            </a:xfrm>
            <a:custGeom>
              <a:avLst/>
              <a:gdLst>
                <a:gd name="T0" fmla="*/ 8 w 8"/>
                <a:gd name="T1" fmla="*/ 0 h 1"/>
                <a:gd name="T2" fmla="*/ 0 w 8"/>
                <a:gd name="T3" fmla="*/ 0 h 1"/>
                <a:gd name="T4" fmla="*/ 0 w 8"/>
                <a:gd name="T5" fmla="*/ 1 h 1"/>
                <a:gd name="T6" fmla="*/ 8 w 8"/>
                <a:gd name="T7" fmla="*/ 1 h 1"/>
                <a:gd name="T8" fmla="*/ 8 w 8"/>
                <a:gd name="T9" fmla="*/ 1 h 1"/>
                <a:gd name="T10" fmla="*/ 8 w 8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991"/>
            <p:cNvSpPr/>
            <p:nvPr/>
          </p:nvSpPr>
          <p:spPr bwMode="auto">
            <a:xfrm>
              <a:off x="7988300" y="5716588"/>
              <a:ext cx="133350" cy="17463"/>
            </a:xfrm>
            <a:custGeom>
              <a:avLst/>
              <a:gdLst>
                <a:gd name="T0" fmla="*/ 8 w 8"/>
                <a:gd name="T1" fmla="*/ 0 h 1"/>
                <a:gd name="T2" fmla="*/ 0 w 8"/>
                <a:gd name="T3" fmla="*/ 0 h 1"/>
                <a:gd name="T4" fmla="*/ 0 w 8"/>
                <a:gd name="T5" fmla="*/ 1 h 1"/>
                <a:gd name="T6" fmla="*/ 8 w 8"/>
                <a:gd name="T7" fmla="*/ 1 h 1"/>
                <a:gd name="T8" fmla="*/ 8 w 8"/>
                <a:gd name="T9" fmla="*/ 0 h 1"/>
                <a:gd name="T10" fmla="*/ 8 w 8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992"/>
            <p:cNvSpPr/>
            <p:nvPr/>
          </p:nvSpPr>
          <p:spPr bwMode="auto">
            <a:xfrm>
              <a:off x="7872413" y="5649913"/>
              <a:ext cx="100012" cy="100013"/>
            </a:xfrm>
            <a:custGeom>
              <a:avLst/>
              <a:gdLst>
                <a:gd name="T0" fmla="*/ 3 w 6"/>
                <a:gd name="T1" fmla="*/ 6 h 6"/>
                <a:gd name="T2" fmla="*/ 6 w 6"/>
                <a:gd name="T3" fmla="*/ 3 h 6"/>
                <a:gd name="T4" fmla="*/ 3 w 6"/>
                <a:gd name="T5" fmla="*/ 5 h 6"/>
                <a:gd name="T6" fmla="*/ 3 w 6"/>
                <a:gd name="T7" fmla="*/ 5 h 6"/>
                <a:gd name="T8" fmla="*/ 2 w 6"/>
                <a:gd name="T9" fmla="*/ 4 h 6"/>
                <a:gd name="T10" fmla="*/ 1 w 6"/>
                <a:gd name="T11" fmla="*/ 2 h 6"/>
                <a:gd name="T12" fmla="*/ 1 w 6"/>
                <a:gd name="T13" fmla="*/ 1 h 6"/>
                <a:gd name="T14" fmla="*/ 2 w 6"/>
                <a:gd name="T15" fmla="*/ 2 h 6"/>
                <a:gd name="T16" fmla="*/ 3 w 6"/>
                <a:gd name="T17" fmla="*/ 3 h 6"/>
                <a:gd name="T18" fmla="*/ 6 w 6"/>
                <a:gd name="T19" fmla="*/ 1 h 6"/>
                <a:gd name="T20" fmla="*/ 3 w 6"/>
                <a:gd name="T21" fmla="*/ 0 h 6"/>
                <a:gd name="T22" fmla="*/ 0 w 6"/>
                <a:gd name="T23" fmla="*/ 3 h 6"/>
                <a:gd name="T24" fmla="*/ 3 w 6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5" y="6"/>
                    <a:pt x="6" y="5"/>
                    <a:pt x="6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1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993"/>
            <p:cNvSpPr/>
            <p:nvPr/>
          </p:nvSpPr>
          <p:spPr bwMode="auto">
            <a:xfrm>
              <a:off x="7872413" y="5816601"/>
              <a:ext cx="100012" cy="98425"/>
            </a:xfrm>
            <a:custGeom>
              <a:avLst/>
              <a:gdLst>
                <a:gd name="T0" fmla="*/ 3 w 6"/>
                <a:gd name="T1" fmla="*/ 5 h 6"/>
                <a:gd name="T2" fmla="*/ 3 w 6"/>
                <a:gd name="T3" fmla="*/ 5 h 6"/>
                <a:gd name="T4" fmla="*/ 2 w 6"/>
                <a:gd name="T5" fmla="*/ 5 h 6"/>
                <a:gd name="T6" fmla="*/ 1 w 6"/>
                <a:gd name="T7" fmla="*/ 3 h 6"/>
                <a:gd name="T8" fmla="*/ 1 w 6"/>
                <a:gd name="T9" fmla="*/ 2 h 6"/>
                <a:gd name="T10" fmla="*/ 2 w 6"/>
                <a:gd name="T11" fmla="*/ 2 h 6"/>
                <a:gd name="T12" fmla="*/ 3 w 6"/>
                <a:gd name="T13" fmla="*/ 4 h 6"/>
                <a:gd name="T14" fmla="*/ 6 w 6"/>
                <a:gd name="T15" fmla="*/ 2 h 6"/>
                <a:gd name="T16" fmla="*/ 3 w 6"/>
                <a:gd name="T17" fmla="*/ 0 h 6"/>
                <a:gd name="T18" fmla="*/ 0 w 6"/>
                <a:gd name="T19" fmla="*/ 3 h 6"/>
                <a:gd name="T20" fmla="*/ 3 w 6"/>
                <a:gd name="T21" fmla="*/ 6 h 6"/>
                <a:gd name="T22" fmla="*/ 6 w 6"/>
                <a:gd name="T23" fmla="*/ 3 h 6"/>
                <a:gd name="T24" fmla="*/ 3 w 6"/>
                <a:gd name="T2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" y="6"/>
                    <a:pt x="6" y="5"/>
                    <a:pt x="6" y="3"/>
                  </a:cubicBez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994"/>
            <p:cNvSpPr/>
            <p:nvPr/>
          </p:nvSpPr>
          <p:spPr bwMode="auto">
            <a:xfrm>
              <a:off x="7988300" y="5899151"/>
              <a:ext cx="133350" cy="15875"/>
            </a:xfrm>
            <a:custGeom>
              <a:avLst/>
              <a:gdLst>
                <a:gd name="T0" fmla="*/ 8 w 8"/>
                <a:gd name="T1" fmla="*/ 0 h 1"/>
                <a:gd name="T2" fmla="*/ 0 w 8"/>
                <a:gd name="T3" fmla="*/ 0 h 1"/>
                <a:gd name="T4" fmla="*/ 0 w 8"/>
                <a:gd name="T5" fmla="*/ 1 h 1"/>
                <a:gd name="T6" fmla="*/ 8 w 8"/>
                <a:gd name="T7" fmla="*/ 1 h 1"/>
                <a:gd name="T8" fmla="*/ 8 w 8"/>
                <a:gd name="T9" fmla="*/ 0 h 1"/>
                <a:gd name="T10" fmla="*/ 8 w 8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4586748" y="543012"/>
            <a:ext cx="2782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AF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3200" b="1" dirty="0">
                <a:solidFill>
                  <a:srgbClr val="00AF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200" b="1" dirty="0">
              <a:solidFill>
                <a:srgbClr val="00AF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>
            <a:off x="7527602" y="814455"/>
            <a:ext cx="1336896" cy="0"/>
          </a:xfrm>
          <a:prstGeom prst="line">
            <a:avLst/>
          </a:prstGeom>
          <a:ln>
            <a:solidFill>
              <a:srgbClr val="00AF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3091305" y="814455"/>
            <a:ext cx="1336896" cy="0"/>
          </a:xfrm>
          <a:prstGeom prst="line">
            <a:avLst/>
          </a:prstGeom>
          <a:ln>
            <a:solidFill>
              <a:srgbClr val="00AF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7527602" y="916055"/>
            <a:ext cx="1336896" cy="0"/>
          </a:xfrm>
          <a:prstGeom prst="line">
            <a:avLst/>
          </a:prstGeom>
          <a:ln>
            <a:solidFill>
              <a:srgbClr val="00AF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3091305" y="916055"/>
            <a:ext cx="1336896" cy="0"/>
          </a:xfrm>
          <a:prstGeom prst="line">
            <a:avLst/>
          </a:prstGeom>
          <a:ln>
            <a:solidFill>
              <a:srgbClr val="00AF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1290"/>
          <p:cNvSpPr/>
          <p:nvPr/>
        </p:nvSpPr>
        <p:spPr>
          <a:xfrm>
            <a:off x="2177425" y="2231304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grpSp>
        <p:nvGrpSpPr>
          <p:cNvPr id="45" name="Group 1293"/>
          <p:cNvGrpSpPr/>
          <p:nvPr/>
        </p:nvGrpSpPr>
        <p:grpSpPr>
          <a:xfrm>
            <a:off x="2337149" y="2381279"/>
            <a:ext cx="211477" cy="230977"/>
            <a:chOff x="0" y="0"/>
            <a:chExt cx="495252" cy="540918"/>
          </a:xfrm>
          <a:solidFill>
            <a:srgbClr val="FFFFFF"/>
          </a:solidFill>
        </p:grpSpPr>
        <p:sp>
          <p:nvSpPr>
            <p:cNvPr id="46" name="Shape 1291"/>
            <p:cNvSpPr/>
            <p:nvPr/>
          </p:nvSpPr>
          <p:spPr>
            <a:xfrm>
              <a:off x="107933" y="0"/>
              <a:ext cx="270131" cy="27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4" y="18436"/>
                  </a:moveTo>
                  <a:cubicBezTo>
                    <a:pt x="5273" y="20546"/>
                    <a:pt x="7818" y="21600"/>
                    <a:pt x="10800" y="21600"/>
                  </a:cubicBezTo>
                  <a:cubicBezTo>
                    <a:pt x="13782" y="21600"/>
                    <a:pt x="16327" y="20546"/>
                    <a:pt x="18436" y="18436"/>
                  </a:cubicBezTo>
                  <a:cubicBezTo>
                    <a:pt x="20546" y="16327"/>
                    <a:pt x="21600" y="13782"/>
                    <a:pt x="21600" y="10800"/>
                  </a:cubicBezTo>
                  <a:cubicBezTo>
                    <a:pt x="21600" y="7818"/>
                    <a:pt x="20546" y="5273"/>
                    <a:pt x="18436" y="3164"/>
                  </a:cubicBezTo>
                  <a:cubicBezTo>
                    <a:pt x="16327" y="1054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5" y="5273"/>
                    <a:pt x="0" y="7818"/>
                    <a:pt x="0" y="10800"/>
                  </a:cubicBezTo>
                  <a:cubicBezTo>
                    <a:pt x="0" y="13782"/>
                    <a:pt x="1055" y="16327"/>
                    <a:pt x="3164" y="18436"/>
                  </a:cubicBezTo>
                  <a:cubicBezTo>
                    <a:pt x="3164" y="18436"/>
                    <a:pt x="3164" y="18436"/>
                    <a:pt x="3164" y="1843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  <p:sp>
          <p:nvSpPr>
            <p:cNvPr id="47" name="Shape 1292"/>
            <p:cNvSpPr/>
            <p:nvPr/>
          </p:nvSpPr>
          <p:spPr>
            <a:xfrm>
              <a:off x="0" y="248248"/>
              <a:ext cx="495253" cy="29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32" y="9360"/>
                  </a:moveTo>
                  <a:cubicBezTo>
                    <a:pt x="21225" y="8347"/>
                    <a:pt x="21089" y="7408"/>
                    <a:pt x="20925" y="6543"/>
                  </a:cubicBezTo>
                  <a:cubicBezTo>
                    <a:pt x="20761" y="5678"/>
                    <a:pt x="20542" y="4834"/>
                    <a:pt x="20266" y="4011"/>
                  </a:cubicBezTo>
                  <a:cubicBezTo>
                    <a:pt x="19989" y="3190"/>
                    <a:pt x="19673" y="2489"/>
                    <a:pt x="19314" y="1909"/>
                  </a:cubicBezTo>
                  <a:cubicBezTo>
                    <a:pt x="18957" y="1329"/>
                    <a:pt x="18519" y="867"/>
                    <a:pt x="18002" y="520"/>
                  </a:cubicBezTo>
                  <a:cubicBezTo>
                    <a:pt x="17487" y="175"/>
                    <a:pt x="16916" y="0"/>
                    <a:pt x="16292" y="0"/>
                  </a:cubicBezTo>
                  <a:cubicBezTo>
                    <a:pt x="16190" y="0"/>
                    <a:pt x="15970" y="187"/>
                    <a:pt x="15632" y="559"/>
                  </a:cubicBezTo>
                  <a:cubicBezTo>
                    <a:pt x="15295" y="931"/>
                    <a:pt x="14922" y="1348"/>
                    <a:pt x="14512" y="1805"/>
                  </a:cubicBezTo>
                  <a:cubicBezTo>
                    <a:pt x="14103" y="2264"/>
                    <a:pt x="13557" y="2680"/>
                    <a:pt x="12871" y="3051"/>
                  </a:cubicBezTo>
                  <a:cubicBezTo>
                    <a:pt x="12185" y="3423"/>
                    <a:pt x="11496" y="3610"/>
                    <a:pt x="10800" y="3610"/>
                  </a:cubicBezTo>
                  <a:cubicBezTo>
                    <a:pt x="10104" y="3610"/>
                    <a:pt x="9414" y="3423"/>
                    <a:pt x="8729" y="3051"/>
                  </a:cubicBezTo>
                  <a:cubicBezTo>
                    <a:pt x="8043" y="2680"/>
                    <a:pt x="7496" y="2264"/>
                    <a:pt x="7087" y="1805"/>
                  </a:cubicBezTo>
                  <a:cubicBezTo>
                    <a:pt x="6678" y="1348"/>
                    <a:pt x="6304" y="931"/>
                    <a:pt x="5967" y="559"/>
                  </a:cubicBezTo>
                  <a:cubicBezTo>
                    <a:pt x="5630" y="187"/>
                    <a:pt x="5410" y="0"/>
                    <a:pt x="5308" y="0"/>
                  </a:cubicBezTo>
                  <a:cubicBezTo>
                    <a:pt x="4684" y="0"/>
                    <a:pt x="4113" y="175"/>
                    <a:pt x="3597" y="520"/>
                  </a:cubicBezTo>
                  <a:cubicBezTo>
                    <a:pt x="3081" y="867"/>
                    <a:pt x="2643" y="1329"/>
                    <a:pt x="2286" y="1909"/>
                  </a:cubicBezTo>
                  <a:cubicBezTo>
                    <a:pt x="1927" y="2488"/>
                    <a:pt x="1611" y="3190"/>
                    <a:pt x="1334" y="4011"/>
                  </a:cubicBezTo>
                  <a:cubicBezTo>
                    <a:pt x="1058" y="4834"/>
                    <a:pt x="839" y="5678"/>
                    <a:pt x="675" y="6543"/>
                  </a:cubicBezTo>
                  <a:cubicBezTo>
                    <a:pt x="511" y="7408"/>
                    <a:pt x="375" y="8347"/>
                    <a:pt x="268" y="9360"/>
                  </a:cubicBezTo>
                  <a:cubicBezTo>
                    <a:pt x="161" y="10371"/>
                    <a:pt x="89" y="11314"/>
                    <a:pt x="53" y="12189"/>
                  </a:cubicBezTo>
                  <a:cubicBezTo>
                    <a:pt x="17" y="13063"/>
                    <a:pt x="0" y="13959"/>
                    <a:pt x="0" y="14877"/>
                  </a:cubicBezTo>
                  <a:cubicBezTo>
                    <a:pt x="0" y="16953"/>
                    <a:pt x="372" y="18593"/>
                    <a:pt x="1119" y="19795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1" y="21600"/>
                    <a:pt x="19734" y="20998"/>
                    <a:pt x="20480" y="19795"/>
                  </a:cubicBezTo>
                  <a:cubicBezTo>
                    <a:pt x="21227" y="18593"/>
                    <a:pt x="21600" y="16953"/>
                    <a:pt x="21600" y="14877"/>
                  </a:cubicBezTo>
                  <a:cubicBezTo>
                    <a:pt x="21600" y="13959"/>
                    <a:pt x="21582" y="13063"/>
                    <a:pt x="21547" y="12189"/>
                  </a:cubicBezTo>
                  <a:cubicBezTo>
                    <a:pt x="21511" y="11314"/>
                    <a:pt x="21439" y="10371"/>
                    <a:pt x="21332" y="9360"/>
                  </a:cubicBezTo>
                  <a:cubicBezTo>
                    <a:pt x="21332" y="9360"/>
                    <a:pt x="21332" y="9360"/>
                    <a:pt x="21332" y="936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</p:grpSp>
      <p:sp>
        <p:nvSpPr>
          <p:cNvPr id="48" name="Shape 1319"/>
          <p:cNvSpPr/>
          <p:nvPr/>
        </p:nvSpPr>
        <p:spPr>
          <a:xfrm flipV="1">
            <a:off x="2706781" y="249581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49" name="Shape 1320"/>
          <p:cNvSpPr/>
          <p:nvPr/>
        </p:nvSpPr>
        <p:spPr>
          <a:xfrm flipV="1">
            <a:off x="4810683" y="249581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0" name="Shape 1321"/>
          <p:cNvSpPr/>
          <p:nvPr/>
        </p:nvSpPr>
        <p:spPr>
          <a:xfrm flipV="1">
            <a:off x="6914585" y="249581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1" name="Shape 1322"/>
          <p:cNvSpPr/>
          <p:nvPr/>
        </p:nvSpPr>
        <p:spPr>
          <a:xfrm flipH="1">
            <a:off x="2971774" y="434377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2" name="Shape 1323"/>
          <p:cNvSpPr/>
          <p:nvPr/>
        </p:nvSpPr>
        <p:spPr>
          <a:xfrm flipH="1">
            <a:off x="5075675" y="434377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3" name="Shape 1324"/>
          <p:cNvSpPr/>
          <p:nvPr/>
        </p:nvSpPr>
        <p:spPr>
          <a:xfrm flipH="1">
            <a:off x="7179577" y="4343777"/>
            <a:ext cx="1309553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4" name="Shape 1325"/>
          <p:cNvSpPr/>
          <p:nvPr/>
        </p:nvSpPr>
        <p:spPr>
          <a:xfrm flipV="1">
            <a:off x="9017744" y="2495817"/>
            <a:ext cx="1609046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5" name="Shape 1326"/>
          <p:cNvSpPr/>
          <p:nvPr/>
        </p:nvSpPr>
        <p:spPr>
          <a:xfrm>
            <a:off x="10625670" y="2490394"/>
            <a:ext cx="0" cy="1858807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6" name="Shape 1327"/>
          <p:cNvSpPr/>
          <p:nvPr/>
        </p:nvSpPr>
        <p:spPr>
          <a:xfrm flipH="1">
            <a:off x="9283479" y="4343777"/>
            <a:ext cx="134241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7" name="Shape 1328"/>
          <p:cNvSpPr/>
          <p:nvPr/>
        </p:nvSpPr>
        <p:spPr>
          <a:xfrm flipH="1">
            <a:off x="1517013" y="4343777"/>
            <a:ext cx="665874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8" name="Shape 1329"/>
          <p:cNvSpPr/>
          <p:nvPr/>
        </p:nvSpPr>
        <p:spPr>
          <a:xfrm flipV="1">
            <a:off x="1519373" y="2490394"/>
            <a:ext cx="0" cy="1858807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59" name="Shape 1330"/>
          <p:cNvSpPr/>
          <p:nvPr/>
        </p:nvSpPr>
        <p:spPr>
          <a:xfrm>
            <a:off x="1513674" y="2495817"/>
            <a:ext cx="400328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61" name="Shape 1331"/>
          <p:cNvSpPr/>
          <p:nvPr/>
        </p:nvSpPr>
        <p:spPr>
          <a:xfrm>
            <a:off x="4281326" y="2231304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grpSp>
        <p:nvGrpSpPr>
          <p:cNvPr id="62" name="Group 1334"/>
          <p:cNvGrpSpPr/>
          <p:nvPr/>
        </p:nvGrpSpPr>
        <p:grpSpPr>
          <a:xfrm>
            <a:off x="4474598" y="2395492"/>
            <a:ext cx="143442" cy="202550"/>
            <a:chOff x="0" y="0"/>
            <a:chExt cx="335921" cy="474344"/>
          </a:xfrm>
          <a:solidFill>
            <a:srgbClr val="FFFFFF"/>
          </a:solidFill>
        </p:grpSpPr>
        <p:sp>
          <p:nvSpPr>
            <p:cNvPr id="63" name="Shape 1332"/>
            <p:cNvSpPr/>
            <p:nvPr/>
          </p:nvSpPr>
          <p:spPr>
            <a:xfrm>
              <a:off x="0" y="42435"/>
              <a:ext cx="335922" cy="43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0"/>
                  </a:moveTo>
                  <a:lnTo>
                    <a:pt x="17589" y="3600"/>
                  </a:lnTo>
                  <a:lnTo>
                    <a:pt x="4011" y="3600"/>
                  </a:lnTo>
                  <a:lnTo>
                    <a:pt x="2159" y="0"/>
                  </a:lnTo>
                  <a:cubicBezTo>
                    <a:pt x="972" y="0"/>
                    <a:pt x="0" y="756"/>
                    <a:pt x="0" y="1679"/>
                  </a:cubicBezTo>
                  <a:lnTo>
                    <a:pt x="0" y="19921"/>
                  </a:lnTo>
                  <a:cubicBezTo>
                    <a:pt x="0" y="20844"/>
                    <a:pt x="972" y="21600"/>
                    <a:pt x="2159" y="21600"/>
                  </a:cubicBezTo>
                  <a:lnTo>
                    <a:pt x="19441" y="21600"/>
                  </a:lnTo>
                  <a:cubicBezTo>
                    <a:pt x="20628" y="21600"/>
                    <a:pt x="21600" y="20844"/>
                    <a:pt x="21600" y="19921"/>
                  </a:cubicBezTo>
                  <a:lnTo>
                    <a:pt x="21600" y="1679"/>
                  </a:lnTo>
                  <a:cubicBezTo>
                    <a:pt x="21600" y="756"/>
                    <a:pt x="20628" y="0"/>
                    <a:pt x="19441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  <p:sp>
          <p:nvSpPr>
            <p:cNvPr id="64" name="Shape 1333"/>
            <p:cNvSpPr/>
            <p:nvPr/>
          </p:nvSpPr>
          <p:spPr>
            <a:xfrm>
              <a:off x="59175" y="0"/>
              <a:ext cx="215954" cy="9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21600"/>
                  </a:moveTo>
                  <a:lnTo>
                    <a:pt x="21600" y="10800"/>
                  </a:lnTo>
                  <a:lnTo>
                    <a:pt x="16369" y="10800"/>
                  </a:lnTo>
                  <a:lnTo>
                    <a:pt x="14641" y="0"/>
                  </a:lnTo>
                  <a:lnTo>
                    <a:pt x="6959" y="0"/>
                  </a:lnTo>
                  <a:lnTo>
                    <a:pt x="5231" y="10800"/>
                  </a:lnTo>
                  <a:lnTo>
                    <a:pt x="0" y="10800"/>
                  </a:lnTo>
                  <a:lnTo>
                    <a:pt x="2159" y="21600"/>
                  </a:lnTo>
                  <a:cubicBezTo>
                    <a:pt x="2159" y="21600"/>
                    <a:pt x="19441" y="21600"/>
                    <a:pt x="19441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</p:grpSp>
      <p:sp>
        <p:nvSpPr>
          <p:cNvPr id="66" name="Shape 1336"/>
          <p:cNvSpPr/>
          <p:nvPr/>
        </p:nvSpPr>
        <p:spPr>
          <a:xfrm>
            <a:off x="6385228" y="2231304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67" name="Shape 1337"/>
          <p:cNvSpPr/>
          <p:nvPr/>
        </p:nvSpPr>
        <p:spPr>
          <a:xfrm>
            <a:off x="6549416" y="2395492"/>
            <a:ext cx="202550" cy="202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0814" extrusionOk="0">
                <a:moveTo>
                  <a:pt x="16063" y="4751"/>
                </a:moveTo>
                <a:cubicBezTo>
                  <a:pt x="14562" y="3251"/>
                  <a:pt x="14186" y="1270"/>
                  <a:pt x="14318" y="1137"/>
                </a:cubicBezTo>
                <a:cubicBezTo>
                  <a:pt x="14452" y="1003"/>
                  <a:pt x="16354" y="1458"/>
                  <a:pt x="17856" y="2959"/>
                </a:cubicBezTo>
                <a:cubicBezTo>
                  <a:pt x="19356" y="4460"/>
                  <a:pt x="19807" y="6366"/>
                  <a:pt x="19677" y="6496"/>
                </a:cubicBezTo>
                <a:cubicBezTo>
                  <a:pt x="19548" y="6625"/>
                  <a:pt x="17564" y="6252"/>
                  <a:pt x="16063" y="4751"/>
                </a:cubicBezTo>
                <a:close/>
                <a:moveTo>
                  <a:pt x="8257" y="11610"/>
                </a:moveTo>
                <a:cubicBezTo>
                  <a:pt x="7827" y="11179"/>
                  <a:pt x="7967" y="10342"/>
                  <a:pt x="8569" y="9739"/>
                </a:cubicBezTo>
                <a:cubicBezTo>
                  <a:pt x="9172" y="9137"/>
                  <a:pt x="10009" y="8997"/>
                  <a:pt x="10440" y="9428"/>
                </a:cubicBezTo>
                <a:cubicBezTo>
                  <a:pt x="10869" y="9858"/>
                  <a:pt x="10730" y="10696"/>
                  <a:pt x="10128" y="11298"/>
                </a:cubicBezTo>
                <a:cubicBezTo>
                  <a:pt x="9526" y="11900"/>
                  <a:pt x="8687" y="12040"/>
                  <a:pt x="8257" y="11610"/>
                </a:cubicBezTo>
                <a:close/>
                <a:moveTo>
                  <a:pt x="18634" y="2180"/>
                </a:moveTo>
                <a:cubicBezTo>
                  <a:pt x="16698" y="243"/>
                  <a:pt x="14265" y="-466"/>
                  <a:pt x="13491" y="308"/>
                </a:cubicBezTo>
                <a:lnTo>
                  <a:pt x="10372" y="3426"/>
                </a:lnTo>
                <a:cubicBezTo>
                  <a:pt x="9900" y="3899"/>
                  <a:pt x="9488" y="5482"/>
                  <a:pt x="9676" y="7085"/>
                </a:cubicBezTo>
                <a:lnTo>
                  <a:pt x="240" y="16521"/>
                </a:lnTo>
                <a:cubicBezTo>
                  <a:pt x="-320" y="17081"/>
                  <a:pt x="134" y="18442"/>
                  <a:pt x="1253" y="19561"/>
                </a:cubicBezTo>
                <a:cubicBezTo>
                  <a:pt x="2373" y="20681"/>
                  <a:pt x="3733" y="21134"/>
                  <a:pt x="4293" y="20574"/>
                </a:cubicBezTo>
                <a:lnTo>
                  <a:pt x="13729" y="11138"/>
                </a:lnTo>
                <a:cubicBezTo>
                  <a:pt x="15332" y="11327"/>
                  <a:pt x="16915" y="10914"/>
                  <a:pt x="17388" y="10442"/>
                </a:cubicBezTo>
                <a:lnTo>
                  <a:pt x="20506" y="7324"/>
                </a:lnTo>
                <a:cubicBezTo>
                  <a:pt x="21280" y="6549"/>
                  <a:pt x="20573" y="4116"/>
                  <a:pt x="18634" y="218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69" name="Shape 1339"/>
          <p:cNvSpPr/>
          <p:nvPr/>
        </p:nvSpPr>
        <p:spPr>
          <a:xfrm>
            <a:off x="8489130" y="2231304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0" name="Shape 1340"/>
          <p:cNvSpPr/>
          <p:nvPr/>
        </p:nvSpPr>
        <p:spPr>
          <a:xfrm>
            <a:off x="8652854" y="2395492"/>
            <a:ext cx="202536" cy="202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320" extrusionOk="0">
                <a:moveTo>
                  <a:pt x="6122" y="19157"/>
                </a:moveTo>
                <a:lnTo>
                  <a:pt x="3902" y="19634"/>
                </a:lnTo>
                <a:cubicBezTo>
                  <a:pt x="3688" y="19233"/>
                  <a:pt x="3431" y="18833"/>
                  <a:pt x="2957" y="18361"/>
                </a:cubicBezTo>
                <a:cubicBezTo>
                  <a:pt x="2486" y="17889"/>
                  <a:pt x="2085" y="17631"/>
                  <a:pt x="1685" y="17417"/>
                </a:cubicBezTo>
                <a:lnTo>
                  <a:pt x="2162" y="15198"/>
                </a:lnTo>
                <a:lnTo>
                  <a:pt x="2804" y="14556"/>
                </a:lnTo>
                <a:cubicBezTo>
                  <a:pt x="2804" y="14556"/>
                  <a:pt x="4012" y="14580"/>
                  <a:pt x="5374" y="15944"/>
                </a:cubicBezTo>
                <a:cubicBezTo>
                  <a:pt x="6737" y="17307"/>
                  <a:pt x="6762" y="18516"/>
                  <a:pt x="6762" y="18516"/>
                </a:cubicBezTo>
                <a:cubicBezTo>
                  <a:pt x="6762" y="18516"/>
                  <a:pt x="6122" y="19157"/>
                  <a:pt x="6122" y="19157"/>
                </a:cubicBezTo>
                <a:close/>
                <a:moveTo>
                  <a:pt x="19625" y="1692"/>
                </a:moveTo>
                <a:cubicBezTo>
                  <a:pt x="17654" y="-280"/>
                  <a:pt x="16174" y="15"/>
                  <a:pt x="16174" y="15"/>
                </a:cubicBezTo>
                <a:lnTo>
                  <a:pt x="9270" y="6920"/>
                </a:lnTo>
                <a:lnTo>
                  <a:pt x="1379" y="14810"/>
                </a:lnTo>
                <a:lnTo>
                  <a:pt x="0" y="21320"/>
                </a:lnTo>
                <a:lnTo>
                  <a:pt x="6508" y="19939"/>
                </a:lnTo>
                <a:lnTo>
                  <a:pt x="14399" y="12048"/>
                </a:lnTo>
                <a:lnTo>
                  <a:pt x="21302" y="5145"/>
                </a:lnTo>
                <a:cubicBezTo>
                  <a:pt x="21302" y="5145"/>
                  <a:pt x="21600" y="3665"/>
                  <a:pt x="19625" y="169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2" name="Shape 1342"/>
          <p:cNvSpPr/>
          <p:nvPr/>
        </p:nvSpPr>
        <p:spPr>
          <a:xfrm>
            <a:off x="8489130" y="4078079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3" name="Shape 1343"/>
          <p:cNvSpPr/>
          <p:nvPr/>
        </p:nvSpPr>
        <p:spPr>
          <a:xfrm>
            <a:off x="8673280" y="4227396"/>
            <a:ext cx="161684" cy="230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7" h="21276" extrusionOk="0">
                <a:moveTo>
                  <a:pt x="1877" y="21023"/>
                </a:moveTo>
                <a:cubicBezTo>
                  <a:pt x="2335" y="19958"/>
                  <a:pt x="3030" y="18458"/>
                  <a:pt x="3960" y="16288"/>
                </a:cubicBezTo>
                <a:cubicBezTo>
                  <a:pt x="8011" y="15823"/>
                  <a:pt x="9689" y="16658"/>
                  <a:pt x="12261" y="13325"/>
                </a:cubicBezTo>
                <a:cubicBezTo>
                  <a:pt x="10172" y="13789"/>
                  <a:pt x="7654" y="12465"/>
                  <a:pt x="7789" y="11892"/>
                </a:cubicBezTo>
                <a:cubicBezTo>
                  <a:pt x="7924" y="11318"/>
                  <a:pt x="13647" y="12306"/>
                  <a:pt x="17393" y="8447"/>
                </a:cubicBezTo>
                <a:cubicBezTo>
                  <a:pt x="12670" y="9202"/>
                  <a:pt x="11160" y="7540"/>
                  <a:pt x="11769" y="7289"/>
                </a:cubicBezTo>
                <a:cubicBezTo>
                  <a:pt x="13175" y="6708"/>
                  <a:pt x="17348" y="7048"/>
                  <a:pt x="19572" y="5477"/>
                </a:cubicBezTo>
                <a:cubicBezTo>
                  <a:pt x="20719" y="4669"/>
                  <a:pt x="21256" y="2702"/>
                  <a:pt x="20789" y="2000"/>
                </a:cubicBezTo>
                <a:cubicBezTo>
                  <a:pt x="20229" y="1153"/>
                  <a:pt x="16813" y="-111"/>
                  <a:pt x="14931" y="7"/>
                </a:cubicBezTo>
                <a:cubicBezTo>
                  <a:pt x="13047" y="126"/>
                  <a:pt x="10093" y="5208"/>
                  <a:pt x="9217" y="5168"/>
                </a:cubicBezTo>
                <a:cubicBezTo>
                  <a:pt x="8341" y="5128"/>
                  <a:pt x="8166" y="2892"/>
                  <a:pt x="9694" y="813"/>
                </a:cubicBezTo>
                <a:cubicBezTo>
                  <a:pt x="8081" y="1330"/>
                  <a:pt x="5127" y="2940"/>
                  <a:pt x="4200" y="4315"/>
                </a:cubicBezTo>
                <a:cubicBezTo>
                  <a:pt x="2475" y="6874"/>
                  <a:pt x="4362" y="12744"/>
                  <a:pt x="3757" y="12953"/>
                </a:cubicBezTo>
                <a:cubicBezTo>
                  <a:pt x="3151" y="13163"/>
                  <a:pt x="1114" y="10259"/>
                  <a:pt x="505" y="8944"/>
                </a:cubicBezTo>
                <a:cubicBezTo>
                  <a:pt x="-324" y="10961"/>
                  <a:pt x="-344" y="12982"/>
                  <a:pt x="2082" y="15667"/>
                </a:cubicBezTo>
                <a:cubicBezTo>
                  <a:pt x="1167" y="17429"/>
                  <a:pt x="667" y="19457"/>
                  <a:pt x="592" y="20487"/>
                </a:cubicBezTo>
                <a:cubicBezTo>
                  <a:pt x="557" y="21312"/>
                  <a:pt x="1675" y="21489"/>
                  <a:pt x="1877" y="21023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5" name="Shape 1345"/>
          <p:cNvSpPr/>
          <p:nvPr/>
        </p:nvSpPr>
        <p:spPr>
          <a:xfrm>
            <a:off x="6385228" y="4078079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6" name="Shape 1346"/>
          <p:cNvSpPr/>
          <p:nvPr/>
        </p:nvSpPr>
        <p:spPr>
          <a:xfrm>
            <a:off x="6535203" y="4237124"/>
            <a:ext cx="230977" cy="230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8" name="Shape 1348"/>
          <p:cNvSpPr/>
          <p:nvPr/>
        </p:nvSpPr>
        <p:spPr>
          <a:xfrm>
            <a:off x="4281327" y="4078079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79" name="Shape 1349"/>
          <p:cNvSpPr/>
          <p:nvPr/>
        </p:nvSpPr>
        <p:spPr>
          <a:xfrm>
            <a:off x="4431302" y="4246008"/>
            <a:ext cx="230977" cy="213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2" y="12333"/>
                </a:moveTo>
                <a:cubicBezTo>
                  <a:pt x="19528" y="12511"/>
                  <a:pt x="19333" y="12600"/>
                  <a:pt x="19107" y="12600"/>
                </a:cubicBezTo>
                <a:cubicBezTo>
                  <a:pt x="18882" y="12600"/>
                  <a:pt x="18688" y="12511"/>
                  <a:pt x="18524" y="12333"/>
                </a:cubicBezTo>
                <a:cubicBezTo>
                  <a:pt x="18360" y="12155"/>
                  <a:pt x="18277" y="11944"/>
                  <a:pt x="18277" y="11700"/>
                </a:cubicBezTo>
                <a:cubicBezTo>
                  <a:pt x="18277" y="11456"/>
                  <a:pt x="18360" y="11245"/>
                  <a:pt x="18524" y="11067"/>
                </a:cubicBezTo>
                <a:cubicBezTo>
                  <a:pt x="18688" y="10889"/>
                  <a:pt x="18882" y="10800"/>
                  <a:pt x="19107" y="10800"/>
                </a:cubicBezTo>
                <a:cubicBezTo>
                  <a:pt x="19333" y="10800"/>
                  <a:pt x="19528" y="10889"/>
                  <a:pt x="19692" y="11067"/>
                </a:cubicBezTo>
                <a:cubicBezTo>
                  <a:pt x="19857" y="11245"/>
                  <a:pt x="19938" y="11456"/>
                  <a:pt x="19938" y="11700"/>
                </a:cubicBezTo>
                <a:cubicBezTo>
                  <a:pt x="19938" y="11944"/>
                  <a:pt x="19857" y="12155"/>
                  <a:pt x="19692" y="12333"/>
                </a:cubicBezTo>
                <a:cubicBezTo>
                  <a:pt x="19692" y="12333"/>
                  <a:pt x="19692" y="12333"/>
                  <a:pt x="19692" y="12333"/>
                </a:cubicBezTo>
                <a:close/>
                <a:moveTo>
                  <a:pt x="16616" y="10800"/>
                </a:moveTo>
                <a:lnTo>
                  <a:pt x="4984" y="10800"/>
                </a:lnTo>
                <a:lnTo>
                  <a:pt x="4984" y="1800"/>
                </a:lnTo>
                <a:lnTo>
                  <a:pt x="13292" y="1800"/>
                </a:lnTo>
                <a:lnTo>
                  <a:pt x="13292" y="4050"/>
                </a:lnTo>
                <a:cubicBezTo>
                  <a:pt x="13292" y="4425"/>
                  <a:pt x="13414" y="4744"/>
                  <a:pt x="13655" y="5006"/>
                </a:cubicBezTo>
                <a:cubicBezTo>
                  <a:pt x="13898" y="5269"/>
                  <a:pt x="14192" y="5400"/>
                  <a:pt x="14538" y="5400"/>
                </a:cubicBezTo>
                <a:lnTo>
                  <a:pt x="16616" y="5400"/>
                </a:lnTo>
                <a:cubicBezTo>
                  <a:pt x="16616" y="5400"/>
                  <a:pt x="16616" y="10800"/>
                  <a:pt x="16616" y="10800"/>
                </a:cubicBezTo>
                <a:close/>
                <a:moveTo>
                  <a:pt x="16616" y="19800"/>
                </a:moveTo>
                <a:lnTo>
                  <a:pt x="4984" y="19800"/>
                </a:lnTo>
                <a:lnTo>
                  <a:pt x="4984" y="16200"/>
                </a:lnTo>
                <a:lnTo>
                  <a:pt x="16616" y="16200"/>
                </a:lnTo>
                <a:cubicBezTo>
                  <a:pt x="16616" y="16200"/>
                  <a:pt x="16616" y="19800"/>
                  <a:pt x="16616" y="19800"/>
                </a:cubicBezTo>
                <a:close/>
                <a:moveTo>
                  <a:pt x="20867" y="9795"/>
                </a:moveTo>
                <a:cubicBezTo>
                  <a:pt x="20378" y="9265"/>
                  <a:pt x="19791" y="9000"/>
                  <a:pt x="19107" y="9000"/>
                </a:cubicBezTo>
                <a:lnTo>
                  <a:pt x="18277" y="9000"/>
                </a:lnTo>
                <a:lnTo>
                  <a:pt x="18277" y="5400"/>
                </a:lnTo>
                <a:cubicBezTo>
                  <a:pt x="18277" y="5025"/>
                  <a:pt x="18190" y="4613"/>
                  <a:pt x="18018" y="4163"/>
                </a:cubicBezTo>
                <a:cubicBezTo>
                  <a:pt x="17844" y="3712"/>
                  <a:pt x="17637" y="3356"/>
                  <a:pt x="17394" y="3094"/>
                </a:cubicBezTo>
                <a:lnTo>
                  <a:pt x="15421" y="957"/>
                </a:lnTo>
                <a:cubicBezTo>
                  <a:pt x="15179" y="694"/>
                  <a:pt x="14850" y="469"/>
                  <a:pt x="14435" y="281"/>
                </a:cubicBezTo>
                <a:cubicBezTo>
                  <a:pt x="14020" y="94"/>
                  <a:pt x="13638" y="0"/>
                  <a:pt x="13292" y="0"/>
                </a:cubicBezTo>
                <a:lnTo>
                  <a:pt x="4569" y="0"/>
                </a:lnTo>
                <a:cubicBezTo>
                  <a:pt x="4223" y="0"/>
                  <a:pt x="3929" y="132"/>
                  <a:pt x="3687" y="394"/>
                </a:cubicBezTo>
                <a:cubicBezTo>
                  <a:pt x="3444" y="656"/>
                  <a:pt x="3323" y="975"/>
                  <a:pt x="3323" y="1350"/>
                </a:cubicBezTo>
                <a:lnTo>
                  <a:pt x="3323" y="9000"/>
                </a:lnTo>
                <a:lnTo>
                  <a:pt x="2493" y="9000"/>
                </a:lnTo>
                <a:cubicBezTo>
                  <a:pt x="1809" y="9000"/>
                  <a:pt x="1222" y="9265"/>
                  <a:pt x="734" y="9795"/>
                </a:cubicBezTo>
                <a:cubicBezTo>
                  <a:pt x="244" y="10324"/>
                  <a:pt x="0" y="10960"/>
                  <a:pt x="0" y="11700"/>
                </a:cubicBezTo>
                <a:lnTo>
                  <a:pt x="0" y="17550"/>
                </a:lnTo>
                <a:cubicBezTo>
                  <a:pt x="0" y="17673"/>
                  <a:pt x="41" y="17777"/>
                  <a:pt x="124" y="17866"/>
                </a:cubicBezTo>
                <a:cubicBezTo>
                  <a:pt x="205" y="17956"/>
                  <a:pt x="303" y="18000"/>
                  <a:pt x="415" y="18000"/>
                </a:cubicBezTo>
                <a:lnTo>
                  <a:pt x="3323" y="18000"/>
                </a:lnTo>
                <a:lnTo>
                  <a:pt x="3323" y="20250"/>
                </a:lnTo>
                <a:cubicBezTo>
                  <a:pt x="3323" y="20625"/>
                  <a:pt x="3444" y="20944"/>
                  <a:pt x="3687" y="21206"/>
                </a:cubicBezTo>
                <a:cubicBezTo>
                  <a:pt x="3929" y="21468"/>
                  <a:pt x="4223" y="21600"/>
                  <a:pt x="4569" y="21600"/>
                </a:cubicBezTo>
                <a:lnTo>
                  <a:pt x="17031" y="21600"/>
                </a:lnTo>
                <a:cubicBezTo>
                  <a:pt x="17377" y="21600"/>
                  <a:pt x="17671" y="21468"/>
                  <a:pt x="17913" y="21206"/>
                </a:cubicBezTo>
                <a:cubicBezTo>
                  <a:pt x="18156" y="20943"/>
                  <a:pt x="18277" y="20625"/>
                  <a:pt x="18277" y="20250"/>
                </a:cubicBezTo>
                <a:lnTo>
                  <a:pt x="18277" y="18000"/>
                </a:lnTo>
                <a:lnTo>
                  <a:pt x="21185" y="18000"/>
                </a:lnTo>
                <a:cubicBezTo>
                  <a:pt x="21297" y="18000"/>
                  <a:pt x="21395" y="17956"/>
                  <a:pt x="21476" y="17866"/>
                </a:cubicBezTo>
                <a:cubicBezTo>
                  <a:pt x="21559" y="17777"/>
                  <a:pt x="21600" y="17673"/>
                  <a:pt x="21600" y="17550"/>
                </a:cubicBezTo>
                <a:lnTo>
                  <a:pt x="21600" y="11700"/>
                </a:lnTo>
                <a:cubicBezTo>
                  <a:pt x="21600" y="10960"/>
                  <a:pt x="21356" y="10324"/>
                  <a:pt x="20867" y="9795"/>
                </a:cubicBezTo>
                <a:cubicBezTo>
                  <a:pt x="20867" y="9795"/>
                  <a:pt x="20867" y="9795"/>
                  <a:pt x="20867" y="979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sp>
        <p:nvSpPr>
          <p:cNvPr id="81" name="Shape 1351"/>
          <p:cNvSpPr/>
          <p:nvPr/>
        </p:nvSpPr>
        <p:spPr>
          <a:xfrm>
            <a:off x="2177425" y="4078079"/>
            <a:ext cx="530926" cy="5309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 Light"/>
            </a:endParaRPr>
          </a:p>
        </p:txBody>
      </p:sp>
      <p:grpSp>
        <p:nvGrpSpPr>
          <p:cNvPr id="82" name="Group 1355"/>
          <p:cNvGrpSpPr/>
          <p:nvPr/>
        </p:nvGrpSpPr>
        <p:grpSpPr>
          <a:xfrm>
            <a:off x="2329500" y="4245270"/>
            <a:ext cx="227717" cy="195229"/>
            <a:chOff x="0" y="0"/>
            <a:chExt cx="533283" cy="457200"/>
          </a:xfrm>
          <a:solidFill>
            <a:srgbClr val="FFFFFF"/>
          </a:solidFill>
        </p:grpSpPr>
        <p:sp>
          <p:nvSpPr>
            <p:cNvPr id="83" name="Shape 1352"/>
            <p:cNvSpPr/>
            <p:nvPr/>
          </p:nvSpPr>
          <p:spPr>
            <a:xfrm>
              <a:off x="0" y="76178"/>
              <a:ext cx="85718" cy="3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49" y="1114"/>
                  </a:moveTo>
                  <a:cubicBezTo>
                    <a:pt x="1650" y="1857"/>
                    <a:pt x="0" y="2746"/>
                    <a:pt x="0" y="3780"/>
                  </a:cubicBezTo>
                  <a:lnTo>
                    <a:pt x="0" y="17820"/>
                  </a:lnTo>
                  <a:cubicBezTo>
                    <a:pt x="0" y="18855"/>
                    <a:pt x="1650" y="19744"/>
                    <a:pt x="4949" y="20487"/>
                  </a:cubicBezTo>
                  <a:cubicBezTo>
                    <a:pt x="8249" y="21229"/>
                    <a:pt x="12200" y="21600"/>
                    <a:pt x="16803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6803" y="0"/>
                  </a:lnTo>
                  <a:cubicBezTo>
                    <a:pt x="12200" y="0"/>
                    <a:pt x="8249" y="372"/>
                    <a:pt x="4949" y="1114"/>
                  </a:cubicBezTo>
                  <a:cubicBezTo>
                    <a:pt x="4949" y="1114"/>
                    <a:pt x="4949" y="1114"/>
                    <a:pt x="4949" y="111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  <p:sp>
          <p:nvSpPr>
            <p:cNvPr id="84" name="Shape 1353"/>
            <p:cNvSpPr/>
            <p:nvPr/>
          </p:nvSpPr>
          <p:spPr>
            <a:xfrm>
              <a:off x="113393" y="0"/>
              <a:ext cx="30481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3600"/>
                  </a:moveTo>
                  <a:lnTo>
                    <a:pt x="5400" y="3600"/>
                  </a:lnTo>
                  <a:lnTo>
                    <a:pt x="5400" y="1800"/>
                  </a:lnTo>
                  <a:lnTo>
                    <a:pt x="16200" y="1800"/>
                  </a:lnTo>
                  <a:cubicBezTo>
                    <a:pt x="16200" y="1800"/>
                    <a:pt x="16200" y="3600"/>
                    <a:pt x="16200" y="3600"/>
                  </a:cubicBezTo>
                  <a:close/>
                  <a:moveTo>
                    <a:pt x="18900" y="1350"/>
                  </a:moveTo>
                  <a:cubicBezTo>
                    <a:pt x="18900" y="975"/>
                    <a:pt x="18703" y="657"/>
                    <a:pt x="18308" y="394"/>
                  </a:cubicBezTo>
                  <a:cubicBezTo>
                    <a:pt x="17915" y="131"/>
                    <a:pt x="17437" y="0"/>
                    <a:pt x="16875" y="0"/>
                  </a:cubicBezTo>
                  <a:lnTo>
                    <a:pt x="4725" y="0"/>
                  </a:lnTo>
                  <a:cubicBezTo>
                    <a:pt x="4163" y="0"/>
                    <a:pt x="3685" y="131"/>
                    <a:pt x="3291" y="394"/>
                  </a:cubicBezTo>
                  <a:cubicBezTo>
                    <a:pt x="2897" y="656"/>
                    <a:pt x="2700" y="975"/>
                    <a:pt x="2700" y="1350"/>
                  </a:cubicBezTo>
                  <a:lnTo>
                    <a:pt x="2700" y="3600"/>
                  </a:lnTo>
                  <a:lnTo>
                    <a:pt x="0" y="36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600"/>
                  </a:lnTo>
                  <a:lnTo>
                    <a:pt x="18900" y="3600"/>
                  </a:lnTo>
                  <a:cubicBezTo>
                    <a:pt x="18900" y="3600"/>
                    <a:pt x="18900" y="1350"/>
                    <a:pt x="18900" y="135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  <p:sp>
          <p:nvSpPr>
            <p:cNvPr id="86" name="Shape 1354"/>
            <p:cNvSpPr/>
            <p:nvPr/>
          </p:nvSpPr>
          <p:spPr>
            <a:xfrm>
              <a:off x="447548" y="76178"/>
              <a:ext cx="85736" cy="3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52" y="1114"/>
                  </a:moveTo>
                  <a:cubicBezTo>
                    <a:pt x="13348" y="372"/>
                    <a:pt x="9402" y="0"/>
                    <a:pt x="4800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800" y="21600"/>
                  </a:lnTo>
                  <a:cubicBezTo>
                    <a:pt x="9402" y="21600"/>
                    <a:pt x="13348" y="21229"/>
                    <a:pt x="16652" y="20487"/>
                  </a:cubicBezTo>
                  <a:cubicBezTo>
                    <a:pt x="19951" y="19744"/>
                    <a:pt x="21600" y="18855"/>
                    <a:pt x="21600" y="17820"/>
                  </a:cubicBezTo>
                  <a:lnTo>
                    <a:pt x="21600" y="3780"/>
                  </a:lnTo>
                  <a:cubicBezTo>
                    <a:pt x="21600" y="2746"/>
                    <a:pt x="19951" y="1857"/>
                    <a:pt x="16652" y="1114"/>
                  </a:cubicBezTo>
                  <a:cubicBezTo>
                    <a:pt x="16652" y="1114"/>
                    <a:pt x="16652" y="1114"/>
                    <a:pt x="16652" y="111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Helvetica Light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177426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8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037850" y="2922651"/>
            <a:ext cx="1418629" cy="31372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281327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0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141752" y="2902733"/>
            <a:ext cx="1453548" cy="35355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85229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2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45654" y="2932178"/>
            <a:ext cx="1603334" cy="29466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489130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8349555" y="2940123"/>
            <a:ext cx="1603334" cy="27877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77426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037851" y="4818437"/>
            <a:ext cx="1411009" cy="3120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281327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8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141752" y="4818437"/>
            <a:ext cx="1411009" cy="3120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85229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0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45654" y="4818437"/>
            <a:ext cx="1411009" cy="3120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489130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8349555" y="4818437"/>
            <a:ext cx="1411009" cy="3120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7" grpId="0"/>
      <p:bldP spid="88" grpId="0" build="p"/>
      <p:bldP spid="89" grpId="0"/>
      <p:bldP spid="90" grpId="0" build="p"/>
      <p:bldP spid="91" grpId="0"/>
      <p:bldP spid="92" grpId="0" build="p"/>
      <p:bldP spid="93" grpId="0"/>
      <p:bldP spid="94" grpId="0" build="p"/>
      <p:bldP spid="95" grpId="0"/>
      <p:bldP spid="96" grpId="0" build="p"/>
      <p:bldP spid="97" grpId="0"/>
      <p:bldP spid="98" grpId="0" build="p"/>
      <p:bldP spid="99" grpId="0"/>
      <p:bldP spid="100" grpId="0" build="p"/>
      <p:bldP spid="101" grpId="0"/>
      <p:bldP spid="10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/>
          <p:cNvGrpSpPr/>
          <p:nvPr/>
        </p:nvGrpSpPr>
        <p:grpSpPr>
          <a:xfrm>
            <a:off x="1008115" y="4263186"/>
            <a:ext cx="9872663" cy="230188"/>
            <a:chOff x="1397000" y="1735138"/>
            <a:chExt cx="9872663" cy="230188"/>
          </a:xfrm>
        </p:grpSpPr>
        <p:sp>
          <p:nvSpPr>
            <p:cNvPr id="134" name="Rectangle 7"/>
            <p:cNvSpPr>
              <a:spLocks noChangeArrowheads="1"/>
            </p:cNvSpPr>
            <p:nvPr/>
          </p:nvSpPr>
          <p:spPr bwMode="auto">
            <a:xfrm>
              <a:off x="1614488" y="1839913"/>
              <a:ext cx="9437688" cy="20638"/>
            </a:xfrm>
            <a:prstGeom prst="rect">
              <a:avLst/>
            </a:prstGeom>
            <a:solidFill>
              <a:srgbClr val="CA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6" name="Oval 9"/>
            <p:cNvSpPr>
              <a:spLocks noChangeArrowheads="1"/>
            </p:cNvSpPr>
            <p:nvPr/>
          </p:nvSpPr>
          <p:spPr bwMode="auto">
            <a:xfrm>
              <a:off x="1406525" y="1746251"/>
              <a:ext cx="207963" cy="207963"/>
            </a:xfrm>
            <a:prstGeom prst="ellipse">
              <a:avLst/>
            </a:prstGeom>
            <a:solidFill>
              <a:srgbClr val="F2F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7" name="Freeform 10"/>
            <p:cNvSpPr>
              <a:spLocks noEditPoints="1"/>
            </p:cNvSpPr>
            <p:nvPr/>
          </p:nvSpPr>
          <p:spPr bwMode="auto">
            <a:xfrm>
              <a:off x="1397000" y="1735138"/>
              <a:ext cx="228600" cy="230188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4 h 44"/>
                <a:gd name="T12" fmla="*/ 4 w 44"/>
                <a:gd name="T13" fmla="*/ 22 h 44"/>
                <a:gd name="T14" fmla="*/ 22 w 44"/>
                <a:gd name="T15" fmla="*/ 40 h 44"/>
                <a:gd name="T16" fmla="*/ 40 w 44"/>
                <a:gd name="T17" fmla="*/ 22 h 44"/>
                <a:gd name="T18" fmla="*/ 22 w 44"/>
                <a:gd name="T1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4"/>
                  </a:moveTo>
                  <a:cubicBezTo>
                    <a:pt x="12" y="4"/>
                    <a:pt x="4" y="12"/>
                    <a:pt x="4" y="22"/>
                  </a:cubicBezTo>
                  <a:cubicBezTo>
                    <a:pt x="4" y="32"/>
                    <a:pt x="12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2"/>
                    <a:pt x="32" y="4"/>
                    <a:pt x="22" y="4"/>
                  </a:cubicBezTo>
                  <a:close/>
                </a:path>
              </a:pathLst>
            </a:custGeom>
            <a:solidFill>
              <a:srgbClr val="CA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8" name="Oval 11"/>
            <p:cNvSpPr>
              <a:spLocks noChangeArrowheads="1"/>
            </p:cNvSpPr>
            <p:nvPr/>
          </p:nvSpPr>
          <p:spPr bwMode="auto">
            <a:xfrm>
              <a:off x="11052175" y="1746251"/>
              <a:ext cx="206375" cy="207963"/>
            </a:xfrm>
            <a:prstGeom prst="ellipse">
              <a:avLst/>
            </a:prstGeom>
            <a:solidFill>
              <a:srgbClr val="F2F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9" name="Freeform 12"/>
            <p:cNvSpPr>
              <a:spLocks noEditPoints="1"/>
            </p:cNvSpPr>
            <p:nvPr/>
          </p:nvSpPr>
          <p:spPr bwMode="auto">
            <a:xfrm>
              <a:off x="11041063" y="1735138"/>
              <a:ext cx="228600" cy="230188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4 h 44"/>
                <a:gd name="T12" fmla="*/ 4 w 44"/>
                <a:gd name="T13" fmla="*/ 22 h 44"/>
                <a:gd name="T14" fmla="*/ 22 w 44"/>
                <a:gd name="T15" fmla="*/ 40 h 44"/>
                <a:gd name="T16" fmla="*/ 40 w 44"/>
                <a:gd name="T17" fmla="*/ 22 h 44"/>
                <a:gd name="T18" fmla="*/ 22 w 44"/>
                <a:gd name="T1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4"/>
                  </a:moveTo>
                  <a:cubicBezTo>
                    <a:pt x="12" y="4"/>
                    <a:pt x="4" y="12"/>
                    <a:pt x="4" y="22"/>
                  </a:cubicBezTo>
                  <a:cubicBezTo>
                    <a:pt x="4" y="32"/>
                    <a:pt x="12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2"/>
                    <a:pt x="32" y="4"/>
                    <a:pt x="22" y="4"/>
                  </a:cubicBezTo>
                  <a:close/>
                </a:path>
              </a:pathLst>
            </a:custGeom>
            <a:solidFill>
              <a:srgbClr val="CA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1" name="Oval 14"/>
            <p:cNvSpPr>
              <a:spLocks noChangeArrowheads="1"/>
            </p:cNvSpPr>
            <p:nvPr/>
          </p:nvSpPr>
          <p:spPr bwMode="auto">
            <a:xfrm>
              <a:off x="3689350" y="1746251"/>
              <a:ext cx="206375" cy="207963"/>
            </a:xfrm>
            <a:prstGeom prst="ellipse">
              <a:avLst/>
            </a:prstGeom>
            <a:solidFill>
              <a:srgbClr val="CA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6" name="Oval 19"/>
            <p:cNvSpPr>
              <a:spLocks noChangeArrowheads="1"/>
            </p:cNvSpPr>
            <p:nvPr/>
          </p:nvSpPr>
          <p:spPr bwMode="auto">
            <a:xfrm>
              <a:off x="6176963" y="1746251"/>
              <a:ext cx="207963" cy="2079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2" name="Oval 270"/>
            <p:cNvSpPr>
              <a:spLocks noChangeArrowheads="1"/>
            </p:cNvSpPr>
            <p:nvPr/>
          </p:nvSpPr>
          <p:spPr bwMode="auto">
            <a:xfrm>
              <a:off x="8666163" y="1746251"/>
              <a:ext cx="207963" cy="207963"/>
            </a:xfrm>
            <a:prstGeom prst="ellipse">
              <a:avLst/>
            </a:prstGeom>
            <a:solidFill>
              <a:srgbClr val="CA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565073" y="2979930"/>
            <a:ext cx="2711543" cy="810399"/>
            <a:chOff x="8027893" y="2583618"/>
            <a:chExt cx="2711543" cy="810399"/>
          </a:xfrm>
        </p:grpSpPr>
        <p:sp>
          <p:nvSpPr>
            <p:cNvPr id="160" name="Text Placeholder 5"/>
            <p:cNvSpPr txBox="1"/>
            <p:nvPr/>
          </p:nvSpPr>
          <p:spPr>
            <a:xfrm>
              <a:off x="8041341" y="2846037"/>
              <a:ext cx="2698095" cy="54798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. </a:t>
              </a:r>
              <a:endParaRPr kumimoji="0" lang="id-ID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3006271" y="4560710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计划</a:t>
            </a:r>
            <a:r>
              <a:rPr kumimoji="0" lang="id-ID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B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01734" y="4555390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计划 </a:t>
            </a:r>
            <a:r>
              <a:rPr kumimoji="0" lang="id-ID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961372" y="4579576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计划</a:t>
            </a:r>
            <a:r>
              <a:rPr kumimoji="0" lang="id-ID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C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0346590" y="4579575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计划</a:t>
            </a:r>
            <a:r>
              <a:rPr kumimoji="0" lang="id-ID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D</a:t>
            </a:r>
          </a:p>
        </p:txBody>
      </p:sp>
      <p:sp>
        <p:nvSpPr>
          <p:cNvPr id="21" name="Shape 2733"/>
          <p:cNvSpPr/>
          <p:nvPr/>
        </p:nvSpPr>
        <p:spPr>
          <a:xfrm>
            <a:off x="5364224" y="1325373"/>
            <a:ext cx="1055670" cy="2660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364"/>
                </a:moveTo>
                <a:lnTo>
                  <a:pt x="2804" y="17041"/>
                </a:lnTo>
                <a:lnTo>
                  <a:pt x="9142" y="5518"/>
                </a:lnTo>
                <a:lnTo>
                  <a:pt x="9803" y="5724"/>
                </a:lnTo>
                <a:cubicBezTo>
                  <a:pt x="9859" y="5747"/>
                  <a:pt x="9925" y="5764"/>
                  <a:pt x="9991" y="5783"/>
                </a:cubicBezTo>
                <a:lnTo>
                  <a:pt x="10130" y="5826"/>
                </a:lnTo>
                <a:lnTo>
                  <a:pt x="10141" y="5820"/>
                </a:lnTo>
                <a:cubicBezTo>
                  <a:pt x="10339" y="5861"/>
                  <a:pt x="10555" y="5891"/>
                  <a:pt x="10800" y="5891"/>
                </a:cubicBezTo>
                <a:cubicBezTo>
                  <a:pt x="11045" y="5891"/>
                  <a:pt x="11261" y="5861"/>
                  <a:pt x="11459" y="5820"/>
                </a:cubicBezTo>
                <a:lnTo>
                  <a:pt x="11470" y="5826"/>
                </a:lnTo>
                <a:lnTo>
                  <a:pt x="11609" y="5783"/>
                </a:lnTo>
                <a:cubicBezTo>
                  <a:pt x="11675" y="5764"/>
                  <a:pt x="11741" y="5747"/>
                  <a:pt x="11797" y="5724"/>
                </a:cubicBezTo>
                <a:lnTo>
                  <a:pt x="12457" y="5518"/>
                </a:lnTo>
                <a:lnTo>
                  <a:pt x="14283" y="8836"/>
                </a:lnTo>
                <a:lnTo>
                  <a:pt x="10800" y="8836"/>
                </a:lnTo>
                <a:cubicBezTo>
                  <a:pt x="10054" y="8836"/>
                  <a:pt x="9450" y="9056"/>
                  <a:pt x="9450" y="9327"/>
                </a:cubicBezTo>
                <a:cubicBezTo>
                  <a:pt x="9450" y="9599"/>
                  <a:pt x="10054" y="9818"/>
                  <a:pt x="10800" y="9818"/>
                </a:cubicBezTo>
                <a:lnTo>
                  <a:pt x="14824" y="9818"/>
                </a:lnTo>
                <a:lnTo>
                  <a:pt x="18796" y="17041"/>
                </a:lnTo>
                <a:cubicBezTo>
                  <a:pt x="18796" y="17041"/>
                  <a:pt x="10800" y="20364"/>
                  <a:pt x="10800" y="20364"/>
                </a:cubicBezTo>
                <a:close/>
                <a:moveTo>
                  <a:pt x="2776" y="2264"/>
                </a:moveTo>
                <a:cubicBezTo>
                  <a:pt x="3291" y="1541"/>
                  <a:pt x="6683" y="982"/>
                  <a:pt x="10800" y="982"/>
                </a:cubicBezTo>
                <a:cubicBezTo>
                  <a:pt x="14917" y="982"/>
                  <a:pt x="18308" y="1541"/>
                  <a:pt x="18825" y="2264"/>
                </a:cubicBezTo>
                <a:lnTo>
                  <a:pt x="10800" y="4765"/>
                </a:lnTo>
                <a:cubicBezTo>
                  <a:pt x="10800" y="4765"/>
                  <a:pt x="2776" y="2264"/>
                  <a:pt x="2776" y="2264"/>
                </a:cubicBezTo>
                <a:close/>
                <a:moveTo>
                  <a:pt x="21551" y="17094"/>
                </a:moveTo>
                <a:lnTo>
                  <a:pt x="21578" y="17093"/>
                </a:lnTo>
                <a:lnTo>
                  <a:pt x="17575" y="9818"/>
                </a:lnTo>
                <a:lnTo>
                  <a:pt x="18900" y="9818"/>
                </a:lnTo>
                <a:cubicBezTo>
                  <a:pt x="19646" y="9818"/>
                  <a:pt x="20250" y="9599"/>
                  <a:pt x="20250" y="9327"/>
                </a:cubicBezTo>
                <a:cubicBezTo>
                  <a:pt x="20250" y="9056"/>
                  <a:pt x="19646" y="8836"/>
                  <a:pt x="18900" y="8836"/>
                </a:cubicBezTo>
                <a:lnTo>
                  <a:pt x="17036" y="8836"/>
                </a:lnTo>
                <a:lnTo>
                  <a:pt x="14828" y="4820"/>
                </a:lnTo>
                <a:lnTo>
                  <a:pt x="14801" y="4822"/>
                </a:lnTo>
                <a:cubicBezTo>
                  <a:pt x="14795" y="4812"/>
                  <a:pt x="14792" y="4803"/>
                  <a:pt x="14785" y="4793"/>
                </a:cubicBezTo>
                <a:lnTo>
                  <a:pt x="20920" y="2881"/>
                </a:lnTo>
                <a:lnTo>
                  <a:pt x="20909" y="2874"/>
                </a:lnTo>
                <a:cubicBezTo>
                  <a:pt x="21315" y="2789"/>
                  <a:pt x="21600" y="2637"/>
                  <a:pt x="21600" y="2455"/>
                </a:cubicBezTo>
                <a:cubicBezTo>
                  <a:pt x="21600" y="1099"/>
                  <a:pt x="16764" y="0"/>
                  <a:pt x="10800" y="0"/>
                </a:cubicBezTo>
                <a:cubicBezTo>
                  <a:pt x="4836" y="0"/>
                  <a:pt x="0" y="1099"/>
                  <a:pt x="0" y="2455"/>
                </a:cubicBezTo>
                <a:cubicBezTo>
                  <a:pt x="0" y="2637"/>
                  <a:pt x="285" y="2789"/>
                  <a:pt x="691" y="2874"/>
                </a:cubicBezTo>
                <a:lnTo>
                  <a:pt x="680" y="2881"/>
                </a:lnTo>
                <a:lnTo>
                  <a:pt x="6815" y="4793"/>
                </a:lnTo>
                <a:cubicBezTo>
                  <a:pt x="6808" y="4802"/>
                  <a:pt x="6805" y="4812"/>
                  <a:pt x="6799" y="4822"/>
                </a:cubicBezTo>
                <a:lnTo>
                  <a:pt x="6772" y="4820"/>
                </a:lnTo>
                <a:lnTo>
                  <a:pt x="22" y="17093"/>
                </a:lnTo>
                <a:lnTo>
                  <a:pt x="49" y="17094"/>
                </a:lnTo>
                <a:cubicBezTo>
                  <a:pt x="34" y="17123"/>
                  <a:pt x="0" y="17151"/>
                  <a:pt x="0" y="17182"/>
                </a:cubicBezTo>
                <a:cubicBezTo>
                  <a:pt x="0" y="17306"/>
                  <a:pt x="137" y="17416"/>
                  <a:pt x="345" y="17502"/>
                </a:cubicBezTo>
                <a:lnTo>
                  <a:pt x="335" y="17505"/>
                </a:lnTo>
                <a:lnTo>
                  <a:pt x="9785" y="21432"/>
                </a:lnTo>
                <a:lnTo>
                  <a:pt x="9795" y="21429"/>
                </a:lnTo>
                <a:cubicBezTo>
                  <a:pt x="10041" y="21532"/>
                  <a:pt x="10394" y="21600"/>
                  <a:pt x="10800" y="21600"/>
                </a:cubicBezTo>
                <a:cubicBezTo>
                  <a:pt x="11206" y="21600"/>
                  <a:pt x="11557" y="21532"/>
                  <a:pt x="11805" y="21429"/>
                </a:cubicBezTo>
                <a:lnTo>
                  <a:pt x="11815" y="21432"/>
                </a:lnTo>
                <a:lnTo>
                  <a:pt x="21265" y="17505"/>
                </a:lnTo>
                <a:lnTo>
                  <a:pt x="21255" y="17502"/>
                </a:lnTo>
                <a:cubicBezTo>
                  <a:pt x="21463" y="17416"/>
                  <a:pt x="21600" y="17306"/>
                  <a:pt x="21600" y="17182"/>
                </a:cubicBezTo>
                <a:cubicBezTo>
                  <a:pt x="21600" y="17151"/>
                  <a:pt x="21566" y="17123"/>
                  <a:pt x="21551" y="1709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9" name="Rectangle 74"/>
          <p:cNvSpPr/>
          <p:nvPr/>
        </p:nvSpPr>
        <p:spPr>
          <a:xfrm>
            <a:off x="182606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609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kumimoji="0" lang="ms-MY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0" name="Rectangle 74"/>
          <p:cNvSpPr/>
          <p:nvPr/>
        </p:nvSpPr>
        <p:spPr>
          <a:xfrm>
            <a:off x="2464637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609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kumimoji="0" lang="ms-MY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2" name="Rectangle 74"/>
          <p:cNvSpPr/>
          <p:nvPr/>
        </p:nvSpPr>
        <p:spPr>
          <a:xfrm>
            <a:off x="4953044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609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kumimoji="0" lang="ms-MY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3" name="Rectangle 74"/>
          <p:cNvSpPr/>
          <p:nvPr/>
        </p:nvSpPr>
        <p:spPr>
          <a:xfrm>
            <a:off x="7442244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609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kumimoji="0" lang="ms-MY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4" name="Rectangle 74"/>
          <p:cNvSpPr/>
          <p:nvPr/>
        </p:nvSpPr>
        <p:spPr>
          <a:xfrm>
            <a:off x="9827462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609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kumimoji="0" lang="ms-MY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/>
          <p:cNvGraphicFramePr/>
          <p:nvPr/>
        </p:nvGraphicFramePr>
        <p:xfrm>
          <a:off x="914400" y="1581665"/>
          <a:ext cx="9514114" cy="462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0055887" y="3263510"/>
            <a:ext cx="726161" cy="246221"/>
          </a:xfrm>
          <a:prstGeom prst="rect">
            <a:avLst/>
          </a:prstGeom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AFF2"/>
                </a:solidFill>
                <a:effectLst/>
                <a:uLnTx/>
                <a:uFillTx/>
                <a:latin typeface="Playfair Display" charset="0"/>
                <a:ea typeface="Playfair Display" charset="0"/>
                <a:cs typeface="Playfair Display" charset="0"/>
              </a:rPr>
              <a:t>Series 5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55887" y="5253175"/>
            <a:ext cx="710131" cy="246221"/>
          </a:xfrm>
          <a:prstGeom prst="rect">
            <a:avLst/>
          </a:prstGeom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AFF2"/>
                </a:solidFill>
                <a:effectLst/>
                <a:uLnTx/>
                <a:uFillTx/>
                <a:latin typeface="Playfair Display" charset="0"/>
                <a:ea typeface="Playfair Display" charset="0"/>
                <a:cs typeface="Playfair Display" charset="0"/>
              </a:rPr>
              <a:t>Series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55887" y="4846775"/>
            <a:ext cx="738985" cy="246221"/>
          </a:xfrm>
          <a:prstGeom prst="rect">
            <a:avLst/>
          </a:prstGeom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Playfair Display" charset="0"/>
                <a:ea typeface="Playfair Display" charset="0"/>
                <a:cs typeface="Playfair Display" charset="0"/>
              </a:rPr>
              <a:t>Series 2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5887" y="4338775"/>
            <a:ext cx="730969" cy="246221"/>
          </a:xfrm>
          <a:prstGeom prst="rect">
            <a:avLst/>
          </a:prstGeom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AFF2"/>
                </a:solidFill>
                <a:effectLst/>
                <a:uLnTx/>
                <a:uFillTx/>
                <a:latin typeface="Playfair Display" charset="0"/>
                <a:ea typeface="Playfair Display" charset="0"/>
                <a:cs typeface="Playfair Display" charset="0"/>
              </a:rPr>
              <a:t>Series 3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55887" y="3729175"/>
            <a:ext cx="740587" cy="246221"/>
          </a:xfrm>
          <a:prstGeom prst="rect">
            <a:avLst/>
          </a:prstGeom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Playfair Display" charset="0"/>
                <a:ea typeface="Playfair Display" charset="0"/>
                <a:cs typeface="Playfair Display" charset="0"/>
              </a:rPr>
              <a:t>Series 4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/>
        </p:nvSpPr>
        <p:spPr>
          <a:xfrm>
            <a:off x="4378666" y="1187314"/>
            <a:ext cx="3157536" cy="3098029"/>
          </a:xfrm>
          <a:custGeom>
            <a:avLst/>
            <a:gdLst>
              <a:gd name="connsiteX0" fmla="*/ 0 w 2800350"/>
              <a:gd name="connsiteY0" fmla="*/ 0 h 2800350"/>
              <a:gd name="connsiteX1" fmla="*/ 2800350 w 2800350"/>
              <a:gd name="connsiteY1" fmla="*/ 0 h 2800350"/>
              <a:gd name="connsiteX2" fmla="*/ 2800350 w 2800350"/>
              <a:gd name="connsiteY2" fmla="*/ 2800350 h 2800350"/>
              <a:gd name="connsiteX3" fmla="*/ 0 w 2800350"/>
              <a:gd name="connsiteY3" fmla="*/ 2800350 h 2800350"/>
              <a:gd name="connsiteX4" fmla="*/ 0 w 2800350"/>
              <a:gd name="connsiteY4" fmla="*/ 0 h 2800350"/>
              <a:gd name="connsiteX0-1" fmla="*/ 0 w 2800350"/>
              <a:gd name="connsiteY0-2" fmla="*/ 0 h 2828925"/>
              <a:gd name="connsiteX1-3" fmla="*/ 2800350 w 2800350"/>
              <a:gd name="connsiteY1-4" fmla="*/ 0 h 2828925"/>
              <a:gd name="connsiteX2-5" fmla="*/ 1543050 w 2800350"/>
              <a:gd name="connsiteY2-6" fmla="*/ 2828925 h 2828925"/>
              <a:gd name="connsiteX3-7" fmla="*/ 0 w 2800350"/>
              <a:gd name="connsiteY3-8" fmla="*/ 2800350 h 2828925"/>
              <a:gd name="connsiteX4-9" fmla="*/ 0 w 2800350"/>
              <a:gd name="connsiteY4-10" fmla="*/ 0 h 2828925"/>
              <a:gd name="connsiteX0-11" fmla="*/ 0 w 2800350"/>
              <a:gd name="connsiteY0-12" fmla="*/ 0 h 2828925"/>
              <a:gd name="connsiteX1-13" fmla="*/ 2800350 w 2800350"/>
              <a:gd name="connsiteY1-14" fmla="*/ 0 h 2828925"/>
              <a:gd name="connsiteX2-15" fmla="*/ 1543050 w 2800350"/>
              <a:gd name="connsiteY2-16" fmla="*/ 2828925 h 2828925"/>
              <a:gd name="connsiteX3-17" fmla="*/ 142875 w 2800350"/>
              <a:gd name="connsiteY3-18" fmla="*/ 1543050 h 2828925"/>
              <a:gd name="connsiteX4-19" fmla="*/ 0 w 2800350"/>
              <a:gd name="connsiteY4-20" fmla="*/ 0 h 2828925"/>
              <a:gd name="connsiteX0-21" fmla="*/ 828675 w 2657475"/>
              <a:gd name="connsiteY0-22" fmla="*/ 0 h 2828925"/>
              <a:gd name="connsiteX1-23" fmla="*/ 2657475 w 2657475"/>
              <a:gd name="connsiteY1-24" fmla="*/ 0 h 2828925"/>
              <a:gd name="connsiteX2-25" fmla="*/ 1400175 w 2657475"/>
              <a:gd name="connsiteY2-26" fmla="*/ 2828925 h 2828925"/>
              <a:gd name="connsiteX3-27" fmla="*/ 0 w 2657475"/>
              <a:gd name="connsiteY3-28" fmla="*/ 1543050 h 2828925"/>
              <a:gd name="connsiteX4-29" fmla="*/ 828675 w 2657475"/>
              <a:gd name="connsiteY4-30" fmla="*/ 0 h 2828925"/>
              <a:gd name="connsiteX0-31" fmla="*/ 828675 w 2200275"/>
              <a:gd name="connsiteY0-32" fmla="*/ 0 h 2828925"/>
              <a:gd name="connsiteX1-33" fmla="*/ 2200275 w 2200275"/>
              <a:gd name="connsiteY1-34" fmla="*/ 1171575 h 2828925"/>
              <a:gd name="connsiteX2-35" fmla="*/ 1400175 w 2200275"/>
              <a:gd name="connsiteY2-36" fmla="*/ 2828925 h 2828925"/>
              <a:gd name="connsiteX3-37" fmla="*/ 0 w 2200275"/>
              <a:gd name="connsiteY3-38" fmla="*/ 1543050 h 2828925"/>
              <a:gd name="connsiteX4-39" fmla="*/ 828675 w 2200275"/>
              <a:gd name="connsiteY4-40" fmla="*/ 0 h 2828925"/>
              <a:gd name="connsiteX0-41" fmla="*/ 1143000 w 2200275"/>
              <a:gd name="connsiteY0-42" fmla="*/ 0 h 2828925"/>
              <a:gd name="connsiteX1-43" fmla="*/ 2200275 w 2200275"/>
              <a:gd name="connsiteY1-44" fmla="*/ 1171575 h 2828925"/>
              <a:gd name="connsiteX2-45" fmla="*/ 1400175 w 2200275"/>
              <a:gd name="connsiteY2-46" fmla="*/ 2828925 h 2828925"/>
              <a:gd name="connsiteX3-47" fmla="*/ 0 w 2200275"/>
              <a:gd name="connsiteY3-48" fmla="*/ 1543050 h 2828925"/>
              <a:gd name="connsiteX4-49" fmla="*/ 1143000 w 2200275"/>
              <a:gd name="connsiteY4-50" fmla="*/ 0 h 2828925"/>
              <a:gd name="connsiteX0-51" fmla="*/ 1143000 w 2600325"/>
              <a:gd name="connsiteY0-52" fmla="*/ 0 h 2828925"/>
              <a:gd name="connsiteX1-53" fmla="*/ 2600325 w 2600325"/>
              <a:gd name="connsiteY1-54" fmla="*/ 1314450 h 2828925"/>
              <a:gd name="connsiteX2-55" fmla="*/ 1400175 w 2600325"/>
              <a:gd name="connsiteY2-56" fmla="*/ 2828925 h 2828925"/>
              <a:gd name="connsiteX3-57" fmla="*/ 0 w 2600325"/>
              <a:gd name="connsiteY3-58" fmla="*/ 1543050 h 2828925"/>
              <a:gd name="connsiteX4-59" fmla="*/ 1143000 w 2600325"/>
              <a:gd name="connsiteY4-60" fmla="*/ 0 h 2828925"/>
              <a:gd name="connsiteX0-61" fmla="*/ 1371600 w 2828925"/>
              <a:gd name="connsiteY0-62" fmla="*/ 0 h 2828925"/>
              <a:gd name="connsiteX1-63" fmla="*/ 2828925 w 2828925"/>
              <a:gd name="connsiteY1-64" fmla="*/ 1314450 h 2828925"/>
              <a:gd name="connsiteX2-65" fmla="*/ 1628775 w 2828925"/>
              <a:gd name="connsiteY2-66" fmla="*/ 2828925 h 2828925"/>
              <a:gd name="connsiteX3-67" fmla="*/ 0 w 2828925"/>
              <a:gd name="connsiteY3-68" fmla="*/ 1543050 h 2828925"/>
              <a:gd name="connsiteX4-69" fmla="*/ 1371600 w 2828925"/>
              <a:gd name="connsiteY4-70" fmla="*/ 0 h 2828925"/>
              <a:gd name="connsiteX0-71" fmla="*/ 1285875 w 2828925"/>
              <a:gd name="connsiteY0-72" fmla="*/ 0 h 2943225"/>
              <a:gd name="connsiteX1-73" fmla="*/ 2828925 w 2828925"/>
              <a:gd name="connsiteY1-74" fmla="*/ 1428750 h 2943225"/>
              <a:gd name="connsiteX2-75" fmla="*/ 1628775 w 2828925"/>
              <a:gd name="connsiteY2-76" fmla="*/ 2943225 h 2943225"/>
              <a:gd name="connsiteX3-77" fmla="*/ 0 w 2828925"/>
              <a:gd name="connsiteY3-78" fmla="*/ 1657350 h 2943225"/>
              <a:gd name="connsiteX4-79" fmla="*/ 1285875 w 2828925"/>
              <a:gd name="connsiteY4-80" fmla="*/ 0 h 2943225"/>
              <a:gd name="connsiteX0-81" fmla="*/ 1285875 w 2828925"/>
              <a:gd name="connsiteY0-82" fmla="*/ 0 h 3028950"/>
              <a:gd name="connsiteX1-83" fmla="*/ 2828925 w 2828925"/>
              <a:gd name="connsiteY1-84" fmla="*/ 1428750 h 3028950"/>
              <a:gd name="connsiteX2-85" fmla="*/ 1457325 w 2828925"/>
              <a:gd name="connsiteY2-86" fmla="*/ 3028950 h 3028950"/>
              <a:gd name="connsiteX3-87" fmla="*/ 0 w 2828925"/>
              <a:gd name="connsiteY3-88" fmla="*/ 1657350 h 3028950"/>
              <a:gd name="connsiteX4-89" fmla="*/ 1285875 w 2828925"/>
              <a:gd name="connsiteY4-90" fmla="*/ 0 h 3028950"/>
              <a:gd name="connsiteX0-91" fmla="*/ 1385281 w 2828925"/>
              <a:gd name="connsiteY0-92" fmla="*/ 0 h 3028950"/>
              <a:gd name="connsiteX1-93" fmla="*/ 2828925 w 2828925"/>
              <a:gd name="connsiteY1-94" fmla="*/ 1428750 h 3028950"/>
              <a:gd name="connsiteX2-95" fmla="*/ 1457325 w 2828925"/>
              <a:gd name="connsiteY2-96" fmla="*/ 3028950 h 3028950"/>
              <a:gd name="connsiteX3-97" fmla="*/ 0 w 2828925"/>
              <a:gd name="connsiteY3-98" fmla="*/ 1657350 h 3028950"/>
              <a:gd name="connsiteX4-99" fmla="*/ 1385281 w 2828925"/>
              <a:gd name="connsiteY4-100" fmla="*/ 0 h 3028950"/>
              <a:gd name="connsiteX0-101" fmla="*/ 1385281 w 2712951"/>
              <a:gd name="connsiteY0-102" fmla="*/ 0 h 3028950"/>
              <a:gd name="connsiteX1-103" fmla="*/ 2712951 w 2712951"/>
              <a:gd name="connsiteY1-104" fmla="*/ 1657889 h 3028950"/>
              <a:gd name="connsiteX2-105" fmla="*/ 1457325 w 2712951"/>
              <a:gd name="connsiteY2-106" fmla="*/ 3028950 h 3028950"/>
              <a:gd name="connsiteX3-107" fmla="*/ 0 w 2712951"/>
              <a:gd name="connsiteY3-108" fmla="*/ 1657350 h 3028950"/>
              <a:gd name="connsiteX4-109" fmla="*/ 1385281 w 2712951"/>
              <a:gd name="connsiteY4-110" fmla="*/ 0 h 3028950"/>
              <a:gd name="connsiteX0-111" fmla="*/ 1385281 w 2712951"/>
              <a:gd name="connsiteY0-112" fmla="*/ 0 h 3067140"/>
              <a:gd name="connsiteX1-113" fmla="*/ 2712951 w 2712951"/>
              <a:gd name="connsiteY1-114" fmla="*/ 1657889 h 3067140"/>
              <a:gd name="connsiteX2-115" fmla="*/ 1291649 w 2712951"/>
              <a:gd name="connsiteY2-116" fmla="*/ 3067140 h 3067140"/>
              <a:gd name="connsiteX3-117" fmla="*/ 0 w 2712951"/>
              <a:gd name="connsiteY3-118" fmla="*/ 1657350 h 3067140"/>
              <a:gd name="connsiteX4-119" fmla="*/ 1385281 w 2712951"/>
              <a:gd name="connsiteY4-120" fmla="*/ 0 h 3067140"/>
              <a:gd name="connsiteX0-121" fmla="*/ 1418416 w 2746086"/>
              <a:gd name="connsiteY0-122" fmla="*/ 0 h 3067140"/>
              <a:gd name="connsiteX1-123" fmla="*/ 2746086 w 2746086"/>
              <a:gd name="connsiteY1-124" fmla="*/ 1657889 h 3067140"/>
              <a:gd name="connsiteX2-125" fmla="*/ 1324784 w 2746086"/>
              <a:gd name="connsiteY2-126" fmla="*/ 3067140 h 3067140"/>
              <a:gd name="connsiteX3-127" fmla="*/ 0 w 2746086"/>
              <a:gd name="connsiteY3-128" fmla="*/ 1504591 h 3067140"/>
              <a:gd name="connsiteX4-129" fmla="*/ 1418416 w 2746086"/>
              <a:gd name="connsiteY4-130" fmla="*/ 0 h 3067140"/>
              <a:gd name="connsiteX0-131" fmla="*/ 1418416 w 2746086"/>
              <a:gd name="connsiteY0-132" fmla="*/ 0 h 3067140"/>
              <a:gd name="connsiteX1-133" fmla="*/ 2746086 w 2746086"/>
              <a:gd name="connsiteY1-134" fmla="*/ 1657889 h 3067140"/>
              <a:gd name="connsiteX2-135" fmla="*/ 1324784 w 2746086"/>
              <a:gd name="connsiteY2-136" fmla="*/ 3067140 h 3067140"/>
              <a:gd name="connsiteX3-137" fmla="*/ 0 w 2746086"/>
              <a:gd name="connsiteY3-138" fmla="*/ 1695540 h 3067140"/>
              <a:gd name="connsiteX4-139" fmla="*/ 1418416 w 2746086"/>
              <a:gd name="connsiteY4-140" fmla="*/ 0 h 3067140"/>
              <a:gd name="connsiteX0-141" fmla="*/ 1418416 w 2746086"/>
              <a:gd name="connsiteY0-142" fmla="*/ 0 h 3372658"/>
              <a:gd name="connsiteX1-143" fmla="*/ 2746086 w 2746086"/>
              <a:gd name="connsiteY1-144" fmla="*/ 1657889 h 3372658"/>
              <a:gd name="connsiteX2-145" fmla="*/ 1391054 w 2746086"/>
              <a:gd name="connsiteY2-146" fmla="*/ 3372658 h 3372658"/>
              <a:gd name="connsiteX3-147" fmla="*/ 0 w 2746086"/>
              <a:gd name="connsiteY3-148" fmla="*/ 1695540 h 3372658"/>
              <a:gd name="connsiteX4-149" fmla="*/ 1418416 w 2746086"/>
              <a:gd name="connsiteY4-150" fmla="*/ 0 h 337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746086" h="3372658">
                <a:moveTo>
                  <a:pt x="1418416" y="0"/>
                </a:moveTo>
                <a:lnTo>
                  <a:pt x="2746086" y="1657889"/>
                </a:lnTo>
                <a:lnTo>
                  <a:pt x="1391054" y="3372658"/>
                </a:lnTo>
                <a:lnTo>
                  <a:pt x="0" y="1695540"/>
                </a:lnTo>
                <a:lnTo>
                  <a:pt x="1418416" y="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52837" y="434961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5729" y="4718946"/>
            <a:ext cx="66634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 your need to draw the text box size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dirty="0">
              <a:solidFill>
                <a:srgbClr val="373B4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72220" y="2228496"/>
            <a:ext cx="1262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prstClr val="white"/>
                </a:solidFill>
              </a:rPr>
              <a:t>04</a:t>
            </a:r>
            <a:endParaRPr lang="zh-CN" altLang="en-US" sz="6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05408" y="2373281"/>
            <a:ext cx="4015233" cy="3774908"/>
            <a:chOff x="556768" y="2425435"/>
            <a:chExt cx="3346263" cy="3145978"/>
          </a:xfrm>
        </p:grpSpPr>
        <p:grpSp>
          <p:nvGrpSpPr>
            <p:cNvPr id="4" name="Group 3"/>
            <p:cNvGrpSpPr/>
            <p:nvPr/>
          </p:nvGrpSpPr>
          <p:grpSpPr>
            <a:xfrm>
              <a:off x="2848137" y="2425435"/>
              <a:ext cx="1054894" cy="2466526"/>
              <a:chOff x="7806032" y="1207488"/>
              <a:chExt cx="1406525" cy="3910013"/>
            </a:xfrm>
          </p:grpSpPr>
          <p:sp>
            <p:nvSpPr>
              <p:cNvPr id="5" name="Freeform 4"/>
              <p:cNvSpPr/>
              <p:nvPr/>
            </p:nvSpPr>
            <p:spPr bwMode="auto">
              <a:xfrm flipH="1">
                <a:off x="8509295" y="1450376"/>
                <a:ext cx="703262" cy="3667125"/>
              </a:xfrm>
              <a:custGeom>
                <a:avLst/>
                <a:gdLst>
                  <a:gd name="T0" fmla="*/ 0 w 443"/>
                  <a:gd name="T1" fmla="*/ 0 h 2310"/>
                  <a:gd name="T2" fmla="*/ 0 w 443"/>
                  <a:gd name="T3" fmla="*/ 2152 h 2310"/>
                  <a:gd name="T4" fmla="*/ 443 w 443"/>
                  <a:gd name="T5" fmla="*/ 2310 h 2310"/>
                  <a:gd name="T6" fmla="*/ 443 w 443"/>
                  <a:gd name="T7" fmla="*/ 158 h 2310"/>
                  <a:gd name="T8" fmla="*/ 0 w 443"/>
                  <a:gd name="T9" fmla="*/ 0 h 2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2310">
                    <a:moveTo>
                      <a:pt x="0" y="0"/>
                    </a:moveTo>
                    <a:lnTo>
                      <a:pt x="0" y="2152"/>
                    </a:lnTo>
                    <a:lnTo>
                      <a:pt x="443" y="2310"/>
                    </a:lnTo>
                    <a:lnTo>
                      <a:pt x="443" y="1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 flipH="1">
                <a:off x="7806033" y="1450376"/>
                <a:ext cx="703262" cy="3667125"/>
              </a:xfrm>
              <a:custGeom>
                <a:avLst/>
                <a:gdLst>
                  <a:gd name="T0" fmla="*/ 0 w 443"/>
                  <a:gd name="T1" fmla="*/ 158 h 2310"/>
                  <a:gd name="T2" fmla="*/ 0 w 443"/>
                  <a:gd name="T3" fmla="*/ 2310 h 2310"/>
                  <a:gd name="T4" fmla="*/ 443 w 443"/>
                  <a:gd name="T5" fmla="*/ 2152 h 2310"/>
                  <a:gd name="T6" fmla="*/ 443 w 443"/>
                  <a:gd name="T7" fmla="*/ 0 h 2310"/>
                  <a:gd name="T8" fmla="*/ 0 w 443"/>
                  <a:gd name="T9" fmla="*/ 158 h 2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2310">
                    <a:moveTo>
                      <a:pt x="0" y="158"/>
                    </a:moveTo>
                    <a:lnTo>
                      <a:pt x="0" y="2310"/>
                    </a:lnTo>
                    <a:lnTo>
                      <a:pt x="443" y="2152"/>
                    </a:lnTo>
                    <a:lnTo>
                      <a:pt x="443" y="0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7" name="Freeform 33"/>
              <p:cNvSpPr/>
              <p:nvPr/>
            </p:nvSpPr>
            <p:spPr bwMode="auto">
              <a:xfrm flipH="1">
                <a:off x="7806032" y="1207488"/>
                <a:ext cx="1406525" cy="503238"/>
              </a:xfrm>
              <a:custGeom>
                <a:avLst/>
                <a:gdLst>
                  <a:gd name="T0" fmla="*/ 443 w 886"/>
                  <a:gd name="T1" fmla="*/ 0 h 317"/>
                  <a:gd name="T2" fmla="*/ 0 w 886"/>
                  <a:gd name="T3" fmla="*/ 159 h 317"/>
                  <a:gd name="T4" fmla="*/ 443 w 886"/>
                  <a:gd name="T5" fmla="*/ 317 h 317"/>
                  <a:gd name="T6" fmla="*/ 886 w 886"/>
                  <a:gd name="T7" fmla="*/ 159 h 317"/>
                  <a:gd name="T8" fmla="*/ 443 w 886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6" h="317">
                    <a:moveTo>
                      <a:pt x="443" y="0"/>
                    </a:moveTo>
                    <a:lnTo>
                      <a:pt x="0" y="159"/>
                    </a:lnTo>
                    <a:lnTo>
                      <a:pt x="443" y="317"/>
                    </a:lnTo>
                    <a:lnTo>
                      <a:pt x="886" y="159"/>
                    </a:lnTo>
                    <a:lnTo>
                      <a:pt x="443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079069" y="3080624"/>
              <a:ext cx="1054894" cy="2035969"/>
              <a:chOff x="6070894" y="2990251"/>
              <a:chExt cx="1406525" cy="2714625"/>
            </a:xfrm>
          </p:grpSpPr>
          <p:sp>
            <p:nvSpPr>
              <p:cNvPr id="9" name="Freeform 19"/>
              <p:cNvSpPr/>
              <p:nvPr/>
            </p:nvSpPr>
            <p:spPr bwMode="auto">
              <a:xfrm flipH="1">
                <a:off x="6070894" y="3242663"/>
                <a:ext cx="703262" cy="2462213"/>
              </a:xfrm>
              <a:custGeom>
                <a:avLst/>
                <a:gdLst>
                  <a:gd name="T0" fmla="*/ 0 w 443"/>
                  <a:gd name="T1" fmla="*/ 160 h 1551"/>
                  <a:gd name="T2" fmla="*/ 0 w 443"/>
                  <a:gd name="T3" fmla="*/ 1551 h 1551"/>
                  <a:gd name="T4" fmla="*/ 443 w 443"/>
                  <a:gd name="T5" fmla="*/ 1392 h 1551"/>
                  <a:gd name="T6" fmla="*/ 443 w 443"/>
                  <a:gd name="T7" fmla="*/ 0 h 1551"/>
                  <a:gd name="T8" fmla="*/ 0 w 443"/>
                  <a:gd name="T9" fmla="*/ 160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1551">
                    <a:moveTo>
                      <a:pt x="0" y="160"/>
                    </a:moveTo>
                    <a:lnTo>
                      <a:pt x="0" y="1551"/>
                    </a:lnTo>
                    <a:lnTo>
                      <a:pt x="443" y="1392"/>
                    </a:lnTo>
                    <a:lnTo>
                      <a:pt x="443" y="0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" name="Freeform 27"/>
              <p:cNvSpPr/>
              <p:nvPr/>
            </p:nvSpPr>
            <p:spPr bwMode="auto">
              <a:xfrm flipH="1">
                <a:off x="6070894" y="2990251"/>
                <a:ext cx="1406525" cy="506413"/>
              </a:xfrm>
              <a:custGeom>
                <a:avLst/>
                <a:gdLst>
                  <a:gd name="T0" fmla="*/ 443 w 886"/>
                  <a:gd name="T1" fmla="*/ 0 h 319"/>
                  <a:gd name="T2" fmla="*/ 0 w 886"/>
                  <a:gd name="T3" fmla="*/ 159 h 319"/>
                  <a:gd name="T4" fmla="*/ 443 w 886"/>
                  <a:gd name="T5" fmla="*/ 319 h 319"/>
                  <a:gd name="T6" fmla="*/ 886 w 886"/>
                  <a:gd name="T7" fmla="*/ 159 h 319"/>
                  <a:gd name="T8" fmla="*/ 443 w 886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6" h="319">
                    <a:moveTo>
                      <a:pt x="443" y="0"/>
                    </a:moveTo>
                    <a:lnTo>
                      <a:pt x="0" y="159"/>
                    </a:lnTo>
                    <a:lnTo>
                      <a:pt x="443" y="319"/>
                    </a:lnTo>
                    <a:lnTo>
                      <a:pt x="886" y="159"/>
                    </a:lnTo>
                    <a:lnTo>
                      <a:pt x="443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" name="Freeform 29"/>
              <p:cNvSpPr/>
              <p:nvPr/>
            </p:nvSpPr>
            <p:spPr bwMode="auto">
              <a:xfrm flipH="1">
                <a:off x="6774157" y="3242663"/>
                <a:ext cx="703262" cy="2459038"/>
              </a:xfrm>
              <a:custGeom>
                <a:avLst/>
                <a:gdLst>
                  <a:gd name="T0" fmla="*/ 0 w 443"/>
                  <a:gd name="T1" fmla="*/ 0 h 1549"/>
                  <a:gd name="T2" fmla="*/ 0 w 443"/>
                  <a:gd name="T3" fmla="*/ 1386 h 1549"/>
                  <a:gd name="T4" fmla="*/ 443 w 443"/>
                  <a:gd name="T5" fmla="*/ 1549 h 1549"/>
                  <a:gd name="T6" fmla="*/ 443 w 443"/>
                  <a:gd name="T7" fmla="*/ 158 h 1549"/>
                  <a:gd name="T8" fmla="*/ 0 w 443"/>
                  <a:gd name="T9" fmla="*/ 0 h 1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1549">
                    <a:moveTo>
                      <a:pt x="0" y="0"/>
                    </a:moveTo>
                    <a:lnTo>
                      <a:pt x="0" y="1386"/>
                    </a:lnTo>
                    <a:lnTo>
                      <a:pt x="443" y="1549"/>
                    </a:lnTo>
                    <a:lnTo>
                      <a:pt x="443" y="1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317895" y="3676387"/>
              <a:ext cx="1062038" cy="1662113"/>
              <a:chOff x="4765969" y="2684393"/>
              <a:chExt cx="1416050" cy="2216150"/>
            </a:xfrm>
          </p:grpSpPr>
          <p:sp>
            <p:nvSpPr>
              <p:cNvPr id="13" name="Freeform 13"/>
              <p:cNvSpPr/>
              <p:nvPr/>
            </p:nvSpPr>
            <p:spPr bwMode="auto">
              <a:xfrm flipH="1">
                <a:off x="4775494" y="2684393"/>
                <a:ext cx="1406525" cy="504825"/>
              </a:xfrm>
              <a:custGeom>
                <a:avLst/>
                <a:gdLst>
                  <a:gd name="T0" fmla="*/ 443 w 886"/>
                  <a:gd name="T1" fmla="*/ 0 h 318"/>
                  <a:gd name="T2" fmla="*/ 0 w 886"/>
                  <a:gd name="T3" fmla="*/ 160 h 318"/>
                  <a:gd name="T4" fmla="*/ 443 w 886"/>
                  <a:gd name="T5" fmla="*/ 318 h 318"/>
                  <a:gd name="T6" fmla="*/ 886 w 886"/>
                  <a:gd name="T7" fmla="*/ 160 h 318"/>
                  <a:gd name="T8" fmla="*/ 443 w 886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6" h="318">
                    <a:moveTo>
                      <a:pt x="443" y="0"/>
                    </a:moveTo>
                    <a:lnTo>
                      <a:pt x="0" y="160"/>
                    </a:lnTo>
                    <a:lnTo>
                      <a:pt x="443" y="318"/>
                    </a:lnTo>
                    <a:lnTo>
                      <a:pt x="886" y="160"/>
                    </a:lnTo>
                    <a:lnTo>
                      <a:pt x="443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21"/>
              <p:cNvSpPr/>
              <p:nvPr/>
            </p:nvSpPr>
            <p:spPr bwMode="auto">
              <a:xfrm flipH="1">
                <a:off x="5469232" y="2928868"/>
                <a:ext cx="703262" cy="1971675"/>
              </a:xfrm>
              <a:custGeom>
                <a:avLst/>
                <a:gdLst>
                  <a:gd name="T0" fmla="*/ 0 w 443"/>
                  <a:gd name="T1" fmla="*/ 0 h 1242"/>
                  <a:gd name="T2" fmla="*/ 0 w 443"/>
                  <a:gd name="T3" fmla="*/ 1083 h 1242"/>
                  <a:gd name="T4" fmla="*/ 443 w 443"/>
                  <a:gd name="T5" fmla="*/ 1242 h 1242"/>
                  <a:gd name="T6" fmla="*/ 443 w 443"/>
                  <a:gd name="T7" fmla="*/ 158 h 1242"/>
                  <a:gd name="T8" fmla="*/ 0 w 443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1242">
                    <a:moveTo>
                      <a:pt x="0" y="0"/>
                    </a:moveTo>
                    <a:lnTo>
                      <a:pt x="0" y="1083"/>
                    </a:lnTo>
                    <a:lnTo>
                      <a:pt x="443" y="1242"/>
                    </a:lnTo>
                    <a:lnTo>
                      <a:pt x="443" y="1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23"/>
              <p:cNvSpPr/>
              <p:nvPr/>
            </p:nvSpPr>
            <p:spPr bwMode="auto">
              <a:xfrm flipH="1">
                <a:off x="4765969" y="2928868"/>
                <a:ext cx="703262" cy="1971675"/>
              </a:xfrm>
              <a:custGeom>
                <a:avLst/>
                <a:gdLst>
                  <a:gd name="T0" fmla="*/ 0 w 443"/>
                  <a:gd name="T1" fmla="*/ 158 h 1242"/>
                  <a:gd name="T2" fmla="*/ 0 w 443"/>
                  <a:gd name="T3" fmla="*/ 1242 h 1242"/>
                  <a:gd name="T4" fmla="*/ 443 w 443"/>
                  <a:gd name="T5" fmla="*/ 1077 h 1242"/>
                  <a:gd name="T6" fmla="*/ 443 w 443"/>
                  <a:gd name="T7" fmla="*/ 0 h 1242"/>
                  <a:gd name="T8" fmla="*/ 0 w 443"/>
                  <a:gd name="T9" fmla="*/ 158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1242">
                    <a:moveTo>
                      <a:pt x="0" y="158"/>
                    </a:moveTo>
                    <a:lnTo>
                      <a:pt x="0" y="1242"/>
                    </a:lnTo>
                    <a:lnTo>
                      <a:pt x="443" y="1077"/>
                    </a:lnTo>
                    <a:lnTo>
                      <a:pt x="443" y="0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768" y="4235382"/>
              <a:ext cx="1054894" cy="1336031"/>
              <a:chOff x="329705" y="4147794"/>
              <a:chExt cx="1406525" cy="1781375"/>
            </a:xfrm>
          </p:grpSpPr>
          <p:sp>
            <p:nvSpPr>
              <p:cNvPr id="17" name="Freeform 35"/>
              <p:cNvSpPr/>
              <p:nvPr/>
            </p:nvSpPr>
            <p:spPr bwMode="auto">
              <a:xfrm flipH="1">
                <a:off x="329705" y="4147794"/>
                <a:ext cx="1406525" cy="597550"/>
              </a:xfrm>
              <a:custGeom>
                <a:avLst/>
                <a:gdLst>
                  <a:gd name="T0" fmla="*/ 443 w 886"/>
                  <a:gd name="T1" fmla="*/ 0 h 318"/>
                  <a:gd name="T2" fmla="*/ 0 w 886"/>
                  <a:gd name="T3" fmla="*/ 159 h 318"/>
                  <a:gd name="T4" fmla="*/ 443 w 886"/>
                  <a:gd name="T5" fmla="*/ 318 h 318"/>
                  <a:gd name="T6" fmla="*/ 886 w 886"/>
                  <a:gd name="T7" fmla="*/ 159 h 318"/>
                  <a:gd name="T8" fmla="*/ 443 w 886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6" h="318">
                    <a:moveTo>
                      <a:pt x="443" y="0"/>
                    </a:moveTo>
                    <a:lnTo>
                      <a:pt x="0" y="159"/>
                    </a:lnTo>
                    <a:lnTo>
                      <a:pt x="443" y="318"/>
                    </a:lnTo>
                    <a:lnTo>
                      <a:pt x="886" y="159"/>
                    </a:lnTo>
                    <a:lnTo>
                      <a:pt x="44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37"/>
              <p:cNvSpPr/>
              <p:nvPr/>
            </p:nvSpPr>
            <p:spPr bwMode="auto">
              <a:xfrm flipH="1">
                <a:off x="1032968" y="4444690"/>
                <a:ext cx="703262" cy="1484479"/>
              </a:xfrm>
              <a:custGeom>
                <a:avLst/>
                <a:gdLst>
                  <a:gd name="T0" fmla="*/ 0 w 443"/>
                  <a:gd name="T1" fmla="*/ 0 h 790"/>
                  <a:gd name="T2" fmla="*/ 0 w 443"/>
                  <a:gd name="T3" fmla="*/ 630 h 790"/>
                  <a:gd name="T4" fmla="*/ 443 w 443"/>
                  <a:gd name="T5" fmla="*/ 790 h 790"/>
                  <a:gd name="T6" fmla="*/ 443 w 443"/>
                  <a:gd name="T7" fmla="*/ 160 h 790"/>
                  <a:gd name="T8" fmla="*/ 0 w 443"/>
                  <a:gd name="T9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790">
                    <a:moveTo>
                      <a:pt x="0" y="0"/>
                    </a:moveTo>
                    <a:lnTo>
                      <a:pt x="0" y="630"/>
                    </a:lnTo>
                    <a:lnTo>
                      <a:pt x="443" y="790"/>
                    </a:lnTo>
                    <a:lnTo>
                      <a:pt x="443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39"/>
              <p:cNvSpPr/>
              <p:nvPr/>
            </p:nvSpPr>
            <p:spPr bwMode="auto">
              <a:xfrm flipH="1">
                <a:off x="329706" y="4444690"/>
                <a:ext cx="703262" cy="1484479"/>
              </a:xfrm>
              <a:custGeom>
                <a:avLst/>
                <a:gdLst>
                  <a:gd name="T0" fmla="*/ 0 w 443"/>
                  <a:gd name="T1" fmla="*/ 160 h 790"/>
                  <a:gd name="T2" fmla="*/ 0 w 443"/>
                  <a:gd name="T3" fmla="*/ 790 h 790"/>
                  <a:gd name="T4" fmla="*/ 443 w 443"/>
                  <a:gd name="T5" fmla="*/ 630 h 790"/>
                  <a:gd name="T6" fmla="*/ 443 w 443"/>
                  <a:gd name="T7" fmla="*/ 0 h 790"/>
                  <a:gd name="T8" fmla="*/ 0 w 443"/>
                  <a:gd name="T9" fmla="*/ 16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790">
                    <a:moveTo>
                      <a:pt x="0" y="160"/>
                    </a:moveTo>
                    <a:lnTo>
                      <a:pt x="0" y="790"/>
                    </a:lnTo>
                    <a:lnTo>
                      <a:pt x="443" y="630"/>
                    </a:lnTo>
                    <a:lnTo>
                      <a:pt x="443" y="0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4197825" y="2163980"/>
            <a:ext cx="655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99%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3052" y="2951863"/>
            <a:ext cx="655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66%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69340" y="3643485"/>
            <a:ext cx="655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44%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20900" y="4364983"/>
            <a:ext cx="655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33%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69634" y="2697704"/>
            <a:ext cx="438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单击此处编辑您要的内容，建议您在展示时采用微软雅黑字体单击此处编辑您要的内容，建议您在展示时采用微软雅黑字体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9634" y="2236039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添加你的标题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744307" y="2236039"/>
            <a:ext cx="731520" cy="731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478" y="2449399"/>
            <a:ext cx="304800" cy="3048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6669634" y="3685761"/>
            <a:ext cx="438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单击此处编辑您要的内容，建议您在展示时采用微软雅黑字体单击此处编辑您要的内容，建议您在展示时采用微软雅黑字体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9634" y="3224096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添加你的标题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744307" y="322409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69634" y="4674337"/>
            <a:ext cx="438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单击此处编辑您要的内容，建议您在展示时采用微软雅黑字体单击此处编辑您要的内容，建议您在展示时采用微软雅黑字体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9634" y="4212672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添加你的标题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744307" y="4212672"/>
            <a:ext cx="731520" cy="7315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69634" y="5659930"/>
            <a:ext cx="438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单击此处编辑您要的内容，建议您在展示时采用微软雅黑字体单击此处编辑您要的内容，建议您在展示时采用微软雅黑字体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9634" y="5198265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添加你的标题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44307" y="5198265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478" y="3437456"/>
            <a:ext cx="304800" cy="3048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667" y="4426032"/>
            <a:ext cx="304800" cy="304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667" y="5429097"/>
            <a:ext cx="304800" cy="304800"/>
          </a:xfrm>
          <a:prstGeom prst="rect">
            <a:avLst/>
          </a:prstGeom>
        </p:spPr>
      </p:pic>
      <p:sp>
        <p:nvSpPr>
          <p:cNvPr id="45" name="文本框 44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7725" y="6432882"/>
            <a:ext cx="502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89708A-98F7-4C5D-AD75-514D71DEF850}" type="slidenum">
              <a:rPr kumimoji="0" lang="id-ID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25</a:t>
            </a:fld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38354" y="1505237"/>
          <a:ext cx="4344737" cy="323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930953" y="1516960"/>
          <a:ext cx="4344737" cy="323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181174" y="1524217"/>
          <a:ext cx="4344737" cy="323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6"/>
          <p:cNvSpPr txBox="1"/>
          <p:nvPr/>
        </p:nvSpPr>
        <p:spPr>
          <a:xfrm>
            <a:off x="1045923" y="4960421"/>
            <a:ext cx="10118500" cy="1652179"/>
          </a:xfrm>
          <a:prstGeom prst="rect">
            <a:avLst/>
          </a:prstGeom>
          <a:noFill/>
        </p:spPr>
        <p:txBody>
          <a:bodyPr wrap="square" rIns="144000" bIns="36000" numCol="1" spcCol="360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在此添加标题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单击此处编辑您要的内容，建议您在展示时采用微软雅黑字体单击此处编辑您要的内容，建议您在展示时采用微软雅黑字体单击此处编辑您要的内容，建议您在展示时采用微软雅黑字体</a:t>
            </a:r>
            <a:endParaRPr kumimoji="0" lang="en-US" altLang="zh-CN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6"/>
          <p:cNvGrpSpPr/>
          <p:nvPr/>
        </p:nvGrpSpPr>
        <p:grpSpPr>
          <a:xfrm>
            <a:off x="963185" y="5090366"/>
            <a:ext cx="2212807" cy="875510"/>
            <a:chOff x="5603652" y="1663635"/>
            <a:chExt cx="1659605" cy="656633"/>
          </a:xfrm>
        </p:grpSpPr>
        <p:sp>
          <p:nvSpPr>
            <p:cNvPr id="42" name="Text Placeholder 3"/>
            <p:cNvSpPr txBox="1"/>
            <p:nvPr/>
          </p:nvSpPr>
          <p:spPr>
            <a:xfrm>
              <a:off x="5971790" y="1663635"/>
              <a:ext cx="923329" cy="184666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7C5F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3" name="Text Placeholder 3"/>
            <p:cNvSpPr txBox="1"/>
            <p:nvPr/>
          </p:nvSpPr>
          <p:spPr>
            <a:xfrm>
              <a:off x="5603652" y="1858747"/>
              <a:ext cx="1659605" cy="46152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单击此处编辑您要的内容，建议您在展示时采用微软雅黑字体</a:t>
              </a:r>
              <a:r>
                <a:rPr kumimoji="0" 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</a:t>
              </a:r>
            </a:p>
          </p:txBody>
        </p:sp>
      </p:grpSp>
      <p:grpSp>
        <p:nvGrpSpPr>
          <p:cNvPr id="5" name="Group 66"/>
          <p:cNvGrpSpPr/>
          <p:nvPr/>
        </p:nvGrpSpPr>
        <p:grpSpPr>
          <a:xfrm>
            <a:off x="3655615" y="5081385"/>
            <a:ext cx="2212807" cy="893473"/>
            <a:chOff x="5603652" y="1650163"/>
            <a:chExt cx="1659605" cy="670105"/>
          </a:xfrm>
        </p:grpSpPr>
        <p:sp>
          <p:nvSpPr>
            <p:cNvPr id="45" name="Text Placeholder 3"/>
            <p:cNvSpPr txBox="1"/>
            <p:nvPr/>
          </p:nvSpPr>
          <p:spPr>
            <a:xfrm>
              <a:off x="5971790" y="1650163"/>
              <a:ext cx="923329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7C5F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6" name="Text Placeholder 3"/>
            <p:cNvSpPr txBox="1"/>
            <p:nvPr/>
          </p:nvSpPr>
          <p:spPr>
            <a:xfrm>
              <a:off x="5603652" y="1858747"/>
              <a:ext cx="1659605" cy="46152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单击此处编辑您要的内容，建议您在展示时采用微软雅黑字体</a:t>
              </a:r>
              <a:r>
                <a:rPr kumimoji="0" 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</a:t>
              </a: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6348046" y="5081385"/>
            <a:ext cx="2212807" cy="893473"/>
            <a:chOff x="5603652" y="1650163"/>
            <a:chExt cx="1659605" cy="670105"/>
          </a:xfrm>
        </p:grpSpPr>
        <p:sp>
          <p:nvSpPr>
            <p:cNvPr id="48" name="Text Placeholder 3"/>
            <p:cNvSpPr txBox="1"/>
            <p:nvPr/>
          </p:nvSpPr>
          <p:spPr>
            <a:xfrm>
              <a:off x="5971790" y="1650163"/>
              <a:ext cx="923329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7C5F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9" name="Text Placeholder 3"/>
            <p:cNvSpPr txBox="1"/>
            <p:nvPr/>
          </p:nvSpPr>
          <p:spPr>
            <a:xfrm>
              <a:off x="5603652" y="1858747"/>
              <a:ext cx="1659605" cy="46152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单击此处编辑您要的内容，建议您在展示时采用微软雅黑字体</a:t>
              </a:r>
              <a:r>
                <a:rPr kumimoji="0" 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</a:t>
              </a:r>
            </a:p>
          </p:txBody>
        </p:sp>
      </p:grpSp>
      <p:grpSp>
        <p:nvGrpSpPr>
          <p:cNvPr id="7" name="Group 66"/>
          <p:cNvGrpSpPr/>
          <p:nvPr/>
        </p:nvGrpSpPr>
        <p:grpSpPr>
          <a:xfrm>
            <a:off x="9040475" y="5081385"/>
            <a:ext cx="2212807" cy="893473"/>
            <a:chOff x="5565552" y="1650163"/>
            <a:chExt cx="1659605" cy="670105"/>
          </a:xfrm>
        </p:grpSpPr>
        <p:sp>
          <p:nvSpPr>
            <p:cNvPr id="51" name="Text Placeholder 3"/>
            <p:cNvSpPr txBox="1"/>
            <p:nvPr/>
          </p:nvSpPr>
          <p:spPr>
            <a:xfrm>
              <a:off x="5933690" y="1650163"/>
              <a:ext cx="923329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7C5F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5565552" y="1858747"/>
              <a:ext cx="1659605" cy="46152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单击此处编辑您要的内容，建议您在展示时采用微软雅黑字体</a:t>
              </a:r>
              <a:r>
                <a:rPr kumimoji="0" lang="en-US" sz="13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</a:t>
              </a:r>
            </a:p>
          </p:txBody>
        </p:sp>
      </p:grpSp>
      <p:graphicFrame>
        <p:nvGraphicFramePr>
          <p:cNvPr id="25" name="Chart 24"/>
          <p:cNvGraphicFramePr/>
          <p:nvPr/>
        </p:nvGraphicFramePr>
        <p:xfrm>
          <a:off x="796157" y="1585577"/>
          <a:ext cx="6183777" cy="284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8016233" y="2031718"/>
            <a:ext cx="3401040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59002" y="1662386"/>
            <a:ext cx="2576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7C5F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47C5F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Flowchart: Off-page Connector 34"/>
          <p:cNvSpPr/>
          <p:nvPr/>
        </p:nvSpPr>
        <p:spPr>
          <a:xfrm rot="16200000">
            <a:off x="7687113" y="2071892"/>
            <a:ext cx="321955" cy="421825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16233" y="2847191"/>
            <a:ext cx="3401040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</a:p>
        </p:txBody>
      </p:sp>
      <p:sp>
        <p:nvSpPr>
          <p:cNvPr id="53" name="Flowchart: Off-page Connector 52"/>
          <p:cNvSpPr/>
          <p:nvPr/>
        </p:nvSpPr>
        <p:spPr>
          <a:xfrm rot="16200000">
            <a:off x="7687113" y="2887365"/>
            <a:ext cx="321955" cy="421825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16233" y="3688858"/>
            <a:ext cx="3401040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r>
              <a:rPr kumimoji="0" 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</a:p>
        </p:txBody>
      </p:sp>
      <p:sp>
        <p:nvSpPr>
          <p:cNvPr id="55" name="Flowchart: Off-page Connector 54"/>
          <p:cNvSpPr/>
          <p:nvPr/>
        </p:nvSpPr>
        <p:spPr>
          <a:xfrm rot="16200000">
            <a:off x="7687113" y="3729032"/>
            <a:ext cx="321955" cy="421825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Freeform 217"/>
          <p:cNvSpPr>
            <a:spLocks noEditPoints="1"/>
          </p:cNvSpPr>
          <p:nvPr/>
        </p:nvSpPr>
        <p:spPr bwMode="auto">
          <a:xfrm>
            <a:off x="1915071" y="4670755"/>
            <a:ext cx="355600" cy="266700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Freeform 181"/>
          <p:cNvSpPr/>
          <p:nvPr/>
        </p:nvSpPr>
        <p:spPr bwMode="auto">
          <a:xfrm>
            <a:off x="7349300" y="4610428"/>
            <a:ext cx="213323" cy="387352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Freeform 22"/>
          <p:cNvSpPr>
            <a:spLocks noEditPoints="1"/>
          </p:cNvSpPr>
          <p:nvPr/>
        </p:nvSpPr>
        <p:spPr bwMode="auto">
          <a:xfrm>
            <a:off x="9933932" y="4621010"/>
            <a:ext cx="378469" cy="366189"/>
          </a:xfrm>
          <a:custGeom>
            <a:avLst/>
            <a:gdLst/>
            <a:ahLst/>
            <a:cxnLst>
              <a:cxn ang="0">
                <a:pos x="68" y="24"/>
              </a:cxn>
              <a:cxn ang="0">
                <a:pos x="64" y="29"/>
              </a:cxn>
              <a:cxn ang="0">
                <a:pos x="64" y="43"/>
              </a:cxn>
              <a:cxn ang="0">
                <a:pos x="59" y="48"/>
              </a:cxn>
              <a:cxn ang="0">
                <a:pos x="28" y="34"/>
              </a:cxn>
              <a:cxn ang="0">
                <a:pos x="25" y="44"/>
              </a:cxn>
              <a:cxn ang="0">
                <a:pos x="30" y="54"/>
              </a:cxn>
              <a:cxn ang="0">
                <a:pos x="14" y="56"/>
              </a:cxn>
              <a:cxn ang="0">
                <a:pos x="11" y="34"/>
              </a:cxn>
              <a:cxn ang="0">
                <a:pos x="7" y="34"/>
              </a:cxn>
              <a:cxn ang="0">
                <a:pos x="0" y="27"/>
              </a:cxn>
              <a:cxn ang="0">
                <a:pos x="0" y="20"/>
              </a:cxn>
              <a:cxn ang="0">
                <a:pos x="7" y="14"/>
              </a:cxn>
              <a:cxn ang="0">
                <a:pos x="25" y="14"/>
              </a:cxn>
              <a:cxn ang="0">
                <a:pos x="59" y="0"/>
              </a:cxn>
              <a:cxn ang="0">
                <a:pos x="64" y="4"/>
              </a:cxn>
              <a:cxn ang="0">
                <a:pos x="64" y="19"/>
              </a:cxn>
              <a:cxn ang="0">
                <a:pos x="68" y="24"/>
              </a:cxn>
              <a:cxn ang="0">
                <a:pos x="59" y="6"/>
              </a:cxn>
              <a:cxn ang="0">
                <a:pos x="30" y="19"/>
              </a:cxn>
              <a:cxn ang="0">
                <a:pos x="30" y="29"/>
              </a:cxn>
              <a:cxn ang="0">
                <a:pos x="59" y="42"/>
              </a:cxn>
              <a:cxn ang="0">
                <a:pos x="59" y="6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Freeform 233"/>
          <p:cNvSpPr>
            <a:spLocks noChangeAspect="1"/>
          </p:cNvSpPr>
          <p:nvPr/>
        </p:nvSpPr>
        <p:spPr bwMode="auto">
          <a:xfrm>
            <a:off x="4641979" y="4636098"/>
            <a:ext cx="336013" cy="336013"/>
          </a:xfrm>
          <a:custGeom>
            <a:avLst/>
            <a:gdLst/>
            <a:ahLst/>
            <a:cxnLst>
              <a:cxn ang="0">
                <a:pos x="49" y="15"/>
              </a:cxn>
              <a:cxn ang="0">
                <a:pos x="43" y="21"/>
              </a:cxn>
              <a:cxn ang="0">
                <a:pos x="49" y="47"/>
              </a:cxn>
              <a:cxn ang="0">
                <a:pos x="49" y="49"/>
              </a:cxn>
              <a:cxn ang="0">
                <a:pos x="44" y="52"/>
              </a:cxn>
              <a:cxn ang="0">
                <a:pos x="43" y="53"/>
              </a:cxn>
              <a:cxn ang="0">
                <a:pos x="43" y="53"/>
              </a:cxn>
              <a:cxn ang="0">
                <a:pos x="42" y="52"/>
              </a:cxn>
              <a:cxn ang="0">
                <a:pos x="31" y="33"/>
              </a:cxn>
              <a:cxn ang="0">
                <a:pos x="21" y="42"/>
              </a:cxn>
              <a:cxn ang="0">
                <a:pos x="23" y="50"/>
              </a:cxn>
              <a:cxn ang="0">
                <a:pos x="23" y="51"/>
              </a:cxn>
              <a:cxn ang="0">
                <a:pos x="20" y="55"/>
              </a:cxn>
              <a:cxn ang="0">
                <a:pos x="19" y="55"/>
              </a:cxn>
              <a:cxn ang="0">
                <a:pos x="19" y="55"/>
              </a:cxn>
              <a:cxn ang="0">
                <a:pos x="18" y="55"/>
              </a:cxn>
              <a:cxn ang="0">
                <a:pos x="10" y="45"/>
              </a:cxn>
              <a:cxn ang="0">
                <a:pos x="1" y="38"/>
              </a:cxn>
              <a:cxn ang="0">
                <a:pos x="0" y="37"/>
              </a:cxn>
              <a:cxn ang="0">
                <a:pos x="1" y="36"/>
              </a:cxn>
              <a:cxn ang="0">
                <a:pos x="4" y="32"/>
              </a:cxn>
              <a:cxn ang="0">
                <a:pos x="5" y="32"/>
              </a:cxn>
              <a:cxn ang="0">
                <a:pos x="6" y="32"/>
              </a:cxn>
              <a:cxn ang="0">
                <a:pos x="13" y="34"/>
              </a:cxn>
              <a:cxn ang="0">
                <a:pos x="23" y="24"/>
              </a:cxn>
              <a:cxn ang="0">
                <a:pos x="4" y="14"/>
              </a:cxn>
              <a:cxn ang="0">
                <a:pos x="3" y="13"/>
              </a:cxn>
              <a:cxn ang="0">
                <a:pos x="3" y="12"/>
              </a:cxn>
              <a:cxn ang="0">
                <a:pos x="8" y="7"/>
              </a:cxn>
              <a:cxn ang="0">
                <a:pos x="9" y="6"/>
              </a:cxn>
              <a:cxn ang="0">
                <a:pos x="34" y="12"/>
              </a:cxn>
              <a:cxn ang="0">
                <a:pos x="41" y="6"/>
              </a:cxn>
              <a:cxn ang="0">
                <a:pos x="53" y="3"/>
              </a:cxn>
              <a:cxn ang="0">
                <a:pos x="49" y="15"/>
              </a:cxn>
            </a:cxnLst>
            <a:rect l="0" t="0" r="r" b="b"/>
            <a:pathLst>
              <a:path w="55" h="55">
                <a:moveTo>
                  <a:pt x="49" y="15"/>
                </a:moveTo>
                <a:cubicBezTo>
                  <a:pt x="43" y="21"/>
                  <a:pt x="43" y="21"/>
                  <a:pt x="43" y="21"/>
                </a:cubicBezTo>
                <a:cubicBezTo>
                  <a:pt x="49" y="47"/>
                  <a:pt x="49" y="47"/>
                  <a:pt x="49" y="47"/>
                </a:cubicBezTo>
                <a:cubicBezTo>
                  <a:pt x="49" y="48"/>
                  <a:pt x="49" y="48"/>
                  <a:pt x="49" y="49"/>
                </a:cubicBezTo>
                <a:cubicBezTo>
                  <a:pt x="44" y="52"/>
                  <a:pt x="44" y="52"/>
                  <a:pt x="44" y="52"/>
                </a:cubicBezTo>
                <a:cubicBezTo>
                  <a:pt x="43" y="52"/>
                  <a:pt x="43" y="53"/>
                  <a:pt x="43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2" y="52"/>
                  <a:pt x="42" y="52"/>
                  <a:pt x="42" y="52"/>
                </a:cubicBezTo>
                <a:cubicBezTo>
                  <a:pt x="31" y="33"/>
                  <a:pt x="31" y="33"/>
                  <a:pt x="31" y="33"/>
                </a:cubicBezTo>
                <a:cubicBezTo>
                  <a:pt x="21" y="42"/>
                  <a:pt x="21" y="42"/>
                  <a:pt x="21" y="42"/>
                </a:cubicBezTo>
                <a:cubicBezTo>
                  <a:pt x="23" y="50"/>
                  <a:pt x="23" y="50"/>
                  <a:pt x="23" y="50"/>
                </a:cubicBezTo>
                <a:cubicBezTo>
                  <a:pt x="24" y="50"/>
                  <a:pt x="23" y="51"/>
                  <a:pt x="23" y="51"/>
                </a:cubicBezTo>
                <a:cubicBezTo>
                  <a:pt x="20" y="55"/>
                  <a:pt x="20" y="55"/>
                  <a:pt x="20" y="55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55"/>
                  <a:pt x="19" y="55"/>
                  <a:pt x="1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0" y="45"/>
                  <a:pt x="10" y="45"/>
                  <a:pt x="10" y="45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0" y="37"/>
                  <a:pt x="0" y="37"/>
                </a:cubicBezTo>
                <a:cubicBezTo>
                  <a:pt x="0" y="37"/>
                  <a:pt x="1" y="36"/>
                  <a:pt x="1" y="36"/>
                </a:cubicBezTo>
                <a:cubicBezTo>
                  <a:pt x="4" y="32"/>
                  <a:pt x="4" y="32"/>
                  <a:pt x="4" y="32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2"/>
                  <a:pt x="6" y="32"/>
                  <a:pt x="6" y="32"/>
                </a:cubicBezTo>
                <a:cubicBezTo>
                  <a:pt x="13" y="34"/>
                  <a:pt x="13" y="34"/>
                  <a:pt x="13" y="34"/>
                </a:cubicBezTo>
                <a:cubicBezTo>
                  <a:pt x="23" y="24"/>
                  <a:pt x="23" y="24"/>
                  <a:pt x="23" y="2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8" y="7"/>
                  <a:pt x="8" y="7"/>
                  <a:pt x="8" y="7"/>
                </a:cubicBezTo>
                <a:cubicBezTo>
                  <a:pt x="8" y="6"/>
                  <a:pt x="9" y="6"/>
                  <a:pt x="9" y="6"/>
                </a:cubicBezTo>
                <a:cubicBezTo>
                  <a:pt x="34" y="12"/>
                  <a:pt x="34" y="12"/>
                  <a:pt x="34" y="12"/>
                </a:cubicBezTo>
                <a:cubicBezTo>
                  <a:pt x="41" y="6"/>
                  <a:pt x="41" y="6"/>
                  <a:pt x="41" y="6"/>
                </a:cubicBezTo>
                <a:cubicBezTo>
                  <a:pt x="44" y="3"/>
                  <a:pt x="50" y="0"/>
                  <a:pt x="53" y="3"/>
                </a:cubicBezTo>
                <a:cubicBezTo>
                  <a:pt x="55" y="5"/>
                  <a:pt x="53" y="11"/>
                  <a:pt x="49" y="15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ransition advClick="0" advTm="5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7998" y="1623909"/>
            <a:ext cx="4384673" cy="4790055"/>
            <a:chOff x="3516903" y="1441331"/>
            <a:chExt cx="4384673" cy="4790055"/>
          </a:xfrm>
        </p:grpSpPr>
        <p:sp>
          <p:nvSpPr>
            <p:cNvPr id="5" name="Freeform 21"/>
            <p:cNvSpPr/>
            <p:nvPr/>
          </p:nvSpPr>
          <p:spPr bwMode="auto">
            <a:xfrm rot="10800000">
              <a:off x="4525523" y="4899083"/>
              <a:ext cx="222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" cap="flat">
              <a:noFill/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164939" y="1441331"/>
              <a:ext cx="810968" cy="839931"/>
              <a:chOff x="1998028" y="1265209"/>
              <a:chExt cx="608226" cy="629948"/>
            </a:xfrm>
          </p:grpSpPr>
          <p:sp>
            <p:nvSpPr>
              <p:cNvPr id="43" name="Freeform 42"/>
              <p:cNvSpPr/>
              <p:nvPr/>
            </p:nvSpPr>
            <p:spPr bwMode="auto">
              <a:xfrm rot="10800000">
                <a:off x="1998028" y="1265210"/>
                <a:ext cx="275707" cy="511310"/>
              </a:xfrm>
              <a:custGeom>
                <a:avLst/>
                <a:gdLst>
                  <a:gd name="T0" fmla="*/ 0 w 165"/>
                  <a:gd name="T1" fmla="*/ 306 h 306"/>
                  <a:gd name="T2" fmla="*/ 0 w 165"/>
                  <a:gd name="T3" fmla="*/ 306 h 306"/>
                  <a:gd name="T4" fmla="*/ 165 w 165"/>
                  <a:gd name="T5" fmla="*/ 0 h 306"/>
                  <a:gd name="T6" fmla="*/ 83 w 165"/>
                  <a:gd name="T7" fmla="*/ 21 h 306"/>
                  <a:gd name="T8" fmla="*/ 0 w 165"/>
                  <a:gd name="T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306">
                    <a:moveTo>
                      <a:pt x="0" y="306"/>
                    </a:moveTo>
                    <a:lnTo>
                      <a:pt x="0" y="306"/>
                    </a:lnTo>
                    <a:lnTo>
                      <a:pt x="165" y="0"/>
                    </a:lnTo>
                    <a:lnTo>
                      <a:pt x="83" y="21"/>
                    </a:lnTo>
                    <a:lnTo>
                      <a:pt x="0" y="30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4" name="Freeform 14"/>
              <p:cNvSpPr/>
              <p:nvPr/>
            </p:nvSpPr>
            <p:spPr bwMode="auto">
              <a:xfrm rot="10800000">
                <a:off x="2135046" y="1265209"/>
                <a:ext cx="471208" cy="616581"/>
              </a:xfrm>
              <a:custGeom>
                <a:avLst/>
                <a:gdLst>
                  <a:gd name="T0" fmla="*/ 339 w 340"/>
                  <a:gd name="T1" fmla="*/ 102 h 446"/>
                  <a:gd name="T2" fmla="*/ 0 w 340"/>
                  <a:gd name="T3" fmla="*/ 21 h 446"/>
                  <a:gd name="T4" fmla="*/ 240 w 340"/>
                  <a:gd name="T5" fmla="*/ 446 h 446"/>
                  <a:gd name="T6" fmla="*/ 340 w 340"/>
                  <a:gd name="T7" fmla="*/ 102 h 446"/>
                  <a:gd name="T8" fmla="*/ 339 w 340"/>
                  <a:gd name="T9" fmla="*/ 102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446">
                    <a:moveTo>
                      <a:pt x="339" y="102"/>
                    </a:moveTo>
                    <a:cubicBezTo>
                      <a:pt x="222" y="22"/>
                      <a:pt x="108" y="0"/>
                      <a:pt x="0" y="21"/>
                    </a:cubicBezTo>
                    <a:cubicBezTo>
                      <a:pt x="240" y="446"/>
                      <a:pt x="240" y="446"/>
                      <a:pt x="240" y="446"/>
                    </a:cubicBezTo>
                    <a:cubicBezTo>
                      <a:pt x="340" y="102"/>
                      <a:pt x="340" y="102"/>
                      <a:pt x="340" y="102"/>
                    </a:cubicBezTo>
                    <a:lnTo>
                      <a:pt x="339" y="10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5" name="Freeform 25"/>
              <p:cNvSpPr/>
              <p:nvPr/>
            </p:nvSpPr>
            <p:spPr bwMode="auto">
              <a:xfrm rot="10800000">
                <a:off x="2123350" y="1741430"/>
                <a:ext cx="467866" cy="153727"/>
              </a:xfrm>
              <a:custGeom>
                <a:avLst/>
                <a:gdLst>
                  <a:gd name="T0" fmla="*/ 339 w 339"/>
                  <a:gd name="T1" fmla="*/ 78 h 111"/>
                  <a:gd name="T2" fmla="*/ 175 w 339"/>
                  <a:gd name="T3" fmla="*/ 1 h 111"/>
                  <a:gd name="T4" fmla="*/ 0 w 339"/>
                  <a:gd name="T5" fmla="*/ 28 h 111"/>
                  <a:gd name="T6" fmla="*/ 329 w 339"/>
                  <a:gd name="T7" fmla="*/ 111 h 111"/>
                  <a:gd name="T8" fmla="*/ 330 w 339"/>
                  <a:gd name="T9" fmla="*/ 111 h 111"/>
                  <a:gd name="T10" fmla="*/ 339 w 339"/>
                  <a:gd name="T11" fmla="*/ 78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111">
                    <a:moveTo>
                      <a:pt x="339" y="78"/>
                    </a:moveTo>
                    <a:cubicBezTo>
                      <a:pt x="283" y="41"/>
                      <a:pt x="228" y="15"/>
                      <a:pt x="175" y="1"/>
                    </a:cubicBezTo>
                    <a:cubicBezTo>
                      <a:pt x="95" y="0"/>
                      <a:pt x="38" y="14"/>
                      <a:pt x="0" y="28"/>
                    </a:cubicBezTo>
                    <a:cubicBezTo>
                      <a:pt x="105" y="10"/>
                      <a:pt x="216" y="34"/>
                      <a:pt x="329" y="111"/>
                    </a:cubicBezTo>
                    <a:cubicBezTo>
                      <a:pt x="330" y="111"/>
                      <a:pt x="330" y="111"/>
                      <a:pt x="330" y="111"/>
                    </a:cubicBezTo>
                    <a:cubicBezTo>
                      <a:pt x="339" y="78"/>
                      <a:pt x="339" y="78"/>
                      <a:pt x="339" y="7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6" name="Freeform 29"/>
              <p:cNvSpPr/>
              <p:nvPr/>
            </p:nvSpPr>
            <p:spPr bwMode="auto">
              <a:xfrm rot="10800000">
                <a:off x="1999698" y="1741430"/>
                <a:ext cx="135347" cy="63496"/>
              </a:xfrm>
              <a:custGeom>
                <a:avLst/>
                <a:gdLst>
                  <a:gd name="T0" fmla="*/ 9 w 98"/>
                  <a:gd name="T1" fmla="*/ 13 h 46"/>
                  <a:gd name="T2" fmla="*/ 0 w 98"/>
                  <a:gd name="T3" fmla="*/ 46 h 46"/>
                  <a:gd name="T4" fmla="*/ 98 w 98"/>
                  <a:gd name="T5" fmla="*/ 20 h 46"/>
                  <a:gd name="T6" fmla="*/ 53 w 98"/>
                  <a:gd name="T7" fmla="*/ 0 h 46"/>
                  <a:gd name="T8" fmla="*/ 9 w 98"/>
                  <a:gd name="T9" fmla="*/ 1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" h="46">
                    <a:moveTo>
                      <a:pt x="9" y="13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86" y="14"/>
                      <a:pt x="62" y="4"/>
                      <a:pt x="53" y="0"/>
                    </a:cubicBezTo>
                    <a:lnTo>
                      <a:pt x="9" y="1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516903" y="4237386"/>
              <a:ext cx="4384673" cy="1994000"/>
              <a:chOff x="762000" y="3362250"/>
              <a:chExt cx="3288505" cy="149550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000" y="4095750"/>
                <a:ext cx="3288505" cy="719208"/>
              </a:xfrm>
              <a:prstGeom prst="rect">
                <a:avLst/>
              </a:prstGeom>
            </p:spPr>
          </p:pic>
          <p:sp>
            <p:nvSpPr>
              <p:cNvPr id="40" name="Freeform 20"/>
              <p:cNvSpPr/>
              <p:nvPr/>
            </p:nvSpPr>
            <p:spPr bwMode="auto">
              <a:xfrm rot="10800000">
                <a:off x="764868" y="3858523"/>
                <a:ext cx="3121332" cy="999227"/>
              </a:xfrm>
              <a:custGeom>
                <a:avLst/>
                <a:gdLst>
                  <a:gd name="T0" fmla="*/ 1710 w 2255"/>
                  <a:gd name="T1" fmla="*/ 722 h 722"/>
                  <a:gd name="T2" fmla="*/ 1711 w 2255"/>
                  <a:gd name="T3" fmla="*/ 722 h 722"/>
                  <a:gd name="T4" fmla="*/ 2255 w 2255"/>
                  <a:gd name="T5" fmla="*/ 571 h 722"/>
                  <a:gd name="T6" fmla="*/ 2255 w 2255"/>
                  <a:gd name="T7" fmla="*/ 571 h 722"/>
                  <a:gd name="T8" fmla="*/ 0 w 2255"/>
                  <a:gd name="T9" fmla="*/ 526 h 722"/>
                  <a:gd name="T10" fmla="*/ 2 w 2255"/>
                  <a:gd name="T11" fmla="*/ 530 h 722"/>
                  <a:gd name="T12" fmla="*/ 1710 w 2255"/>
                  <a:gd name="T13" fmla="*/ 722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55" h="722">
                    <a:moveTo>
                      <a:pt x="1710" y="722"/>
                    </a:moveTo>
                    <a:cubicBezTo>
                      <a:pt x="1711" y="722"/>
                      <a:pt x="1711" y="722"/>
                      <a:pt x="1711" y="722"/>
                    </a:cubicBezTo>
                    <a:cubicBezTo>
                      <a:pt x="2255" y="571"/>
                      <a:pt x="2255" y="571"/>
                      <a:pt x="2255" y="571"/>
                    </a:cubicBezTo>
                    <a:cubicBezTo>
                      <a:pt x="2255" y="571"/>
                      <a:pt x="2255" y="571"/>
                      <a:pt x="2255" y="571"/>
                    </a:cubicBezTo>
                    <a:cubicBezTo>
                      <a:pt x="1140" y="0"/>
                      <a:pt x="0" y="526"/>
                      <a:pt x="0" y="526"/>
                    </a:cubicBezTo>
                    <a:cubicBezTo>
                      <a:pt x="2" y="530"/>
                      <a:pt x="2" y="530"/>
                      <a:pt x="2" y="530"/>
                    </a:cubicBezTo>
                    <a:cubicBezTo>
                      <a:pt x="799" y="190"/>
                      <a:pt x="1646" y="683"/>
                      <a:pt x="1710" y="72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1" name="Freeform 6"/>
              <p:cNvSpPr/>
              <p:nvPr/>
            </p:nvSpPr>
            <p:spPr bwMode="auto">
              <a:xfrm rot="10800000">
                <a:off x="764868" y="3362250"/>
                <a:ext cx="898970" cy="705140"/>
              </a:xfrm>
              <a:custGeom>
                <a:avLst/>
                <a:gdLst>
                  <a:gd name="T0" fmla="*/ 105 w 649"/>
                  <a:gd name="T1" fmla="*/ 151 h 509"/>
                  <a:gd name="T2" fmla="*/ 104 w 649"/>
                  <a:gd name="T3" fmla="*/ 151 h 509"/>
                  <a:gd name="T4" fmla="*/ 0 w 649"/>
                  <a:gd name="T5" fmla="*/ 509 h 509"/>
                  <a:gd name="T6" fmla="*/ 1 w 649"/>
                  <a:gd name="T7" fmla="*/ 509 h 509"/>
                  <a:gd name="T8" fmla="*/ 447 w 649"/>
                  <a:gd name="T9" fmla="*/ 375 h 509"/>
                  <a:gd name="T10" fmla="*/ 649 w 649"/>
                  <a:gd name="T11" fmla="*/ 0 h 509"/>
                  <a:gd name="T12" fmla="*/ 105 w 649"/>
                  <a:gd name="T13" fmla="*/ 151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9" h="509">
                    <a:moveTo>
                      <a:pt x="105" y="151"/>
                    </a:moveTo>
                    <a:cubicBezTo>
                      <a:pt x="104" y="151"/>
                      <a:pt x="104" y="151"/>
                      <a:pt x="104" y="151"/>
                    </a:cubicBezTo>
                    <a:cubicBezTo>
                      <a:pt x="0" y="509"/>
                      <a:pt x="0" y="509"/>
                      <a:pt x="0" y="509"/>
                    </a:cubicBezTo>
                    <a:cubicBezTo>
                      <a:pt x="0" y="509"/>
                      <a:pt x="0" y="509"/>
                      <a:pt x="1" y="509"/>
                    </a:cubicBezTo>
                    <a:cubicBezTo>
                      <a:pt x="447" y="375"/>
                      <a:pt x="447" y="375"/>
                      <a:pt x="447" y="375"/>
                    </a:cubicBezTo>
                    <a:cubicBezTo>
                      <a:pt x="649" y="0"/>
                      <a:pt x="649" y="0"/>
                      <a:pt x="649" y="0"/>
                    </a:cubicBezTo>
                    <a:lnTo>
                      <a:pt x="105" y="15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2" name="Freeform 12"/>
              <p:cNvSpPr/>
              <p:nvPr/>
            </p:nvSpPr>
            <p:spPr bwMode="auto">
              <a:xfrm rot="10800000">
                <a:off x="1520137" y="3362250"/>
                <a:ext cx="2362721" cy="1231490"/>
              </a:xfrm>
              <a:custGeom>
                <a:avLst/>
                <a:gdLst>
                  <a:gd name="T0" fmla="*/ 1604 w 1708"/>
                  <a:gd name="T1" fmla="*/ 890 h 890"/>
                  <a:gd name="T2" fmla="*/ 1708 w 1708"/>
                  <a:gd name="T3" fmla="*/ 532 h 890"/>
                  <a:gd name="T4" fmla="*/ 0 w 1708"/>
                  <a:gd name="T5" fmla="*/ 340 h 890"/>
                  <a:gd name="T6" fmla="*/ 198 w 1708"/>
                  <a:gd name="T7" fmla="*/ 691 h 890"/>
                  <a:gd name="T8" fmla="*/ 1604 w 1708"/>
                  <a:gd name="T9" fmla="*/ 89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8" h="890">
                    <a:moveTo>
                      <a:pt x="1604" y="890"/>
                    </a:moveTo>
                    <a:cubicBezTo>
                      <a:pt x="1708" y="532"/>
                      <a:pt x="1708" y="532"/>
                      <a:pt x="1708" y="532"/>
                    </a:cubicBezTo>
                    <a:cubicBezTo>
                      <a:pt x="1644" y="493"/>
                      <a:pt x="797" y="0"/>
                      <a:pt x="0" y="340"/>
                    </a:cubicBezTo>
                    <a:cubicBezTo>
                      <a:pt x="198" y="691"/>
                      <a:pt x="198" y="691"/>
                      <a:pt x="198" y="691"/>
                    </a:cubicBezTo>
                    <a:cubicBezTo>
                      <a:pt x="278" y="659"/>
                      <a:pt x="854" y="453"/>
                      <a:pt x="1604" y="89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63912" y="2136446"/>
              <a:ext cx="1653125" cy="1004797"/>
              <a:chOff x="1697257" y="1786545"/>
              <a:chExt cx="1239844" cy="75359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35" name="Freeform 8"/>
              <p:cNvSpPr/>
              <p:nvPr/>
            </p:nvSpPr>
            <p:spPr bwMode="auto">
              <a:xfrm rot="10800000">
                <a:off x="1697257" y="1786546"/>
                <a:ext cx="426092" cy="551413"/>
              </a:xfrm>
              <a:custGeom>
                <a:avLst/>
                <a:gdLst>
                  <a:gd name="T0" fmla="*/ 0 w 255"/>
                  <a:gd name="T1" fmla="*/ 330 h 330"/>
                  <a:gd name="T2" fmla="*/ 92 w 255"/>
                  <a:gd name="T3" fmla="*/ 302 h 330"/>
                  <a:gd name="T4" fmla="*/ 255 w 255"/>
                  <a:gd name="T5" fmla="*/ 0 h 330"/>
                  <a:gd name="T6" fmla="*/ 83 w 255"/>
                  <a:gd name="T7" fmla="*/ 46 h 330"/>
                  <a:gd name="T8" fmla="*/ 0 w 255"/>
                  <a:gd name="T9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330">
                    <a:moveTo>
                      <a:pt x="0" y="330"/>
                    </a:moveTo>
                    <a:lnTo>
                      <a:pt x="92" y="302"/>
                    </a:lnTo>
                    <a:lnTo>
                      <a:pt x="255" y="0"/>
                    </a:lnTo>
                    <a:lnTo>
                      <a:pt x="83" y="46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6" name="Freeform 15"/>
              <p:cNvSpPr/>
              <p:nvPr/>
            </p:nvSpPr>
            <p:spPr bwMode="auto">
              <a:xfrm rot="10800000">
                <a:off x="1984660" y="1786545"/>
                <a:ext cx="952441" cy="736889"/>
              </a:xfrm>
              <a:custGeom>
                <a:avLst/>
                <a:gdLst>
                  <a:gd name="T0" fmla="*/ 588 w 688"/>
                  <a:gd name="T1" fmla="*/ 532 h 532"/>
                  <a:gd name="T2" fmla="*/ 588 w 688"/>
                  <a:gd name="T3" fmla="*/ 532 h 532"/>
                  <a:gd name="T4" fmla="*/ 688 w 688"/>
                  <a:gd name="T5" fmla="*/ 189 h 532"/>
                  <a:gd name="T6" fmla="*/ 688 w 688"/>
                  <a:gd name="T7" fmla="*/ 189 h 532"/>
                  <a:gd name="T8" fmla="*/ 0 w 688"/>
                  <a:gd name="T9" fmla="*/ 58 h 532"/>
                  <a:gd name="T10" fmla="*/ 220 w 688"/>
                  <a:gd name="T11" fmla="*/ 450 h 532"/>
                  <a:gd name="T12" fmla="*/ 588 w 688"/>
                  <a:gd name="T13" fmla="*/ 53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8" h="532">
                    <a:moveTo>
                      <a:pt x="588" y="532"/>
                    </a:moveTo>
                    <a:cubicBezTo>
                      <a:pt x="588" y="532"/>
                      <a:pt x="588" y="532"/>
                      <a:pt x="588" y="532"/>
                    </a:cubicBezTo>
                    <a:cubicBezTo>
                      <a:pt x="688" y="189"/>
                      <a:pt x="688" y="189"/>
                      <a:pt x="688" y="189"/>
                    </a:cubicBezTo>
                    <a:cubicBezTo>
                      <a:pt x="688" y="189"/>
                      <a:pt x="688" y="189"/>
                      <a:pt x="688" y="189"/>
                    </a:cubicBezTo>
                    <a:cubicBezTo>
                      <a:pt x="435" y="16"/>
                      <a:pt x="201" y="0"/>
                      <a:pt x="0" y="58"/>
                    </a:cubicBezTo>
                    <a:cubicBezTo>
                      <a:pt x="220" y="450"/>
                      <a:pt x="220" y="450"/>
                      <a:pt x="220" y="450"/>
                    </a:cubicBezTo>
                    <a:cubicBezTo>
                      <a:pt x="336" y="424"/>
                      <a:pt x="459" y="445"/>
                      <a:pt x="588" y="5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7" name="Freeform 24"/>
              <p:cNvSpPr/>
              <p:nvPr/>
            </p:nvSpPr>
            <p:spPr bwMode="auto">
              <a:xfrm rot="10800000">
                <a:off x="1971293" y="2261094"/>
                <a:ext cx="932389" cy="279049"/>
              </a:xfrm>
              <a:custGeom>
                <a:avLst/>
                <a:gdLst>
                  <a:gd name="T0" fmla="*/ 191 w 674"/>
                  <a:gd name="T1" fmla="*/ 0 h 201"/>
                  <a:gd name="T2" fmla="*/ 0 w 674"/>
                  <a:gd name="T3" fmla="*/ 63 h 201"/>
                  <a:gd name="T4" fmla="*/ 664 w 674"/>
                  <a:gd name="T5" fmla="*/ 201 h 201"/>
                  <a:gd name="T6" fmla="*/ 664 w 674"/>
                  <a:gd name="T7" fmla="*/ 201 h 201"/>
                  <a:gd name="T8" fmla="*/ 674 w 674"/>
                  <a:gd name="T9" fmla="*/ 168 h 201"/>
                  <a:gd name="T10" fmla="*/ 191 w 674"/>
                  <a:gd name="T1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4" h="201">
                    <a:moveTo>
                      <a:pt x="191" y="0"/>
                    </a:moveTo>
                    <a:cubicBezTo>
                      <a:pt x="86" y="21"/>
                      <a:pt x="26" y="49"/>
                      <a:pt x="0" y="63"/>
                    </a:cubicBezTo>
                    <a:cubicBezTo>
                      <a:pt x="196" y="13"/>
                      <a:pt x="421" y="35"/>
                      <a:pt x="664" y="201"/>
                    </a:cubicBezTo>
                    <a:cubicBezTo>
                      <a:pt x="664" y="201"/>
                      <a:pt x="664" y="201"/>
                      <a:pt x="664" y="201"/>
                    </a:cubicBezTo>
                    <a:cubicBezTo>
                      <a:pt x="674" y="168"/>
                      <a:pt x="674" y="168"/>
                      <a:pt x="674" y="168"/>
                    </a:cubicBezTo>
                    <a:cubicBezTo>
                      <a:pt x="501" y="52"/>
                      <a:pt x="339" y="3"/>
                      <a:pt x="191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8" name="Freeform 28"/>
              <p:cNvSpPr/>
              <p:nvPr/>
            </p:nvSpPr>
            <p:spPr bwMode="auto">
              <a:xfrm rot="10800000">
                <a:off x="1697257" y="2261096"/>
                <a:ext cx="287403" cy="106941"/>
              </a:xfrm>
              <a:custGeom>
                <a:avLst/>
                <a:gdLst>
                  <a:gd name="T0" fmla="*/ 10 w 207"/>
                  <a:gd name="T1" fmla="*/ 44 h 77"/>
                  <a:gd name="T2" fmla="*/ 10 w 207"/>
                  <a:gd name="T3" fmla="*/ 44 h 77"/>
                  <a:gd name="T4" fmla="*/ 0 w 207"/>
                  <a:gd name="T5" fmla="*/ 77 h 77"/>
                  <a:gd name="T6" fmla="*/ 207 w 207"/>
                  <a:gd name="T7" fmla="*/ 22 h 77"/>
                  <a:gd name="T8" fmla="*/ 159 w 207"/>
                  <a:gd name="T9" fmla="*/ 0 h 77"/>
                  <a:gd name="T10" fmla="*/ 10 w 207"/>
                  <a:gd name="T11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7" h="77">
                    <a:moveTo>
                      <a:pt x="10" y="44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207" y="22"/>
                      <a:pt x="207" y="22"/>
                      <a:pt x="207" y="22"/>
                    </a:cubicBezTo>
                    <a:cubicBezTo>
                      <a:pt x="159" y="0"/>
                      <a:pt x="159" y="0"/>
                      <a:pt x="159" y="0"/>
                    </a:cubicBezTo>
                    <a:lnTo>
                      <a:pt x="10" y="4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353973" y="2831562"/>
              <a:ext cx="2499739" cy="1142928"/>
              <a:chOff x="1389803" y="2307882"/>
              <a:chExt cx="1874804" cy="857196"/>
            </a:xfrm>
            <a:solidFill>
              <a:schemeClr val="accent3"/>
            </a:solidFill>
          </p:grpSpPr>
          <p:sp>
            <p:nvSpPr>
              <p:cNvPr id="31" name="Freeform 9"/>
              <p:cNvSpPr/>
              <p:nvPr/>
            </p:nvSpPr>
            <p:spPr bwMode="auto">
              <a:xfrm rot="10800000">
                <a:off x="1389803" y="2307882"/>
                <a:ext cx="581490" cy="601542"/>
              </a:xfrm>
              <a:custGeom>
                <a:avLst/>
                <a:gdLst>
                  <a:gd name="T0" fmla="*/ 102 w 420"/>
                  <a:gd name="T1" fmla="*/ 84 h 435"/>
                  <a:gd name="T2" fmla="*/ 0 w 420"/>
                  <a:gd name="T3" fmla="*/ 435 h 435"/>
                  <a:gd name="T4" fmla="*/ 0 w 420"/>
                  <a:gd name="T5" fmla="*/ 435 h 435"/>
                  <a:gd name="T6" fmla="*/ 222 w 420"/>
                  <a:gd name="T7" fmla="*/ 369 h 435"/>
                  <a:gd name="T8" fmla="*/ 420 w 420"/>
                  <a:gd name="T9" fmla="*/ 0 h 435"/>
                  <a:gd name="T10" fmla="*/ 102 w 420"/>
                  <a:gd name="T11" fmla="*/ 84 h 435"/>
                  <a:gd name="T12" fmla="*/ 102 w 420"/>
                  <a:gd name="T13" fmla="*/ 84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0" h="435">
                    <a:moveTo>
                      <a:pt x="102" y="84"/>
                    </a:move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cubicBezTo>
                      <a:pt x="222" y="369"/>
                      <a:pt x="222" y="369"/>
                      <a:pt x="222" y="369"/>
                    </a:cubicBezTo>
                    <a:cubicBezTo>
                      <a:pt x="420" y="0"/>
                      <a:pt x="420" y="0"/>
                      <a:pt x="420" y="0"/>
                    </a:cubicBezTo>
                    <a:cubicBezTo>
                      <a:pt x="102" y="84"/>
                      <a:pt x="102" y="84"/>
                      <a:pt x="102" y="84"/>
                    </a:cubicBezTo>
                    <a:cubicBezTo>
                      <a:pt x="102" y="84"/>
                      <a:pt x="102" y="84"/>
                      <a:pt x="102" y="8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2" name="Freeform 11"/>
              <p:cNvSpPr/>
              <p:nvPr/>
            </p:nvSpPr>
            <p:spPr bwMode="auto">
              <a:xfrm rot="10800000">
                <a:off x="1829262" y="2307882"/>
                <a:ext cx="1435345" cy="845500"/>
              </a:xfrm>
              <a:custGeom>
                <a:avLst/>
                <a:gdLst>
                  <a:gd name="T0" fmla="*/ 935 w 1037"/>
                  <a:gd name="T1" fmla="*/ 612 h 612"/>
                  <a:gd name="T2" fmla="*/ 1037 w 1037"/>
                  <a:gd name="T3" fmla="*/ 261 h 612"/>
                  <a:gd name="T4" fmla="*/ 0 w 1037"/>
                  <a:gd name="T5" fmla="*/ 94 h 612"/>
                  <a:gd name="T6" fmla="*/ 215 w 1037"/>
                  <a:gd name="T7" fmla="*/ 476 h 612"/>
                  <a:gd name="T8" fmla="*/ 935 w 1037"/>
                  <a:gd name="T9" fmla="*/ 612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612">
                    <a:moveTo>
                      <a:pt x="935" y="612"/>
                    </a:moveTo>
                    <a:cubicBezTo>
                      <a:pt x="1037" y="261"/>
                      <a:pt x="1037" y="261"/>
                      <a:pt x="1037" y="261"/>
                    </a:cubicBezTo>
                    <a:cubicBezTo>
                      <a:pt x="594" y="0"/>
                      <a:pt x="242" y="13"/>
                      <a:pt x="0" y="94"/>
                    </a:cubicBezTo>
                    <a:cubicBezTo>
                      <a:pt x="215" y="476"/>
                      <a:pt x="215" y="476"/>
                      <a:pt x="215" y="476"/>
                    </a:cubicBezTo>
                    <a:cubicBezTo>
                      <a:pt x="421" y="414"/>
                      <a:pt x="665" y="430"/>
                      <a:pt x="935" y="61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3" name="Freeform 23"/>
              <p:cNvSpPr/>
              <p:nvPr/>
            </p:nvSpPr>
            <p:spPr bwMode="auto">
              <a:xfrm rot="10800000">
                <a:off x="1815895" y="2792456"/>
                <a:ext cx="1413623" cy="372622"/>
              </a:xfrm>
              <a:custGeom>
                <a:avLst/>
                <a:gdLst>
                  <a:gd name="T0" fmla="*/ 222 w 1022"/>
                  <a:gd name="T1" fmla="*/ 15 h 269"/>
                  <a:gd name="T2" fmla="*/ 0 w 1022"/>
                  <a:gd name="T3" fmla="*/ 94 h 269"/>
                  <a:gd name="T4" fmla="*/ 1012 w 1022"/>
                  <a:gd name="T5" fmla="*/ 269 h 269"/>
                  <a:gd name="T6" fmla="*/ 1022 w 1022"/>
                  <a:gd name="T7" fmla="*/ 236 h 269"/>
                  <a:gd name="T8" fmla="*/ 222 w 1022"/>
                  <a:gd name="T9" fmla="*/ 15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2" h="269">
                    <a:moveTo>
                      <a:pt x="222" y="15"/>
                    </a:moveTo>
                    <a:cubicBezTo>
                      <a:pt x="119" y="42"/>
                      <a:pt x="41" y="75"/>
                      <a:pt x="0" y="94"/>
                    </a:cubicBezTo>
                    <a:cubicBezTo>
                      <a:pt x="241" y="21"/>
                      <a:pt x="584" y="17"/>
                      <a:pt x="1012" y="269"/>
                    </a:cubicBezTo>
                    <a:cubicBezTo>
                      <a:pt x="1022" y="236"/>
                      <a:pt x="1022" y="236"/>
                      <a:pt x="1022" y="236"/>
                    </a:cubicBezTo>
                    <a:cubicBezTo>
                      <a:pt x="708" y="49"/>
                      <a:pt x="438" y="0"/>
                      <a:pt x="222" y="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4" name="Freeform 27"/>
              <p:cNvSpPr/>
              <p:nvPr/>
            </p:nvSpPr>
            <p:spPr bwMode="auto">
              <a:xfrm rot="10800000">
                <a:off x="1389803" y="2792456"/>
                <a:ext cx="439460" cy="152057"/>
              </a:xfrm>
              <a:custGeom>
                <a:avLst/>
                <a:gdLst>
                  <a:gd name="T0" fmla="*/ 10 w 318"/>
                  <a:gd name="T1" fmla="*/ 77 h 110"/>
                  <a:gd name="T2" fmla="*/ 10 w 318"/>
                  <a:gd name="T3" fmla="*/ 77 h 110"/>
                  <a:gd name="T4" fmla="*/ 0 w 318"/>
                  <a:gd name="T5" fmla="*/ 110 h 110"/>
                  <a:gd name="T6" fmla="*/ 0 w 318"/>
                  <a:gd name="T7" fmla="*/ 110 h 110"/>
                  <a:gd name="T8" fmla="*/ 318 w 318"/>
                  <a:gd name="T9" fmla="*/ 26 h 110"/>
                  <a:gd name="T10" fmla="*/ 268 w 318"/>
                  <a:gd name="T11" fmla="*/ 0 h 110"/>
                  <a:gd name="T12" fmla="*/ 10 w 318"/>
                  <a:gd name="T13" fmla="*/ 77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8" h="110">
                    <a:moveTo>
                      <a:pt x="10" y="77"/>
                    </a:moveTo>
                    <a:cubicBezTo>
                      <a:pt x="10" y="77"/>
                      <a:pt x="10" y="77"/>
                      <a:pt x="10" y="77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318" y="26"/>
                      <a:pt x="318" y="26"/>
                      <a:pt x="318" y="26"/>
                    </a:cubicBezTo>
                    <a:cubicBezTo>
                      <a:pt x="268" y="0"/>
                      <a:pt x="268" y="0"/>
                      <a:pt x="268" y="0"/>
                    </a:cubicBezTo>
                    <a:lnTo>
                      <a:pt x="10" y="7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46263" y="3540045"/>
              <a:ext cx="3328529" cy="1376861"/>
              <a:chOff x="1084020" y="2839244"/>
              <a:chExt cx="2496397" cy="1032646"/>
            </a:xfrm>
          </p:grpSpPr>
          <p:sp>
            <p:nvSpPr>
              <p:cNvPr id="27" name="Freeform 10"/>
              <p:cNvSpPr/>
              <p:nvPr/>
            </p:nvSpPr>
            <p:spPr bwMode="auto">
              <a:xfrm rot="10800000">
                <a:off x="1084020" y="2839244"/>
                <a:ext cx="731875" cy="634961"/>
              </a:xfrm>
              <a:custGeom>
                <a:avLst/>
                <a:gdLst>
                  <a:gd name="T0" fmla="*/ 101 w 528"/>
                  <a:gd name="T1" fmla="*/ 113 h 459"/>
                  <a:gd name="T2" fmla="*/ 0 w 528"/>
                  <a:gd name="T3" fmla="*/ 459 h 459"/>
                  <a:gd name="T4" fmla="*/ 0 w 528"/>
                  <a:gd name="T5" fmla="*/ 459 h 459"/>
                  <a:gd name="T6" fmla="*/ 335 w 528"/>
                  <a:gd name="T7" fmla="*/ 359 h 459"/>
                  <a:gd name="T8" fmla="*/ 528 w 528"/>
                  <a:gd name="T9" fmla="*/ 0 h 459"/>
                  <a:gd name="T10" fmla="*/ 101 w 528"/>
                  <a:gd name="T11" fmla="*/ 113 h 459"/>
                  <a:gd name="T12" fmla="*/ 101 w 528"/>
                  <a:gd name="T13" fmla="*/ 113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459">
                    <a:moveTo>
                      <a:pt x="101" y="113"/>
                    </a:move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59"/>
                      <a:pt x="0" y="459"/>
                      <a:pt x="0" y="459"/>
                    </a:cubicBezTo>
                    <a:cubicBezTo>
                      <a:pt x="335" y="359"/>
                      <a:pt x="335" y="359"/>
                      <a:pt x="335" y="359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101" y="113"/>
                      <a:pt x="101" y="113"/>
                      <a:pt x="101" y="113"/>
                    </a:cubicBezTo>
                    <a:cubicBezTo>
                      <a:pt x="101" y="113"/>
                      <a:pt x="101" y="113"/>
                      <a:pt x="101" y="1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Freeform 13"/>
              <p:cNvSpPr/>
              <p:nvPr/>
            </p:nvSpPr>
            <p:spPr bwMode="auto">
              <a:xfrm rot="10800000">
                <a:off x="1675536" y="2839244"/>
                <a:ext cx="1904881" cy="1032646"/>
              </a:xfrm>
              <a:custGeom>
                <a:avLst/>
                <a:gdLst>
                  <a:gd name="T0" fmla="*/ 1275 w 1376"/>
                  <a:gd name="T1" fmla="*/ 747 h 747"/>
                  <a:gd name="T2" fmla="*/ 1376 w 1376"/>
                  <a:gd name="T3" fmla="*/ 401 h 747"/>
                  <a:gd name="T4" fmla="*/ 0 w 1376"/>
                  <a:gd name="T5" fmla="*/ 208 h 747"/>
                  <a:gd name="T6" fmla="*/ 210 w 1376"/>
                  <a:gd name="T7" fmla="*/ 580 h 747"/>
                  <a:gd name="T8" fmla="*/ 1275 w 1376"/>
                  <a:gd name="T9" fmla="*/ 747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6" h="747">
                    <a:moveTo>
                      <a:pt x="1275" y="747"/>
                    </a:moveTo>
                    <a:cubicBezTo>
                      <a:pt x="1376" y="401"/>
                      <a:pt x="1376" y="401"/>
                      <a:pt x="1376" y="401"/>
                    </a:cubicBezTo>
                    <a:cubicBezTo>
                      <a:pt x="646" y="0"/>
                      <a:pt x="142" y="150"/>
                      <a:pt x="0" y="208"/>
                    </a:cubicBezTo>
                    <a:cubicBezTo>
                      <a:pt x="210" y="580"/>
                      <a:pt x="210" y="580"/>
                      <a:pt x="210" y="580"/>
                    </a:cubicBezTo>
                    <a:cubicBezTo>
                      <a:pt x="453" y="495"/>
                      <a:pt x="816" y="474"/>
                      <a:pt x="1275" y="74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" name="Freeform 22"/>
              <p:cNvSpPr/>
              <p:nvPr/>
            </p:nvSpPr>
            <p:spPr bwMode="auto">
              <a:xfrm rot="10800000">
                <a:off x="1663838" y="3317135"/>
                <a:ext cx="1904881" cy="544729"/>
              </a:xfrm>
              <a:custGeom>
                <a:avLst/>
                <a:gdLst>
                  <a:gd name="T0" fmla="*/ 208 w 1377"/>
                  <a:gd name="T1" fmla="*/ 102 h 394"/>
                  <a:gd name="T2" fmla="*/ 0 w 1377"/>
                  <a:gd name="T3" fmla="*/ 198 h 394"/>
                  <a:gd name="T4" fmla="*/ 1368 w 1377"/>
                  <a:gd name="T5" fmla="*/ 394 h 394"/>
                  <a:gd name="T6" fmla="*/ 1377 w 1377"/>
                  <a:gd name="T7" fmla="*/ 361 h 394"/>
                  <a:gd name="T8" fmla="*/ 208 w 1377"/>
                  <a:gd name="T9" fmla="*/ 102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7" h="394">
                    <a:moveTo>
                      <a:pt x="208" y="102"/>
                    </a:moveTo>
                    <a:cubicBezTo>
                      <a:pt x="109" y="137"/>
                      <a:pt x="27" y="182"/>
                      <a:pt x="0" y="198"/>
                    </a:cubicBezTo>
                    <a:cubicBezTo>
                      <a:pt x="151" y="138"/>
                      <a:pt x="650" y="0"/>
                      <a:pt x="1368" y="394"/>
                    </a:cubicBezTo>
                    <a:cubicBezTo>
                      <a:pt x="1377" y="361"/>
                      <a:pt x="1377" y="361"/>
                      <a:pt x="1377" y="361"/>
                    </a:cubicBezTo>
                    <a:cubicBezTo>
                      <a:pt x="880" y="71"/>
                      <a:pt x="459" y="64"/>
                      <a:pt x="208" y="10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" name="Freeform 26"/>
              <p:cNvSpPr/>
              <p:nvPr/>
            </p:nvSpPr>
            <p:spPr bwMode="auto">
              <a:xfrm rot="10800000">
                <a:off x="1085690" y="3317134"/>
                <a:ext cx="589845" cy="198843"/>
              </a:xfrm>
              <a:custGeom>
                <a:avLst/>
                <a:gdLst>
                  <a:gd name="T0" fmla="*/ 10 w 426"/>
                  <a:gd name="T1" fmla="*/ 111 h 144"/>
                  <a:gd name="T2" fmla="*/ 9 w 426"/>
                  <a:gd name="T3" fmla="*/ 111 h 144"/>
                  <a:gd name="T4" fmla="*/ 0 w 426"/>
                  <a:gd name="T5" fmla="*/ 144 h 144"/>
                  <a:gd name="T6" fmla="*/ 0 w 426"/>
                  <a:gd name="T7" fmla="*/ 144 h 144"/>
                  <a:gd name="T8" fmla="*/ 426 w 426"/>
                  <a:gd name="T9" fmla="*/ 31 h 144"/>
                  <a:gd name="T10" fmla="*/ 379 w 426"/>
                  <a:gd name="T11" fmla="*/ 0 h 144"/>
                  <a:gd name="T12" fmla="*/ 10 w 426"/>
                  <a:gd name="T13" fmla="*/ 11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144">
                    <a:moveTo>
                      <a:pt x="10" y="111"/>
                    </a:moveTo>
                    <a:cubicBezTo>
                      <a:pt x="9" y="111"/>
                      <a:pt x="9" y="111"/>
                      <a:pt x="9" y="111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426" y="31"/>
                      <a:pt x="426" y="31"/>
                      <a:pt x="426" y="31"/>
                    </a:cubicBezTo>
                    <a:cubicBezTo>
                      <a:pt x="379" y="0"/>
                      <a:pt x="379" y="0"/>
                      <a:pt x="379" y="0"/>
                    </a:cubicBezTo>
                    <a:lnTo>
                      <a:pt x="10" y="11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750885" y="4782526"/>
              <a:ext cx="485087" cy="557001"/>
              <a:chOff x="7130814" y="4999578"/>
              <a:chExt cx="257037" cy="357917"/>
            </a:xfrm>
            <a:solidFill>
              <a:schemeClr val="bg1"/>
            </a:solidFill>
          </p:grpSpPr>
          <p:sp>
            <p:nvSpPr>
              <p:cNvPr id="25" name="Freeform 31"/>
              <p:cNvSpPr>
                <a:spLocks noEditPoints="1"/>
              </p:cNvSpPr>
              <p:nvPr/>
            </p:nvSpPr>
            <p:spPr bwMode="auto">
              <a:xfrm>
                <a:off x="7130814" y="4999578"/>
                <a:ext cx="257037" cy="357917"/>
              </a:xfrm>
              <a:custGeom>
                <a:avLst/>
                <a:gdLst>
                  <a:gd name="T0" fmla="*/ 68 w 92"/>
                  <a:gd name="T1" fmla="*/ 36 h 128"/>
                  <a:gd name="T2" fmla="*/ 60 w 92"/>
                  <a:gd name="T3" fmla="*/ 56 h 128"/>
                  <a:gd name="T4" fmla="*/ 44 w 92"/>
                  <a:gd name="T5" fmla="*/ 20 h 128"/>
                  <a:gd name="T6" fmla="*/ 36 w 92"/>
                  <a:gd name="T7" fmla="*/ 44 h 128"/>
                  <a:gd name="T8" fmla="*/ 4 w 92"/>
                  <a:gd name="T9" fmla="*/ 0 h 128"/>
                  <a:gd name="T10" fmla="*/ 0 w 92"/>
                  <a:gd name="T11" fmla="*/ 92 h 128"/>
                  <a:gd name="T12" fmla="*/ 40 w 92"/>
                  <a:gd name="T13" fmla="*/ 128 h 128"/>
                  <a:gd name="T14" fmla="*/ 86 w 92"/>
                  <a:gd name="T15" fmla="*/ 100 h 128"/>
                  <a:gd name="T16" fmla="*/ 68 w 92"/>
                  <a:gd name="T17" fmla="*/ 36 h 128"/>
                  <a:gd name="T18" fmla="*/ 79 w 92"/>
                  <a:gd name="T19" fmla="*/ 98 h 128"/>
                  <a:gd name="T20" fmla="*/ 40 w 92"/>
                  <a:gd name="T21" fmla="*/ 120 h 128"/>
                  <a:gd name="T22" fmla="*/ 8 w 92"/>
                  <a:gd name="T23" fmla="*/ 92 h 128"/>
                  <a:gd name="T24" fmla="*/ 12 w 92"/>
                  <a:gd name="T25" fmla="*/ 63 h 128"/>
                  <a:gd name="T26" fmla="*/ 16 w 92"/>
                  <a:gd name="T27" fmla="*/ 23 h 128"/>
                  <a:gd name="T28" fmla="*/ 33 w 92"/>
                  <a:gd name="T29" fmla="*/ 63 h 128"/>
                  <a:gd name="T30" fmla="*/ 47 w 92"/>
                  <a:gd name="T31" fmla="*/ 39 h 128"/>
                  <a:gd name="T32" fmla="*/ 52 w 92"/>
                  <a:gd name="T33" fmla="*/ 76 h 128"/>
                  <a:gd name="T34" fmla="*/ 71 w 92"/>
                  <a:gd name="T35" fmla="*/ 54 h 128"/>
                  <a:gd name="T36" fmla="*/ 79 w 92"/>
                  <a:gd name="T37" fmla="*/ 9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2" h="128">
                    <a:moveTo>
                      <a:pt x="68" y="36"/>
                    </a:moveTo>
                    <a:cubicBezTo>
                      <a:pt x="68" y="47"/>
                      <a:pt x="60" y="56"/>
                      <a:pt x="60" y="56"/>
                    </a:cubicBezTo>
                    <a:cubicBezTo>
                      <a:pt x="60" y="36"/>
                      <a:pt x="44" y="20"/>
                      <a:pt x="44" y="20"/>
                    </a:cubicBezTo>
                    <a:cubicBezTo>
                      <a:pt x="44" y="20"/>
                      <a:pt x="44" y="32"/>
                      <a:pt x="36" y="44"/>
                    </a:cubicBezTo>
                    <a:cubicBezTo>
                      <a:pt x="28" y="16"/>
                      <a:pt x="4" y="0"/>
                      <a:pt x="4" y="0"/>
                    </a:cubicBezTo>
                    <a:cubicBezTo>
                      <a:pt x="16" y="44"/>
                      <a:pt x="0" y="60"/>
                      <a:pt x="0" y="92"/>
                    </a:cubicBezTo>
                    <a:cubicBezTo>
                      <a:pt x="0" y="110"/>
                      <a:pt x="16" y="128"/>
                      <a:pt x="40" y="128"/>
                    </a:cubicBezTo>
                    <a:cubicBezTo>
                      <a:pt x="76" y="128"/>
                      <a:pt x="83" y="115"/>
                      <a:pt x="86" y="100"/>
                    </a:cubicBezTo>
                    <a:cubicBezTo>
                      <a:pt x="92" y="80"/>
                      <a:pt x="84" y="56"/>
                      <a:pt x="68" y="36"/>
                    </a:cubicBezTo>
                    <a:close/>
                    <a:moveTo>
                      <a:pt x="79" y="98"/>
                    </a:moveTo>
                    <a:cubicBezTo>
                      <a:pt x="76" y="108"/>
                      <a:pt x="73" y="120"/>
                      <a:pt x="40" y="120"/>
                    </a:cubicBezTo>
                    <a:cubicBezTo>
                      <a:pt x="20" y="120"/>
                      <a:pt x="8" y="106"/>
                      <a:pt x="8" y="92"/>
                    </a:cubicBezTo>
                    <a:cubicBezTo>
                      <a:pt x="8" y="81"/>
                      <a:pt x="10" y="72"/>
                      <a:pt x="12" y="63"/>
                    </a:cubicBezTo>
                    <a:cubicBezTo>
                      <a:pt x="15" y="51"/>
                      <a:pt x="17" y="39"/>
                      <a:pt x="16" y="23"/>
                    </a:cubicBezTo>
                    <a:cubicBezTo>
                      <a:pt x="29" y="40"/>
                      <a:pt x="33" y="63"/>
                      <a:pt x="33" y="63"/>
                    </a:cubicBezTo>
                    <a:cubicBezTo>
                      <a:pt x="33" y="63"/>
                      <a:pt x="44" y="47"/>
                      <a:pt x="47" y="39"/>
                    </a:cubicBezTo>
                    <a:cubicBezTo>
                      <a:pt x="50" y="44"/>
                      <a:pt x="52" y="60"/>
                      <a:pt x="52" y="76"/>
                    </a:cubicBezTo>
                    <a:cubicBezTo>
                      <a:pt x="52" y="76"/>
                      <a:pt x="63" y="67"/>
                      <a:pt x="71" y="54"/>
                    </a:cubicBezTo>
                    <a:cubicBezTo>
                      <a:pt x="79" y="69"/>
                      <a:pt x="82" y="85"/>
                      <a:pt x="79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6" name="Freeform 32"/>
              <p:cNvSpPr/>
              <p:nvPr/>
            </p:nvSpPr>
            <p:spPr bwMode="auto">
              <a:xfrm>
                <a:off x="7173653" y="5152971"/>
                <a:ext cx="158921" cy="128518"/>
              </a:xfrm>
              <a:custGeom>
                <a:avLst/>
                <a:gdLst>
                  <a:gd name="T0" fmla="*/ 55 w 57"/>
                  <a:gd name="T1" fmla="*/ 12 h 46"/>
                  <a:gd name="T2" fmla="*/ 51 w 57"/>
                  <a:gd name="T3" fmla="*/ 16 h 46"/>
                  <a:gd name="T4" fmla="*/ 32 w 57"/>
                  <a:gd name="T5" fmla="*/ 31 h 46"/>
                  <a:gd name="T6" fmla="*/ 30 w 57"/>
                  <a:gd name="T7" fmla="*/ 14 h 46"/>
                  <a:gd name="T8" fmla="*/ 30 w 57"/>
                  <a:gd name="T9" fmla="*/ 7 h 46"/>
                  <a:gd name="T10" fmla="*/ 24 w 57"/>
                  <a:gd name="T11" fmla="*/ 16 h 46"/>
                  <a:gd name="T12" fmla="*/ 17 w 57"/>
                  <a:gd name="T13" fmla="*/ 26 h 46"/>
                  <a:gd name="T14" fmla="*/ 9 w 57"/>
                  <a:gd name="T15" fmla="*/ 5 h 46"/>
                  <a:gd name="T16" fmla="*/ 7 w 57"/>
                  <a:gd name="T17" fmla="*/ 0 h 46"/>
                  <a:gd name="T18" fmla="*/ 5 w 57"/>
                  <a:gd name="T19" fmla="*/ 6 h 46"/>
                  <a:gd name="T20" fmla="*/ 0 w 57"/>
                  <a:gd name="T21" fmla="*/ 40 h 46"/>
                  <a:gd name="T22" fmla="*/ 2 w 57"/>
                  <a:gd name="T23" fmla="*/ 42 h 46"/>
                  <a:gd name="T24" fmla="*/ 4 w 57"/>
                  <a:gd name="T25" fmla="*/ 40 h 46"/>
                  <a:gd name="T26" fmla="*/ 7 w 57"/>
                  <a:gd name="T27" fmla="*/ 12 h 46"/>
                  <a:gd name="T28" fmla="*/ 15 w 57"/>
                  <a:gd name="T29" fmla="*/ 31 h 46"/>
                  <a:gd name="T30" fmla="*/ 16 w 57"/>
                  <a:gd name="T31" fmla="*/ 34 h 46"/>
                  <a:gd name="T32" fmla="*/ 18 w 57"/>
                  <a:gd name="T33" fmla="*/ 31 h 46"/>
                  <a:gd name="T34" fmla="*/ 26 w 57"/>
                  <a:gd name="T35" fmla="*/ 20 h 46"/>
                  <a:gd name="T36" fmla="*/ 29 w 57"/>
                  <a:gd name="T37" fmla="*/ 34 h 46"/>
                  <a:gd name="T38" fmla="*/ 30 w 57"/>
                  <a:gd name="T39" fmla="*/ 37 h 46"/>
                  <a:gd name="T40" fmla="*/ 32 w 57"/>
                  <a:gd name="T41" fmla="*/ 36 h 46"/>
                  <a:gd name="T42" fmla="*/ 52 w 57"/>
                  <a:gd name="T43" fmla="*/ 21 h 46"/>
                  <a:gd name="T44" fmla="*/ 49 w 57"/>
                  <a:gd name="T45" fmla="*/ 43 h 46"/>
                  <a:gd name="T46" fmla="*/ 51 w 57"/>
                  <a:gd name="T47" fmla="*/ 45 h 46"/>
                  <a:gd name="T48" fmla="*/ 51 w 57"/>
                  <a:gd name="T49" fmla="*/ 46 h 46"/>
                  <a:gd name="T50" fmla="*/ 53 w 57"/>
                  <a:gd name="T51" fmla="*/ 44 h 46"/>
                  <a:gd name="T52" fmla="*/ 55 w 57"/>
                  <a:gd name="T53" fmla="*/ 16 h 46"/>
                  <a:gd name="T54" fmla="*/ 55 w 57"/>
                  <a:gd name="T55" fmla="*/ 1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6">
                    <a:moveTo>
                      <a:pt x="55" y="12"/>
                    </a:moveTo>
                    <a:cubicBezTo>
                      <a:pt x="51" y="16"/>
                      <a:pt x="51" y="16"/>
                      <a:pt x="51" y="16"/>
                    </a:cubicBezTo>
                    <a:cubicBezTo>
                      <a:pt x="47" y="21"/>
                      <a:pt x="43" y="26"/>
                      <a:pt x="32" y="31"/>
                    </a:cubicBezTo>
                    <a:cubicBezTo>
                      <a:pt x="31" y="26"/>
                      <a:pt x="30" y="21"/>
                      <a:pt x="30" y="14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1" y="20"/>
                      <a:pt x="20" y="22"/>
                      <a:pt x="17" y="26"/>
                    </a:cubicBezTo>
                    <a:cubicBezTo>
                      <a:pt x="13" y="17"/>
                      <a:pt x="11" y="11"/>
                      <a:pt x="9" y="5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2" y="13"/>
                      <a:pt x="0" y="21"/>
                      <a:pt x="0" y="40"/>
                    </a:cubicBezTo>
                    <a:cubicBezTo>
                      <a:pt x="0" y="41"/>
                      <a:pt x="0" y="42"/>
                      <a:pt x="2" y="42"/>
                    </a:cubicBezTo>
                    <a:cubicBezTo>
                      <a:pt x="3" y="42"/>
                      <a:pt x="4" y="41"/>
                      <a:pt x="4" y="40"/>
                    </a:cubicBezTo>
                    <a:cubicBezTo>
                      <a:pt x="4" y="25"/>
                      <a:pt x="5" y="18"/>
                      <a:pt x="7" y="12"/>
                    </a:cubicBezTo>
                    <a:cubicBezTo>
                      <a:pt x="9" y="17"/>
                      <a:pt x="12" y="23"/>
                      <a:pt x="15" y="31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2" y="27"/>
                      <a:pt x="24" y="24"/>
                      <a:pt x="26" y="20"/>
                    </a:cubicBezTo>
                    <a:cubicBezTo>
                      <a:pt x="27" y="26"/>
                      <a:pt x="28" y="30"/>
                      <a:pt x="29" y="34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43" y="31"/>
                      <a:pt x="48" y="26"/>
                      <a:pt x="52" y="21"/>
                    </a:cubicBezTo>
                    <a:cubicBezTo>
                      <a:pt x="53" y="29"/>
                      <a:pt x="52" y="37"/>
                      <a:pt x="49" y="43"/>
                    </a:cubicBezTo>
                    <a:cubicBezTo>
                      <a:pt x="49" y="44"/>
                      <a:pt x="49" y="45"/>
                      <a:pt x="51" y="45"/>
                    </a:cubicBezTo>
                    <a:cubicBezTo>
                      <a:pt x="51" y="45"/>
                      <a:pt x="51" y="46"/>
                      <a:pt x="51" y="46"/>
                    </a:cubicBezTo>
                    <a:cubicBezTo>
                      <a:pt x="52" y="46"/>
                      <a:pt x="53" y="45"/>
                      <a:pt x="53" y="44"/>
                    </a:cubicBezTo>
                    <a:cubicBezTo>
                      <a:pt x="56" y="37"/>
                      <a:pt x="57" y="26"/>
                      <a:pt x="55" y="16"/>
                    </a:cubicBezTo>
                    <a:lnTo>
                      <a:pt x="5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719019" y="4059088"/>
              <a:ext cx="335806" cy="356535"/>
              <a:chOff x="6372140" y="3573437"/>
              <a:chExt cx="335806" cy="356535"/>
            </a:xfrm>
            <a:solidFill>
              <a:schemeClr val="bg1"/>
            </a:solidFill>
          </p:grpSpPr>
          <p:sp>
            <p:nvSpPr>
              <p:cNvPr id="22" name="Freeform 79"/>
              <p:cNvSpPr>
                <a:spLocks noEditPoints="1"/>
              </p:cNvSpPr>
              <p:nvPr/>
            </p:nvSpPr>
            <p:spPr bwMode="auto">
              <a:xfrm>
                <a:off x="6372140" y="3573437"/>
                <a:ext cx="335806" cy="356535"/>
              </a:xfrm>
              <a:custGeom>
                <a:avLst/>
                <a:gdLst>
                  <a:gd name="T0" fmla="*/ 104 w 120"/>
                  <a:gd name="T1" fmla="*/ 0 h 128"/>
                  <a:gd name="T2" fmla="*/ 16 w 120"/>
                  <a:gd name="T3" fmla="*/ 0 h 128"/>
                  <a:gd name="T4" fmla="*/ 0 w 120"/>
                  <a:gd name="T5" fmla="*/ 16 h 128"/>
                  <a:gd name="T6" fmla="*/ 0 w 120"/>
                  <a:gd name="T7" fmla="*/ 112 h 128"/>
                  <a:gd name="T8" fmla="*/ 16 w 120"/>
                  <a:gd name="T9" fmla="*/ 128 h 128"/>
                  <a:gd name="T10" fmla="*/ 104 w 120"/>
                  <a:gd name="T11" fmla="*/ 128 h 128"/>
                  <a:gd name="T12" fmla="*/ 120 w 120"/>
                  <a:gd name="T13" fmla="*/ 112 h 128"/>
                  <a:gd name="T14" fmla="*/ 120 w 120"/>
                  <a:gd name="T15" fmla="*/ 16 h 128"/>
                  <a:gd name="T16" fmla="*/ 104 w 120"/>
                  <a:gd name="T17" fmla="*/ 0 h 128"/>
                  <a:gd name="T18" fmla="*/ 112 w 120"/>
                  <a:gd name="T19" fmla="*/ 112 h 128"/>
                  <a:gd name="T20" fmla="*/ 104 w 120"/>
                  <a:gd name="T21" fmla="*/ 120 h 128"/>
                  <a:gd name="T22" fmla="*/ 16 w 120"/>
                  <a:gd name="T23" fmla="*/ 120 h 128"/>
                  <a:gd name="T24" fmla="*/ 8 w 120"/>
                  <a:gd name="T25" fmla="*/ 112 h 128"/>
                  <a:gd name="T26" fmla="*/ 8 w 120"/>
                  <a:gd name="T27" fmla="*/ 16 h 128"/>
                  <a:gd name="T28" fmla="*/ 16 w 120"/>
                  <a:gd name="T29" fmla="*/ 8 h 128"/>
                  <a:gd name="T30" fmla="*/ 104 w 120"/>
                  <a:gd name="T31" fmla="*/ 8 h 128"/>
                  <a:gd name="T32" fmla="*/ 112 w 120"/>
                  <a:gd name="T33" fmla="*/ 16 h 128"/>
                  <a:gd name="T34" fmla="*/ 112 w 120"/>
                  <a:gd name="T35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28">
                    <a:moveTo>
                      <a:pt x="10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cubicBezTo>
                      <a:pt x="113" y="128"/>
                      <a:pt x="120" y="121"/>
                      <a:pt x="120" y="112"/>
                    </a:cubicBez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lose/>
                    <a:moveTo>
                      <a:pt x="112" y="112"/>
                    </a:moveTo>
                    <a:cubicBezTo>
                      <a:pt x="112" y="116"/>
                      <a:pt x="108" y="120"/>
                      <a:pt x="104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lnTo>
                      <a:pt x="112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80"/>
              <p:cNvSpPr>
                <a:spLocks noEditPoints="1"/>
              </p:cNvSpPr>
              <p:nvPr/>
            </p:nvSpPr>
            <p:spPr bwMode="auto">
              <a:xfrm>
                <a:off x="6417744" y="3617659"/>
                <a:ext cx="244600" cy="222489"/>
              </a:xfrm>
              <a:custGeom>
                <a:avLst/>
                <a:gdLst>
                  <a:gd name="T0" fmla="*/ 84 w 88"/>
                  <a:gd name="T1" fmla="*/ 0 h 80"/>
                  <a:gd name="T2" fmla="*/ 4 w 88"/>
                  <a:gd name="T3" fmla="*/ 0 h 80"/>
                  <a:gd name="T4" fmla="*/ 0 w 88"/>
                  <a:gd name="T5" fmla="*/ 4 h 80"/>
                  <a:gd name="T6" fmla="*/ 0 w 88"/>
                  <a:gd name="T7" fmla="*/ 76 h 80"/>
                  <a:gd name="T8" fmla="*/ 4 w 88"/>
                  <a:gd name="T9" fmla="*/ 80 h 80"/>
                  <a:gd name="T10" fmla="*/ 84 w 88"/>
                  <a:gd name="T11" fmla="*/ 80 h 80"/>
                  <a:gd name="T12" fmla="*/ 88 w 88"/>
                  <a:gd name="T13" fmla="*/ 76 h 80"/>
                  <a:gd name="T14" fmla="*/ 88 w 88"/>
                  <a:gd name="T15" fmla="*/ 4 h 80"/>
                  <a:gd name="T16" fmla="*/ 84 w 88"/>
                  <a:gd name="T17" fmla="*/ 0 h 80"/>
                  <a:gd name="T18" fmla="*/ 84 w 88"/>
                  <a:gd name="T19" fmla="*/ 4 h 80"/>
                  <a:gd name="T20" fmla="*/ 84 w 88"/>
                  <a:gd name="T21" fmla="*/ 59 h 80"/>
                  <a:gd name="T22" fmla="*/ 71 w 88"/>
                  <a:gd name="T23" fmla="*/ 45 h 80"/>
                  <a:gd name="T24" fmla="*/ 68 w 88"/>
                  <a:gd name="T25" fmla="*/ 44 h 80"/>
                  <a:gd name="T26" fmla="*/ 65 w 88"/>
                  <a:gd name="T27" fmla="*/ 45 h 80"/>
                  <a:gd name="T28" fmla="*/ 55 w 88"/>
                  <a:gd name="T29" fmla="*/ 57 h 80"/>
                  <a:gd name="T30" fmla="*/ 23 w 88"/>
                  <a:gd name="T31" fmla="*/ 21 h 80"/>
                  <a:gd name="T32" fmla="*/ 20 w 88"/>
                  <a:gd name="T33" fmla="*/ 20 h 80"/>
                  <a:gd name="T34" fmla="*/ 17 w 88"/>
                  <a:gd name="T35" fmla="*/ 21 h 80"/>
                  <a:gd name="T36" fmla="*/ 4 w 88"/>
                  <a:gd name="T37" fmla="*/ 36 h 80"/>
                  <a:gd name="T38" fmla="*/ 4 w 88"/>
                  <a:gd name="T39" fmla="*/ 4 h 80"/>
                  <a:gd name="T40" fmla="*/ 84 w 88"/>
                  <a:gd name="T41" fmla="*/ 4 h 80"/>
                  <a:gd name="T42" fmla="*/ 4 w 88"/>
                  <a:gd name="T43" fmla="*/ 42 h 80"/>
                  <a:gd name="T44" fmla="*/ 20 w 88"/>
                  <a:gd name="T45" fmla="*/ 24 h 80"/>
                  <a:gd name="T46" fmla="*/ 52 w 88"/>
                  <a:gd name="T47" fmla="*/ 61 h 80"/>
                  <a:gd name="T48" fmla="*/ 55 w 88"/>
                  <a:gd name="T49" fmla="*/ 63 h 80"/>
                  <a:gd name="T50" fmla="*/ 66 w 88"/>
                  <a:gd name="T51" fmla="*/ 76 h 80"/>
                  <a:gd name="T52" fmla="*/ 4 w 88"/>
                  <a:gd name="T53" fmla="*/ 76 h 80"/>
                  <a:gd name="T54" fmla="*/ 4 w 88"/>
                  <a:gd name="T55" fmla="*/ 42 h 80"/>
                  <a:gd name="T56" fmla="*/ 71 w 88"/>
                  <a:gd name="T57" fmla="*/ 76 h 80"/>
                  <a:gd name="T58" fmla="*/ 57 w 88"/>
                  <a:gd name="T59" fmla="*/ 60 h 80"/>
                  <a:gd name="T60" fmla="*/ 68 w 88"/>
                  <a:gd name="T61" fmla="*/ 48 h 80"/>
                  <a:gd name="T62" fmla="*/ 84 w 88"/>
                  <a:gd name="T63" fmla="*/ 66 h 80"/>
                  <a:gd name="T64" fmla="*/ 84 w 88"/>
                  <a:gd name="T65" fmla="*/ 76 h 80"/>
                  <a:gd name="T66" fmla="*/ 71 w 88"/>
                  <a:gd name="T67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8" h="80">
                    <a:moveTo>
                      <a:pt x="8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8"/>
                      <a:pt x="2" y="80"/>
                      <a:pt x="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6" y="80"/>
                      <a:pt x="88" y="78"/>
                      <a:pt x="88" y="76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lose/>
                    <a:moveTo>
                      <a:pt x="84" y="4"/>
                    </a:moveTo>
                    <a:cubicBezTo>
                      <a:pt x="84" y="59"/>
                      <a:pt x="84" y="59"/>
                      <a:pt x="84" y="59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70" y="44"/>
                      <a:pt x="69" y="44"/>
                      <a:pt x="68" y="44"/>
                    </a:cubicBezTo>
                    <a:cubicBezTo>
                      <a:pt x="67" y="44"/>
                      <a:pt x="66" y="44"/>
                      <a:pt x="65" y="45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1" y="20"/>
                      <a:pt x="20" y="20"/>
                    </a:cubicBezTo>
                    <a:cubicBezTo>
                      <a:pt x="19" y="20"/>
                      <a:pt x="18" y="20"/>
                      <a:pt x="17" y="21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4" y="4"/>
                    </a:lnTo>
                    <a:close/>
                    <a:moveTo>
                      <a:pt x="4" y="42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4" y="76"/>
                      <a:pt x="4" y="76"/>
                      <a:pt x="4" y="76"/>
                    </a:cubicBezTo>
                    <a:lnTo>
                      <a:pt x="4" y="42"/>
                    </a:lnTo>
                    <a:close/>
                    <a:moveTo>
                      <a:pt x="71" y="76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76"/>
                      <a:pt x="84" y="76"/>
                      <a:pt x="84" y="76"/>
                    </a:cubicBezTo>
                    <a:lnTo>
                      <a:pt x="71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81"/>
              <p:cNvSpPr>
                <a:spLocks noEditPoints="1"/>
              </p:cNvSpPr>
              <p:nvPr/>
            </p:nvSpPr>
            <p:spPr bwMode="auto">
              <a:xfrm>
                <a:off x="6551790" y="3650825"/>
                <a:ext cx="66332" cy="67714"/>
              </a:xfrm>
              <a:custGeom>
                <a:avLst/>
                <a:gdLst>
                  <a:gd name="T0" fmla="*/ 12 w 24"/>
                  <a:gd name="T1" fmla="*/ 24 h 24"/>
                  <a:gd name="T2" fmla="*/ 24 w 24"/>
                  <a:gd name="T3" fmla="*/ 12 h 24"/>
                  <a:gd name="T4" fmla="*/ 12 w 24"/>
                  <a:gd name="T5" fmla="*/ 0 h 24"/>
                  <a:gd name="T6" fmla="*/ 0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20 w 24"/>
                  <a:gd name="T13" fmla="*/ 12 h 24"/>
                  <a:gd name="T14" fmla="*/ 12 w 24"/>
                  <a:gd name="T15" fmla="*/ 20 h 24"/>
                  <a:gd name="T16" fmla="*/ 4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20" y="8"/>
                      <a:pt x="20" y="12"/>
                    </a:cubicBezTo>
                    <a:cubicBezTo>
                      <a:pt x="20" y="16"/>
                      <a:pt x="16" y="20"/>
                      <a:pt x="12" y="20"/>
                    </a:cubicBezTo>
                    <a:cubicBezTo>
                      <a:pt x="8" y="20"/>
                      <a:pt x="4" y="16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588180" y="2550601"/>
              <a:ext cx="356535" cy="310931"/>
              <a:chOff x="4219110" y="5023071"/>
              <a:chExt cx="356535" cy="310931"/>
            </a:xfrm>
            <a:solidFill>
              <a:schemeClr val="bg1"/>
            </a:solidFill>
          </p:grpSpPr>
          <p:sp>
            <p:nvSpPr>
              <p:cNvPr id="19" name="Freeform 44"/>
              <p:cNvSpPr>
                <a:spLocks noEditPoints="1"/>
              </p:cNvSpPr>
              <p:nvPr/>
            </p:nvSpPr>
            <p:spPr bwMode="auto">
              <a:xfrm>
                <a:off x="4219110" y="5023071"/>
                <a:ext cx="356535" cy="255655"/>
              </a:xfrm>
              <a:custGeom>
                <a:avLst/>
                <a:gdLst>
                  <a:gd name="T0" fmla="*/ 128 w 128"/>
                  <a:gd name="T1" fmla="*/ 24 h 92"/>
                  <a:gd name="T2" fmla="*/ 119 w 128"/>
                  <a:gd name="T3" fmla="*/ 12 h 92"/>
                  <a:gd name="T4" fmla="*/ 67 w 128"/>
                  <a:gd name="T5" fmla="*/ 0 h 92"/>
                  <a:gd name="T6" fmla="*/ 64 w 128"/>
                  <a:gd name="T7" fmla="*/ 0 h 92"/>
                  <a:gd name="T8" fmla="*/ 61 w 128"/>
                  <a:gd name="T9" fmla="*/ 0 h 92"/>
                  <a:gd name="T10" fmla="*/ 9 w 128"/>
                  <a:gd name="T11" fmla="*/ 12 h 92"/>
                  <a:gd name="T12" fmla="*/ 0 w 128"/>
                  <a:gd name="T13" fmla="*/ 24 h 92"/>
                  <a:gd name="T14" fmla="*/ 9 w 128"/>
                  <a:gd name="T15" fmla="*/ 36 h 92"/>
                  <a:gd name="T16" fmla="*/ 20 w 128"/>
                  <a:gd name="T17" fmla="*/ 38 h 92"/>
                  <a:gd name="T18" fmla="*/ 20 w 128"/>
                  <a:gd name="T19" fmla="*/ 72 h 92"/>
                  <a:gd name="T20" fmla="*/ 64 w 128"/>
                  <a:gd name="T21" fmla="*/ 92 h 92"/>
                  <a:gd name="T22" fmla="*/ 108 w 128"/>
                  <a:gd name="T23" fmla="*/ 72 h 92"/>
                  <a:gd name="T24" fmla="*/ 108 w 128"/>
                  <a:gd name="T25" fmla="*/ 38 h 92"/>
                  <a:gd name="T26" fmla="*/ 119 w 128"/>
                  <a:gd name="T27" fmla="*/ 36 h 92"/>
                  <a:gd name="T28" fmla="*/ 128 w 128"/>
                  <a:gd name="T29" fmla="*/ 24 h 92"/>
                  <a:gd name="T30" fmla="*/ 100 w 128"/>
                  <a:gd name="T31" fmla="*/ 72 h 92"/>
                  <a:gd name="T32" fmla="*/ 64 w 128"/>
                  <a:gd name="T33" fmla="*/ 84 h 92"/>
                  <a:gd name="T34" fmla="*/ 28 w 128"/>
                  <a:gd name="T35" fmla="*/ 72 h 92"/>
                  <a:gd name="T36" fmla="*/ 28 w 128"/>
                  <a:gd name="T37" fmla="*/ 40 h 92"/>
                  <a:gd name="T38" fmla="*/ 61 w 128"/>
                  <a:gd name="T39" fmla="*/ 48 h 92"/>
                  <a:gd name="T40" fmla="*/ 64 w 128"/>
                  <a:gd name="T41" fmla="*/ 48 h 92"/>
                  <a:gd name="T42" fmla="*/ 67 w 128"/>
                  <a:gd name="T43" fmla="*/ 48 h 92"/>
                  <a:gd name="T44" fmla="*/ 100 w 128"/>
                  <a:gd name="T45" fmla="*/ 40 h 92"/>
                  <a:gd name="T46" fmla="*/ 100 w 128"/>
                  <a:gd name="T47" fmla="*/ 72 h 92"/>
                  <a:gd name="T48" fmla="*/ 65 w 128"/>
                  <a:gd name="T49" fmla="*/ 40 h 92"/>
                  <a:gd name="T50" fmla="*/ 64 w 128"/>
                  <a:gd name="T51" fmla="*/ 40 h 92"/>
                  <a:gd name="T52" fmla="*/ 63 w 128"/>
                  <a:gd name="T53" fmla="*/ 40 h 92"/>
                  <a:gd name="T54" fmla="*/ 11 w 128"/>
                  <a:gd name="T55" fmla="*/ 28 h 92"/>
                  <a:gd name="T56" fmla="*/ 8 w 128"/>
                  <a:gd name="T57" fmla="*/ 24 h 92"/>
                  <a:gd name="T58" fmla="*/ 11 w 128"/>
                  <a:gd name="T59" fmla="*/ 20 h 92"/>
                  <a:gd name="T60" fmla="*/ 63 w 128"/>
                  <a:gd name="T61" fmla="*/ 8 h 92"/>
                  <a:gd name="T62" fmla="*/ 64 w 128"/>
                  <a:gd name="T63" fmla="*/ 8 h 92"/>
                  <a:gd name="T64" fmla="*/ 65 w 128"/>
                  <a:gd name="T65" fmla="*/ 8 h 92"/>
                  <a:gd name="T66" fmla="*/ 117 w 128"/>
                  <a:gd name="T67" fmla="*/ 20 h 92"/>
                  <a:gd name="T68" fmla="*/ 120 w 128"/>
                  <a:gd name="T69" fmla="*/ 24 h 92"/>
                  <a:gd name="T70" fmla="*/ 117 w 128"/>
                  <a:gd name="T71" fmla="*/ 28 h 92"/>
                  <a:gd name="T72" fmla="*/ 65 w 128"/>
                  <a:gd name="T73" fmla="*/ 4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8" h="92">
                    <a:moveTo>
                      <a:pt x="128" y="24"/>
                    </a:moveTo>
                    <a:cubicBezTo>
                      <a:pt x="128" y="18"/>
                      <a:pt x="124" y="14"/>
                      <a:pt x="119" y="1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6" y="0"/>
                      <a:pt x="65" y="0"/>
                      <a:pt x="64" y="0"/>
                    </a:cubicBezTo>
                    <a:cubicBezTo>
                      <a:pt x="63" y="0"/>
                      <a:pt x="62" y="0"/>
                      <a:pt x="61" y="0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4" y="14"/>
                      <a:pt x="0" y="18"/>
                      <a:pt x="0" y="24"/>
                    </a:cubicBezTo>
                    <a:cubicBezTo>
                      <a:pt x="0" y="30"/>
                      <a:pt x="4" y="34"/>
                      <a:pt x="9" y="36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83"/>
                      <a:pt x="32" y="92"/>
                      <a:pt x="64" y="92"/>
                    </a:cubicBezTo>
                    <a:cubicBezTo>
                      <a:pt x="96" y="92"/>
                      <a:pt x="108" y="83"/>
                      <a:pt x="108" y="72"/>
                    </a:cubicBezTo>
                    <a:cubicBezTo>
                      <a:pt x="108" y="38"/>
                      <a:pt x="108" y="38"/>
                      <a:pt x="108" y="38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4" y="34"/>
                      <a:pt x="128" y="30"/>
                      <a:pt x="128" y="24"/>
                    </a:cubicBezTo>
                    <a:close/>
                    <a:moveTo>
                      <a:pt x="100" y="72"/>
                    </a:moveTo>
                    <a:cubicBezTo>
                      <a:pt x="100" y="76"/>
                      <a:pt x="88" y="84"/>
                      <a:pt x="64" y="84"/>
                    </a:cubicBezTo>
                    <a:cubicBezTo>
                      <a:pt x="40" y="84"/>
                      <a:pt x="28" y="76"/>
                      <a:pt x="28" y="72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2" y="48"/>
                      <a:pt x="63" y="48"/>
                      <a:pt x="64" y="48"/>
                    </a:cubicBezTo>
                    <a:cubicBezTo>
                      <a:pt x="65" y="48"/>
                      <a:pt x="66" y="48"/>
                      <a:pt x="67" y="48"/>
                    </a:cubicBezTo>
                    <a:cubicBezTo>
                      <a:pt x="100" y="40"/>
                      <a:pt x="100" y="40"/>
                      <a:pt x="100" y="40"/>
                    </a:cubicBezTo>
                    <a:lnTo>
                      <a:pt x="100" y="72"/>
                    </a:lnTo>
                    <a:close/>
                    <a:moveTo>
                      <a:pt x="65" y="40"/>
                    </a:moveTo>
                    <a:cubicBezTo>
                      <a:pt x="65" y="40"/>
                      <a:pt x="64" y="40"/>
                      <a:pt x="64" y="40"/>
                    </a:cubicBezTo>
                    <a:cubicBezTo>
                      <a:pt x="64" y="40"/>
                      <a:pt x="63" y="40"/>
                      <a:pt x="63" y="40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9" y="27"/>
                      <a:pt x="8" y="26"/>
                      <a:pt x="8" y="24"/>
                    </a:cubicBezTo>
                    <a:cubicBezTo>
                      <a:pt x="8" y="22"/>
                      <a:pt x="9" y="21"/>
                      <a:pt x="11" y="20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3" y="8"/>
                      <a:pt x="64" y="8"/>
                      <a:pt x="64" y="8"/>
                    </a:cubicBezTo>
                    <a:cubicBezTo>
                      <a:pt x="64" y="8"/>
                      <a:pt x="65" y="8"/>
                      <a:pt x="65" y="8"/>
                    </a:cubicBezTo>
                    <a:cubicBezTo>
                      <a:pt x="117" y="20"/>
                      <a:pt x="117" y="20"/>
                      <a:pt x="117" y="20"/>
                    </a:cubicBezTo>
                    <a:cubicBezTo>
                      <a:pt x="119" y="21"/>
                      <a:pt x="120" y="22"/>
                      <a:pt x="120" y="24"/>
                    </a:cubicBezTo>
                    <a:cubicBezTo>
                      <a:pt x="120" y="26"/>
                      <a:pt x="119" y="27"/>
                      <a:pt x="117" y="28"/>
                    </a:cubicBezTo>
                    <a:lnTo>
                      <a:pt x="65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45"/>
              <p:cNvSpPr/>
              <p:nvPr/>
            </p:nvSpPr>
            <p:spPr bwMode="auto">
              <a:xfrm>
                <a:off x="4542479" y="5133624"/>
                <a:ext cx="22111" cy="122991"/>
              </a:xfrm>
              <a:custGeom>
                <a:avLst/>
                <a:gdLst>
                  <a:gd name="T0" fmla="*/ 0 w 8"/>
                  <a:gd name="T1" fmla="*/ 4 h 44"/>
                  <a:gd name="T2" fmla="*/ 0 w 8"/>
                  <a:gd name="T3" fmla="*/ 40 h 44"/>
                  <a:gd name="T4" fmla="*/ 4 w 8"/>
                  <a:gd name="T5" fmla="*/ 44 h 44"/>
                  <a:gd name="T6" fmla="*/ 8 w 8"/>
                  <a:gd name="T7" fmla="*/ 40 h 44"/>
                  <a:gd name="T8" fmla="*/ 8 w 8"/>
                  <a:gd name="T9" fmla="*/ 4 h 44"/>
                  <a:gd name="T10" fmla="*/ 4 w 8"/>
                  <a:gd name="T11" fmla="*/ 0 h 44"/>
                  <a:gd name="T12" fmla="*/ 0 w 8"/>
                  <a:gd name="T13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4">
                    <a:moveTo>
                      <a:pt x="0" y="4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2"/>
                      <a:pt x="2" y="44"/>
                      <a:pt x="4" y="44"/>
                    </a:cubicBezTo>
                    <a:cubicBezTo>
                      <a:pt x="6" y="44"/>
                      <a:pt x="8" y="42"/>
                      <a:pt x="8" y="40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Oval 46"/>
              <p:cNvSpPr>
                <a:spLocks noChangeArrowheads="1"/>
              </p:cNvSpPr>
              <p:nvPr/>
            </p:nvSpPr>
            <p:spPr bwMode="auto">
              <a:xfrm>
                <a:off x="4531424" y="5267670"/>
                <a:ext cx="44221" cy="66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3099" y="3313069"/>
              <a:ext cx="367591" cy="345480"/>
              <a:chOff x="5648015" y="5725086"/>
              <a:chExt cx="367591" cy="345480"/>
            </a:xfrm>
            <a:solidFill>
              <a:schemeClr val="bg1"/>
            </a:solidFill>
          </p:grpSpPr>
          <p:sp>
            <p:nvSpPr>
              <p:cNvPr id="15" name="Oval 17"/>
              <p:cNvSpPr>
                <a:spLocks noChangeArrowheads="1"/>
              </p:cNvSpPr>
              <p:nvPr/>
            </p:nvSpPr>
            <p:spPr bwMode="auto">
              <a:xfrm>
                <a:off x="5826282" y="5914409"/>
                <a:ext cx="44221" cy="4422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18"/>
              <p:cNvSpPr>
                <a:spLocks noEditPoints="1"/>
              </p:cNvSpPr>
              <p:nvPr/>
            </p:nvSpPr>
            <p:spPr bwMode="auto">
              <a:xfrm>
                <a:off x="5648015" y="5725086"/>
                <a:ext cx="367591" cy="345480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48" name="Rounded Rectangle 47"/>
          <p:cNvSpPr/>
          <p:nvPr/>
        </p:nvSpPr>
        <p:spPr>
          <a:xfrm>
            <a:off x="7516966" y="1853437"/>
            <a:ext cx="555387" cy="5509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516966" y="2664742"/>
            <a:ext cx="555387" cy="55093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516966" y="3476047"/>
            <a:ext cx="555387" cy="55093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16965" y="4287352"/>
            <a:ext cx="555387" cy="55093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233718" y="1747245"/>
            <a:ext cx="2711543" cy="810399"/>
            <a:chOff x="8027893" y="2583618"/>
            <a:chExt cx="2711543" cy="810399"/>
          </a:xfrm>
        </p:grpSpPr>
        <p:sp>
          <p:nvSpPr>
            <p:cNvPr id="66" name="Text Placeholder 5"/>
            <p:cNvSpPr txBox="1"/>
            <p:nvPr/>
          </p:nvSpPr>
          <p:spPr>
            <a:xfrm>
              <a:off x="8041341" y="2846037"/>
              <a:ext cx="2698095" cy="54798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. </a:t>
              </a:r>
              <a:endPara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233718" y="2569308"/>
            <a:ext cx="2711543" cy="763946"/>
            <a:chOff x="8027893" y="2583618"/>
            <a:chExt cx="2711543" cy="763946"/>
          </a:xfrm>
        </p:grpSpPr>
        <p:sp>
          <p:nvSpPr>
            <p:cNvPr id="64" name="Text Placeholder 5"/>
            <p:cNvSpPr txBox="1"/>
            <p:nvPr/>
          </p:nvSpPr>
          <p:spPr>
            <a:xfrm>
              <a:off x="8041341" y="2846037"/>
              <a:ext cx="2698095" cy="50152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. </a:t>
              </a:r>
              <a:endPara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247166" y="3375858"/>
            <a:ext cx="2711543" cy="810399"/>
            <a:chOff x="8027893" y="2583618"/>
            <a:chExt cx="2711543" cy="810399"/>
          </a:xfrm>
        </p:grpSpPr>
        <p:sp>
          <p:nvSpPr>
            <p:cNvPr id="62" name="Text Placeholder 5"/>
            <p:cNvSpPr txBox="1"/>
            <p:nvPr/>
          </p:nvSpPr>
          <p:spPr>
            <a:xfrm>
              <a:off x="8041341" y="2846037"/>
              <a:ext cx="2698095" cy="54798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. </a:t>
              </a:r>
              <a:endPara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247166" y="4197921"/>
            <a:ext cx="2711543" cy="763946"/>
            <a:chOff x="8027893" y="2583618"/>
            <a:chExt cx="2711543" cy="763946"/>
          </a:xfrm>
        </p:grpSpPr>
        <p:sp>
          <p:nvSpPr>
            <p:cNvPr id="60" name="Text Placeholder 5"/>
            <p:cNvSpPr txBox="1"/>
            <p:nvPr/>
          </p:nvSpPr>
          <p:spPr>
            <a:xfrm>
              <a:off x="8041341" y="2846037"/>
              <a:ext cx="2698095" cy="50152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. </a:t>
              </a:r>
              <a:endPara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7529575" y="1954564"/>
            <a:ext cx="547587" cy="381643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520865" y="2790654"/>
            <a:ext cx="547587" cy="381643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36246" y="3598148"/>
            <a:ext cx="547587" cy="381643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03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529130" y="4387756"/>
            <a:ext cx="547587" cy="381643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523636" y="5210634"/>
            <a:ext cx="555387" cy="5509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8253837" y="5121203"/>
            <a:ext cx="2711543" cy="763946"/>
            <a:chOff x="8027893" y="2583618"/>
            <a:chExt cx="2711543" cy="763946"/>
          </a:xfrm>
        </p:grpSpPr>
        <p:sp>
          <p:nvSpPr>
            <p:cNvPr id="70" name="Text Placeholder 5"/>
            <p:cNvSpPr txBox="1"/>
            <p:nvPr/>
          </p:nvSpPr>
          <p:spPr>
            <a:xfrm>
              <a:off x="8041341" y="2846037"/>
              <a:ext cx="2698095" cy="50152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. </a:t>
              </a:r>
              <a:endPara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在此输入标题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7535801" y="5311038"/>
            <a:ext cx="547587" cy="381643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05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"/>
          <p:cNvSpPr/>
          <p:nvPr/>
        </p:nvSpPr>
        <p:spPr bwMode="auto">
          <a:xfrm>
            <a:off x="3331199" y="3158175"/>
            <a:ext cx="2422226" cy="2424605"/>
          </a:xfrm>
          <a:custGeom>
            <a:avLst/>
            <a:gdLst>
              <a:gd name="T0" fmla="*/ 646 w 861"/>
              <a:gd name="T1" fmla="*/ 430 h 861"/>
              <a:gd name="T2" fmla="*/ 430 w 861"/>
              <a:gd name="T3" fmla="*/ 645 h 861"/>
              <a:gd name="T4" fmla="*/ 215 w 861"/>
              <a:gd name="T5" fmla="*/ 430 h 861"/>
              <a:gd name="T6" fmla="*/ 430 w 861"/>
              <a:gd name="T7" fmla="*/ 215 h 861"/>
              <a:gd name="T8" fmla="*/ 488 w 861"/>
              <a:gd name="T9" fmla="*/ 223 h 861"/>
              <a:gd name="T10" fmla="*/ 418 w 861"/>
              <a:gd name="T11" fmla="*/ 0 h 861"/>
              <a:gd name="T12" fmla="*/ 0 w 861"/>
              <a:gd name="T13" fmla="*/ 430 h 861"/>
              <a:gd name="T14" fmla="*/ 430 w 861"/>
              <a:gd name="T15" fmla="*/ 861 h 861"/>
              <a:gd name="T16" fmla="*/ 861 w 861"/>
              <a:gd name="T17" fmla="*/ 430 h 861"/>
              <a:gd name="T18" fmla="*/ 742 w 861"/>
              <a:gd name="T19" fmla="*/ 133 h 861"/>
              <a:gd name="T20" fmla="*/ 590 w 861"/>
              <a:gd name="T21" fmla="*/ 286 h 861"/>
              <a:gd name="T22" fmla="*/ 646 w 861"/>
              <a:gd name="T23" fmla="*/ 43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1" h="861">
                <a:moveTo>
                  <a:pt x="646" y="430"/>
                </a:moveTo>
                <a:cubicBezTo>
                  <a:pt x="646" y="549"/>
                  <a:pt x="549" y="645"/>
                  <a:pt x="430" y="645"/>
                </a:cubicBezTo>
                <a:cubicBezTo>
                  <a:pt x="311" y="645"/>
                  <a:pt x="215" y="549"/>
                  <a:pt x="215" y="430"/>
                </a:cubicBezTo>
                <a:cubicBezTo>
                  <a:pt x="215" y="311"/>
                  <a:pt x="311" y="215"/>
                  <a:pt x="430" y="215"/>
                </a:cubicBezTo>
                <a:cubicBezTo>
                  <a:pt x="450" y="215"/>
                  <a:pt x="470" y="218"/>
                  <a:pt x="488" y="223"/>
                </a:cubicBezTo>
                <a:cubicBezTo>
                  <a:pt x="447" y="156"/>
                  <a:pt x="422" y="80"/>
                  <a:pt x="418" y="0"/>
                </a:cubicBezTo>
                <a:cubicBezTo>
                  <a:pt x="186" y="6"/>
                  <a:pt x="0" y="196"/>
                  <a:pt x="0" y="430"/>
                </a:cubicBezTo>
                <a:cubicBezTo>
                  <a:pt x="0" y="668"/>
                  <a:pt x="192" y="861"/>
                  <a:pt x="430" y="861"/>
                </a:cubicBezTo>
                <a:cubicBezTo>
                  <a:pt x="668" y="861"/>
                  <a:pt x="861" y="668"/>
                  <a:pt x="861" y="430"/>
                </a:cubicBezTo>
                <a:cubicBezTo>
                  <a:pt x="861" y="315"/>
                  <a:pt x="816" y="211"/>
                  <a:pt x="742" y="133"/>
                </a:cubicBezTo>
                <a:cubicBezTo>
                  <a:pt x="590" y="286"/>
                  <a:pt x="590" y="286"/>
                  <a:pt x="590" y="286"/>
                </a:cubicBezTo>
                <a:cubicBezTo>
                  <a:pt x="625" y="325"/>
                  <a:pt x="646" y="375"/>
                  <a:pt x="646" y="43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Freeform 6"/>
          <p:cNvSpPr/>
          <p:nvPr/>
        </p:nvSpPr>
        <p:spPr bwMode="auto">
          <a:xfrm>
            <a:off x="4619010" y="1872253"/>
            <a:ext cx="2422226" cy="2111867"/>
          </a:xfrm>
          <a:custGeom>
            <a:avLst/>
            <a:gdLst>
              <a:gd name="T0" fmla="*/ 739 w 861"/>
              <a:gd name="T1" fmla="*/ 731 h 750"/>
              <a:gd name="T2" fmla="*/ 739 w 861"/>
              <a:gd name="T3" fmla="*/ 730 h 750"/>
              <a:gd name="T4" fmla="*/ 861 w 861"/>
              <a:gd name="T5" fmla="*/ 431 h 750"/>
              <a:gd name="T6" fmla="*/ 430 w 861"/>
              <a:gd name="T7" fmla="*/ 0 h 750"/>
              <a:gd name="T8" fmla="*/ 0 w 861"/>
              <a:gd name="T9" fmla="*/ 431 h 750"/>
              <a:gd name="T10" fmla="*/ 120 w 861"/>
              <a:gd name="T11" fmla="*/ 729 h 750"/>
              <a:gd name="T12" fmla="*/ 120 w 861"/>
              <a:gd name="T13" fmla="*/ 730 h 750"/>
              <a:gd name="T14" fmla="*/ 132 w 861"/>
              <a:gd name="T15" fmla="*/ 742 h 750"/>
              <a:gd name="T16" fmla="*/ 284 w 861"/>
              <a:gd name="T17" fmla="*/ 589 h 750"/>
              <a:gd name="T18" fmla="*/ 278 w 861"/>
              <a:gd name="T19" fmla="*/ 583 h 750"/>
              <a:gd name="T20" fmla="*/ 277 w 861"/>
              <a:gd name="T21" fmla="*/ 582 h 750"/>
              <a:gd name="T22" fmla="*/ 215 w 861"/>
              <a:gd name="T23" fmla="*/ 431 h 750"/>
              <a:gd name="T24" fmla="*/ 430 w 861"/>
              <a:gd name="T25" fmla="*/ 215 h 750"/>
              <a:gd name="T26" fmla="*/ 645 w 861"/>
              <a:gd name="T27" fmla="*/ 431 h 750"/>
              <a:gd name="T28" fmla="*/ 584 w 861"/>
              <a:gd name="T29" fmla="*/ 581 h 750"/>
              <a:gd name="T30" fmla="*/ 584 w 861"/>
              <a:gd name="T31" fmla="*/ 581 h 750"/>
              <a:gd name="T32" fmla="*/ 584 w 861"/>
              <a:gd name="T33" fmla="*/ 581 h 750"/>
              <a:gd name="T34" fmla="*/ 563 w 861"/>
              <a:gd name="T35" fmla="*/ 603 h 750"/>
              <a:gd name="T36" fmla="*/ 721 w 861"/>
              <a:gd name="T37" fmla="*/ 750 h 750"/>
              <a:gd name="T38" fmla="*/ 739 w 861"/>
              <a:gd name="T39" fmla="*/ 731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1" h="750">
                <a:moveTo>
                  <a:pt x="739" y="731"/>
                </a:moveTo>
                <a:cubicBezTo>
                  <a:pt x="739" y="730"/>
                  <a:pt x="739" y="730"/>
                  <a:pt x="739" y="730"/>
                </a:cubicBezTo>
                <a:cubicBezTo>
                  <a:pt x="814" y="653"/>
                  <a:pt x="861" y="547"/>
                  <a:pt x="861" y="431"/>
                </a:cubicBezTo>
                <a:cubicBezTo>
                  <a:pt x="861" y="193"/>
                  <a:pt x="668" y="0"/>
                  <a:pt x="430" y="0"/>
                </a:cubicBezTo>
                <a:cubicBezTo>
                  <a:pt x="192" y="0"/>
                  <a:pt x="0" y="193"/>
                  <a:pt x="0" y="431"/>
                </a:cubicBezTo>
                <a:cubicBezTo>
                  <a:pt x="0" y="547"/>
                  <a:pt x="45" y="652"/>
                  <a:pt x="120" y="729"/>
                </a:cubicBezTo>
                <a:cubicBezTo>
                  <a:pt x="120" y="730"/>
                  <a:pt x="120" y="730"/>
                  <a:pt x="120" y="730"/>
                </a:cubicBezTo>
                <a:cubicBezTo>
                  <a:pt x="124" y="734"/>
                  <a:pt x="128" y="738"/>
                  <a:pt x="132" y="742"/>
                </a:cubicBezTo>
                <a:cubicBezTo>
                  <a:pt x="284" y="589"/>
                  <a:pt x="284" y="589"/>
                  <a:pt x="284" y="589"/>
                </a:cubicBezTo>
                <a:cubicBezTo>
                  <a:pt x="282" y="587"/>
                  <a:pt x="280" y="585"/>
                  <a:pt x="278" y="583"/>
                </a:cubicBezTo>
                <a:cubicBezTo>
                  <a:pt x="277" y="582"/>
                  <a:pt x="277" y="582"/>
                  <a:pt x="277" y="582"/>
                </a:cubicBezTo>
                <a:cubicBezTo>
                  <a:pt x="239" y="543"/>
                  <a:pt x="215" y="490"/>
                  <a:pt x="215" y="431"/>
                </a:cubicBezTo>
                <a:cubicBezTo>
                  <a:pt x="215" y="312"/>
                  <a:pt x="311" y="215"/>
                  <a:pt x="430" y="215"/>
                </a:cubicBezTo>
                <a:cubicBezTo>
                  <a:pt x="549" y="215"/>
                  <a:pt x="645" y="312"/>
                  <a:pt x="645" y="431"/>
                </a:cubicBezTo>
                <a:cubicBezTo>
                  <a:pt x="645" y="489"/>
                  <a:pt x="622" y="542"/>
                  <a:pt x="584" y="581"/>
                </a:cubicBezTo>
                <a:cubicBezTo>
                  <a:pt x="584" y="581"/>
                  <a:pt x="584" y="581"/>
                  <a:pt x="584" y="581"/>
                </a:cubicBezTo>
                <a:cubicBezTo>
                  <a:pt x="584" y="581"/>
                  <a:pt x="584" y="581"/>
                  <a:pt x="584" y="581"/>
                </a:cubicBezTo>
                <a:cubicBezTo>
                  <a:pt x="577" y="588"/>
                  <a:pt x="570" y="596"/>
                  <a:pt x="563" y="603"/>
                </a:cubicBezTo>
                <a:cubicBezTo>
                  <a:pt x="721" y="750"/>
                  <a:pt x="721" y="750"/>
                  <a:pt x="721" y="750"/>
                </a:cubicBezTo>
                <a:cubicBezTo>
                  <a:pt x="727" y="743"/>
                  <a:pt x="733" y="737"/>
                  <a:pt x="739" y="73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Freeform 7"/>
          <p:cNvSpPr/>
          <p:nvPr/>
        </p:nvSpPr>
        <p:spPr bwMode="auto">
          <a:xfrm>
            <a:off x="5904443" y="3158175"/>
            <a:ext cx="2425793" cy="2424605"/>
          </a:xfrm>
          <a:custGeom>
            <a:avLst/>
            <a:gdLst>
              <a:gd name="T0" fmla="*/ 443 w 862"/>
              <a:gd name="T1" fmla="*/ 0 h 861"/>
              <a:gd name="T2" fmla="*/ 373 w 862"/>
              <a:gd name="T3" fmla="*/ 223 h 861"/>
              <a:gd name="T4" fmla="*/ 431 w 862"/>
              <a:gd name="T5" fmla="*/ 215 h 861"/>
              <a:gd name="T6" fmla="*/ 646 w 862"/>
              <a:gd name="T7" fmla="*/ 430 h 861"/>
              <a:gd name="T8" fmla="*/ 431 w 862"/>
              <a:gd name="T9" fmla="*/ 645 h 861"/>
              <a:gd name="T10" fmla="*/ 216 w 862"/>
              <a:gd name="T11" fmla="*/ 430 h 861"/>
              <a:gd name="T12" fmla="*/ 264 w 862"/>
              <a:gd name="T13" fmla="*/ 294 h 861"/>
              <a:gd name="T14" fmla="*/ 106 w 862"/>
              <a:gd name="T15" fmla="*/ 147 h 861"/>
              <a:gd name="T16" fmla="*/ 0 w 862"/>
              <a:gd name="T17" fmla="*/ 430 h 861"/>
              <a:gd name="T18" fmla="*/ 431 w 862"/>
              <a:gd name="T19" fmla="*/ 861 h 861"/>
              <a:gd name="T20" fmla="*/ 862 w 862"/>
              <a:gd name="T21" fmla="*/ 430 h 861"/>
              <a:gd name="T22" fmla="*/ 443 w 862"/>
              <a:gd name="T23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2" h="861">
                <a:moveTo>
                  <a:pt x="443" y="0"/>
                </a:moveTo>
                <a:cubicBezTo>
                  <a:pt x="439" y="80"/>
                  <a:pt x="415" y="156"/>
                  <a:pt x="373" y="223"/>
                </a:cubicBezTo>
                <a:cubicBezTo>
                  <a:pt x="391" y="218"/>
                  <a:pt x="411" y="215"/>
                  <a:pt x="431" y="215"/>
                </a:cubicBezTo>
                <a:cubicBezTo>
                  <a:pt x="550" y="215"/>
                  <a:pt x="646" y="311"/>
                  <a:pt x="646" y="430"/>
                </a:cubicBezTo>
                <a:cubicBezTo>
                  <a:pt x="646" y="549"/>
                  <a:pt x="550" y="645"/>
                  <a:pt x="431" y="645"/>
                </a:cubicBezTo>
                <a:cubicBezTo>
                  <a:pt x="312" y="645"/>
                  <a:pt x="216" y="549"/>
                  <a:pt x="216" y="430"/>
                </a:cubicBezTo>
                <a:cubicBezTo>
                  <a:pt x="216" y="378"/>
                  <a:pt x="234" y="331"/>
                  <a:pt x="264" y="294"/>
                </a:cubicBezTo>
                <a:cubicBezTo>
                  <a:pt x="106" y="147"/>
                  <a:pt x="106" y="147"/>
                  <a:pt x="106" y="147"/>
                </a:cubicBezTo>
                <a:cubicBezTo>
                  <a:pt x="40" y="223"/>
                  <a:pt x="0" y="322"/>
                  <a:pt x="0" y="430"/>
                </a:cubicBezTo>
                <a:cubicBezTo>
                  <a:pt x="0" y="668"/>
                  <a:pt x="193" y="861"/>
                  <a:pt x="431" y="861"/>
                </a:cubicBezTo>
                <a:cubicBezTo>
                  <a:pt x="669" y="861"/>
                  <a:pt x="862" y="668"/>
                  <a:pt x="862" y="430"/>
                </a:cubicBezTo>
                <a:cubicBezTo>
                  <a:pt x="862" y="196"/>
                  <a:pt x="675" y="6"/>
                  <a:pt x="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Freeform 136"/>
          <p:cNvSpPr>
            <a:spLocks noChangeAspect="1" noEditPoints="1"/>
          </p:cNvSpPr>
          <p:nvPr/>
        </p:nvSpPr>
        <p:spPr bwMode="auto">
          <a:xfrm>
            <a:off x="4220692" y="4010569"/>
            <a:ext cx="643240" cy="587551"/>
          </a:xfrm>
          <a:custGeom>
            <a:avLst/>
            <a:gdLst>
              <a:gd name="T0" fmla="*/ 48 w 256"/>
              <a:gd name="T1" fmla="*/ 216 h 256"/>
              <a:gd name="T2" fmla="*/ 86 w 256"/>
              <a:gd name="T3" fmla="*/ 197 h 256"/>
              <a:gd name="T4" fmla="*/ 152 w 256"/>
              <a:gd name="T5" fmla="*/ 222 h 256"/>
              <a:gd name="T6" fmla="*/ 192 w 256"/>
              <a:gd name="T7" fmla="*/ 256 h 256"/>
              <a:gd name="T8" fmla="*/ 232 w 256"/>
              <a:gd name="T9" fmla="*/ 216 h 256"/>
              <a:gd name="T10" fmla="*/ 192 w 256"/>
              <a:gd name="T11" fmla="*/ 176 h 256"/>
              <a:gd name="T12" fmla="*/ 154 w 256"/>
              <a:gd name="T13" fmla="*/ 205 h 256"/>
              <a:gd name="T14" fmla="*/ 94 w 256"/>
              <a:gd name="T15" fmla="*/ 183 h 256"/>
              <a:gd name="T16" fmla="*/ 96 w 256"/>
              <a:gd name="T17" fmla="*/ 168 h 256"/>
              <a:gd name="T18" fmla="*/ 88 w 256"/>
              <a:gd name="T19" fmla="*/ 141 h 256"/>
              <a:gd name="T20" fmla="*/ 161 w 256"/>
              <a:gd name="T21" fmla="*/ 96 h 256"/>
              <a:gd name="T22" fmla="*/ 200 w 256"/>
              <a:gd name="T23" fmla="*/ 112 h 256"/>
              <a:gd name="T24" fmla="*/ 256 w 256"/>
              <a:gd name="T25" fmla="*/ 56 h 256"/>
              <a:gd name="T26" fmla="*/ 200 w 256"/>
              <a:gd name="T27" fmla="*/ 0 h 256"/>
              <a:gd name="T28" fmla="*/ 144 w 256"/>
              <a:gd name="T29" fmla="*/ 56 h 256"/>
              <a:gd name="T30" fmla="*/ 151 w 256"/>
              <a:gd name="T31" fmla="*/ 84 h 256"/>
              <a:gd name="T32" fmla="*/ 76 w 256"/>
              <a:gd name="T33" fmla="*/ 129 h 256"/>
              <a:gd name="T34" fmla="*/ 48 w 256"/>
              <a:gd name="T35" fmla="*/ 120 h 256"/>
              <a:gd name="T36" fmla="*/ 0 w 256"/>
              <a:gd name="T37" fmla="*/ 168 h 256"/>
              <a:gd name="T38" fmla="*/ 48 w 256"/>
              <a:gd name="T39" fmla="*/ 216 h 256"/>
              <a:gd name="T40" fmla="*/ 192 w 256"/>
              <a:gd name="T41" fmla="*/ 192 h 256"/>
              <a:gd name="T42" fmla="*/ 216 w 256"/>
              <a:gd name="T43" fmla="*/ 216 h 256"/>
              <a:gd name="T44" fmla="*/ 192 w 256"/>
              <a:gd name="T45" fmla="*/ 240 h 256"/>
              <a:gd name="T46" fmla="*/ 168 w 256"/>
              <a:gd name="T47" fmla="*/ 216 h 256"/>
              <a:gd name="T48" fmla="*/ 192 w 256"/>
              <a:gd name="T49" fmla="*/ 192 h 256"/>
              <a:gd name="T50" fmla="*/ 200 w 256"/>
              <a:gd name="T51" fmla="*/ 16 h 256"/>
              <a:gd name="T52" fmla="*/ 240 w 256"/>
              <a:gd name="T53" fmla="*/ 56 h 256"/>
              <a:gd name="T54" fmla="*/ 200 w 256"/>
              <a:gd name="T55" fmla="*/ 96 h 256"/>
              <a:gd name="T56" fmla="*/ 160 w 256"/>
              <a:gd name="T57" fmla="*/ 56 h 256"/>
              <a:gd name="T58" fmla="*/ 200 w 256"/>
              <a:gd name="T59" fmla="*/ 16 h 256"/>
              <a:gd name="T60" fmla="*/ 48 w 256"/>
              <a:gd name="T61" fmla="*/ 136 h 256"/>
              <a:gd name="T62" fmla="*/ 80 w 256"/>
              <a:gd name="T63" fmla="*/ 168 h 256"/>
              <a:gd name="T64" fmla="*/ 48 w 256"/>
              <a:gd name="T65" fmla="*/ 200 h 256"/>
              <a:gd name="T66" fmla="*/ 16 w 256"/>
              <a:gd name="T67" fmla="*/ 168 h 256"/>
              <a:gd name="T68" fmla="*/ 48 w 256"/>
              <a:gd name="T69" fmla="*/ 13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256">
                <a:moveTo>
                  <a:pt x="48" y="216"/>
                </a:moveTo>
                <a:cubicBezTo>
                  <a:pt x="63" y="216"/>
                  <a:pt x="77" y="209"/>
                  <a:pt x="86" y="197"/>
                </a:cubicBezTo>
                <a:cubicBezTo>
                  <a:pt x="152" y="222"/>
                  <a:pt x="152" y="222"/>
                  <a:pt x="152" y="222"/>
                </a:cubicBezTo>
                <a:cubicBezTo>
                  <a:pt x="155" y="241"/>
                  <a:pt x="172" y="256"/>
                  <a:pt x="192" y="256"/>
                </a:cubicBezTo>
                <a:cubicBezTo>
                  <a:pt x="214" y="256"/>
                  <a:pt x="232" y="238"/>
                  <a:pt x="232" y="216"/>
                </a:cubicBezTo>
                <a:cubicBezTo>
                  <a:pt x="232" y="194"/>
                  <a:pt x="214" y="176"/>
                  <a:pt x="192" y="176"/>
                </a:cubicBezTo>
                <a:cubicBezTo>
                  <a:pt x="174" y="176"/>
                  <a:pt x="158" y="188"/>
                  <a:pt x="154" y="205"/>
                </a:cubicBezTo>
                <a:cubicBezTo>
                  <a:pt x="94" y="183"/>
                  <a:pt x="94" y="183"/>
                  <a:pt x="94" y="183"/>
                </a:cubicBezTo>
                <a:cubicBezTo>
                  <a:pt x="95" y="178"/>
                  <a:pt x="96" y="173"/>
                  <a:pt x="96" y="168"/>
                </a:cubicBezTo>
                <a:cubicBezTo>
                  <a:pt x="96" y="158"/>
                  <a:pt x="93" y="149"/>
                  <a:pt x="88" y="141"/>
                </a:cubicBezTo>
                <a:cubicBezTo>
                  <a:pt x="161" y="96"/>
                  <a:pt x="161" y="96"/>
                  <a:pt x="161" y="96"/>
                </a:cubicBezTo>
                <a:cubicBezTo>
                  <a:pt x="171" y="106"/>
                  <a:pt x="185" y="112"/>
                  <a:pt x="200" y="112"/>
                </a:cubicBezTo>
                <a:cubicBezTo>
                  <a:pt x="231" y="112"/>
                  <a:pt x="256" y="87"/>
                  <a:pt x="256" y="56"/>
                </a:cubicBezTo>
                <a:cubicBezTo>
                  <a:pt x="256" y="25"/>
                  <a:pt x="231" y="0"/>
                  <a:pt x="200" y="0"/>
                </a:cubicBezTo>
                <a:cubicBezTo>
                  <a:pt x="169" y="0"/>
                  <a:pt x="144" y="25"/>
                  <a:pt x="144" y="56"/>
                </a:cubicBezTo>
                <a:cubicBezTo>
                  <a:pt x="144" y="66"/>
                  <a:pt x="147" y="76"/>
                  <a:pt x="151" y="84"/>
                </a:cubicBezTo>
                <a:cubicBezTo>
                  <a:pt x="76" y="129"/>
                  <a:pt x="76" y="129"/>
                  <a:pt x="76" y="129"/>
                </a:cubicBezTo>
                <a:cubicBezTo>
                  <a:pt x="68" y="123"/>
                  <a:pt x="58" y="120"/>
                  <a:pt x="48" y="120"/>
                </a:cubicBezTo>
                <a:cubicBezTo>
                  <a:pt x="22" y="120"/>
                  <a:pt x="0" y="142"/>
                  <a:pt x="0" y="168"/>
                </a:cubicBezTo>
                <a:cubicBezTo>
                  <a:pt x="0" y="194"/>
                  <a:pt x="22" y="216"/>
                  <a:pt x="48" y="216"/>
                </a:cubicBezTo>
                <a:close/>
                <a:moveTo>
                  <a:pt x="192" y="192"/>
                </a:moveTo>
                <a:cubicBezTo>
                  <a:pt x="205" y="192"/>
                  <a:pt x="216" y="203"/>
                  <a:pt x="216" y="216"/>
                </a:cubicBezTo>
                <a:cubicBezTo>
                  <a:pt x="216" y="229"/>
                  <a:pt x="205" y="240"/>
                  <a:pt x="192" y="240"/>
                </a:cubicBezTo>
                <a:cubicBezTo>
                  <a:pt x="179" y="240"/>
                  <a:pt x="168" y="229"/>
                  <a:pt x="168" y="216"/>
                </a:cubicBezTo>
                <a:cubicBezTo>
                  <a:pt x="168" y="203"/>
                  <a:pt x="179" y="192"/>
                  <a:pt x="192" y="192"/>
                </a:cubicBezTo>
                <a:close/>
                <a:moveTo>
                  <a:pt x="200" y="16"/>
                </a:moveTo>
                <a:cubicBezTo>
                  <a:pt x="222" y="16"/>
                  <a:pt x="240" y="34"/>
                  <a:pt x="240" y="56"/>
                </a:cubicBezTo>
                <a:cubicBezTo>
                  <a:pt x="240" y="78"/>
                  <a:pt x="222" y="96"/>
                  <a:pt x="200" y="96"/>
                </a:cubicBezTo>
                <a:cubicBezTo>
                  <a:pt x="178" y="96"/>
                  <a:pt x="160" y="78"/>
                  <a:pt x="160" y="56"/>
                </a:cubicBezTo>
                <a:cubicBezTo>
                  <a:pt x="160" y="34"/>
                  <a:pt x="178" y="16"/>
                  <a:pt x="200" y="16"/>
                </a:cubicBezTo>
                <a:close/>
                <a:moveTo>
                  <a:pt x="48" y="136"/>
                </a:moveTo>
                <a:cubicBezTo>
                  <a:pt x="66" y="136"/>
                  <a:pt x="80" y="150"/>
                  <a:pt x="80" y="168"/>
                </a:cubicBezTo>
                <a:cubicBezTo>
                  <a:pt x="80" y="186"/>
                  <a:pt x="66" y="200"/>
                  <a:pt x="48" y="200"/>
                </a:cubicBezTo>
                <a:cubicBezTo>
                  <a:pt x="30" y="200"/>
                  <a:pt x="16" y="186"/>
                  <a:pt x="16" y="168"/>
                </a:cubicBezTo>
                <a:cubicBezTo>
                  <a:pt x="16" y="150"/>
                  <a:pt x="30" y="136"/>
                  <a:pt x="48" y="13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Freeform 27"/>
          <p:cNvSpPr>
            <a:spLocks noChangeAspect="1" noEditPoints="1"/>
          </p:cNvSpPr>
          <p:nvPr/>
        </p:nvSpPr>
        <p:spPr bwMode="auto">
          <a:xfrm>
            <a:off x="5499214" y="2736712"/>
            <a:ext cx="665506" cy="587551"/>
          </a:xfrm>
          <a:custGeom>
            <a:avLst/>
            <a:gdLst>
              <a:gd name="T0" fmla="*/ 8 w 256"/>
              <a:gd name="T1" fmla="*/ 40 h 248"/>
              <a:gd name="T2" fmla="*/ 48 w 256"/>
              <a:gd name="T3" fmla="*/ 217 h 248"/>
              <a:gd name="T4" fmla="*/ 80 w 256"/>
              <a:gd name="T5" fmla="*/ 248 h 248"/>
              <a:gd name="T6" fmla="*/ 145 w 256"/>
              <a:gd name="T7" fmla="*/ 224 h 248"/>
              <a:gd name="T8" fmla="*/ 208 w 256"/>
              <a:gd name="T9" fmla="*/ 216 h 248"/>
              <a:gd name="T10" fmla="*/ 145 w 256"/>
              <a:gd name="T11" fmla="*/ 208 h 248"/>
              <a:gd name="T12" fmla="*/ 80 w 256"/>
              <a:gd name="T13" fmla="*/ 184 h 248"/>
              <a:gd name="T14" fmla="*/ 60 w 256"/>
              <a:gd name="T15" fmla="*/ 164 h 248"/>
              <a:gd name="T16" fmla="*/ 60 w 256"/>
              <a:gd name="T17" fmla="*/ 164 h 248"/>
              <a:gd name="T18" fmla="*/ 232 w 256"/>
              <a:gd name="T19" fmla="*/ 150 h 248"/>
              <a:gd name="T20" fmla="*/ 254 w 256"/>
              <a:gd name="T21" fmla="*/ 59 h 248"/>
              <a:gd name="T22" fmla="*/ 222 w 256"/>
              <a:gd name="T23" fmla="*/ 56 h 248"/>
              <a:gd name="T24" fmla="*/ 200 w 256"/>
              <a:gd name="T25" fmla="*/ 0 h 248"/>
              <a:gd name="T26" fmla="*/ 138 w 256"/>
              <a:gd name="T27" fmla="*/ 2 h 248"/>
              <a:gd name="T28" fmla="*/ 80 w 256"/>
              <a:gd name="T29" fmla="*/ 24 h 248"/>
              <a:gd name="T30" fmla="*/ 66 w 256"/>
              <a:gd name="T31" fmla="*/ 56 h 248"/>
              <a:gd name="T32" fmla="*/ 48 w 256"/>
              <a:gd name="T33" fmla="*/ 31 h 248"/>
              <a:gd name="T34" fmla="*/ 8 w 256"/>
              <a:gd name="T35" fmla="*/ 24 h 248"/>
              <a:gd name="T36" fmla="*/ 176 w 256"/>
              <a:gd name="T37" fmla="*/ 200 h 248"/>
              <a:gd name="T38" fmla="*/ 176 w 256"/>
              <a:gd name="T39" fmla="*/ 232 h 248"/>
              <a:gd name="T40" fmla="*/ 176 w 256"/>
              <a:gd name="T41" fmla="*/ 200 h 248"/>
              <a:gd name="T42" fmla="*/ 96 w 256"/>
              <a:gd name="T43" fmla="*/ 216 h 248"/>
              <a:gd name="T44" fmla="*/ 64 w 256"/>
              <a:gd name="T45" fmla="*/ 216 h 248"/>
              <a:gd name="T46" fmla="*/ 147 w 256"/>
              <a:gd name="T47" fmla="*/ 16 h 248"/>
              <a:gd name="T48" fmla="*/ 205 w 256"/>
              <a:gd name="T49" fmla="*/ 56 h 248"/>
              <a:gd name="T50" fmla="*/ 129 w 256"/>
              <a:gd name="T51" fmla="*/ 34 h 248"/>
              <a:gd name="T52" fmla="*/ 86 w 256"/>
              <a:gd name="T53" fmla="*/ 40 h 248"/>
              <a:gd name="T54" fmla="*/ 118 w 256"/>
              <a:gd name="T55" fmla="*/ 56 h 248"/>
              <a:gd name="T56" fmla="*/ 86 w 256"/>
              <a:gd name="T57" fmla="*/ 40 h 248"/>
              <a:gd name="T58" fmla="*/ 216 w 256"/>
              <a:gd name="T59" fmla="*/ 72 h 248"/>
              <a:gd name="T60" fmla="*/ 237 w 256"/>
              <a:gd name="T61" fmla="*/ 72 h 248"/>
              <a:gd name="T62" fmla="*/ 60 w 256"/>
              <a:gd name="T63" fmla="*/ 148 h 248"/>
              <a:gd name="T64" fmla="*/ 52 w 256"/>
              <a:gd name="T65" fmla="*/ 72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6" h="248">
                <a:moveTo>
                  <a:pt x="0" y="32"/>
                </a:moveTo>
                <a:cubicBezTo>
                  <a:pt x="0" y="36"/>
                  <a:pt x="4" y="40"/>
                  <a:pt x="8" y="40"/>
                </a:cubicBezTo>
                <a:cubicBezTo>
                  <a:pt x="33" y="40"/>
                  <a:pt x="33" y="40"/>
                  <a:pt x="33" y="40"/>
                </a:cubicBezTo>
                <a:cubicBezTo>
                  <a:pt x="48" y="217"/>
                  <a:pt x="48" y="217"/>
                  <a:pt x="48" y="217"/>
                </a:cubicBezTo>
                <a:cubicBezTo>
                  <a:pt x="48" y="217"/>
                  <a:pt x="48" y="217"/>
                  <a:pt x="48" y="217"/>
                </a:cubicBezTo>
                <a:cubicBezTo>
                  <a:pt x="48" y="234"/>
                  <a:pt x="63" y="248"/>
                  <a:pt x="80" y="248"/>
                </a:cubicBezTo>
                <a:cubicBezTo>
                  <a:pt x="95" y="248"/>
                  <a:pt x="107" y="238"/>
                  <a:pt x="111" y="224"/>
                </a:cubicBezTo>
                <a:cubicBezTo>
                  <a:pt x="145" y="224"/>
                  <a:pt x="145" y="224"/>
                  <a:pt x="145" y="224"/>
                </a:cubicBezTo>
                <a:cubicBezTo>
                  <a:pt x="149" y="238"/>
                  <a:pt x="161" y="248"/>
                  <a:pt x="176" y="248"/>
                </a:cubicBezTo>
                <a:cubicBezTo>
                  <a:pt x="194" y="248"/>
                  <a:pt x="208" y="234"/>
                  <a:pt x="208" y="216"/>
                </a:cubicBezTo>
                <a:cubicBezTo>
                  <a:pt x="208" y="198"/>
                  <a:pt x="194" y="184"/>
                  <a:pt x="176" y="184"/>
                </a:cubicBezTo>
                <a:cubicBezTo>
                  <a:pt x="161" y="184"/>
                  <a:pt x="149" y="194"/>
                  <a:pt x="145" y="208"/>
                </a:cubicBezTo>
                <a:cubicBezTo>
                  <a:pt x="111" y="208"/>
                  <a:pt x="111" y="208"/>
                  <a:pt x="111" y="208"/>
                </a:cubicBezTo>
                <a:cubicBezTo>
                  <a:pt x="107" y="194"/>
                  <a:pt x="95" y="184"/>
                  <a:pt x="80" y="184"/>
                </a:cubicBezTo>
                <a:cubicBezTo>
                  <a:pt x="73" y="184"/>
                  <a:pt x="67" y="186"/>
                  <a:pt x="62" y="190"/>
                </a:cubicBezTo>
                <a:cubicBezTo>
                  <a:pt x="60" y="164"/>
                  <a:pt x="60" y="164"/>
                  <a:pt x="60" y="164"/>
                </a:cubicBezTo>
                <a:cubicBezTo>
                  <a:pt x="60" y="164"/>
                  <a:pt x="60" y="164"/>
                  <a:pt x="60" y="164"/>
                </a:cubicBezTo>
                <a:cubicBezTo>
                  <a:pt x="60" y="164"/>
                  <a:pt x="60" y="164"/>
                  <a:pt x="60" y="164"/>
                </a:cubicBezTo>
                <a:cubicBezTo>
                  <a:pt x="224" y="156"/>
                  <a:pt x="224" y="156"/>
                  <a:pt x="224" y="156"/>
                </a:cubicBezTo>
                <a:cubicBezTo>
                  <a:pt x="228" y="156"/>
                  <a:pt x="231" y="153"/>
                  <a:pt x="232" y="150"/>
                </a:cubicBezTo>
                <a:cubicBezTo>
                  <a:pt x="256" y="66"/>
                  <a:pt x="256" y="66"/>
                  <a:pt x="256" y="66"/>
                </a:cubicBezTo>
                <a:cubicBezTo>
                  <a:pt x="256" y="64"/>
                  <a:pt x="256" y="61"/>
                  <a:pt x="254" y="59"/>
                </a:cubicBezTo>
                <a:cubicBezTo>
                  <a:pt x="253" y="57"/>
                  <a:pt x="251" y="56"/>
                  <a:pt x="248" y="56"/>
                </a:cubicBezTo>
                <a:cubicBezTo>
                  <a:pt x="222" y="56"/>
                  <a:pt x="222" y="56"/>
                  <a:pt x="222" y="56"/>
                </a:cubicBezTo>
                <a:cubicBezTo>
                  <a:pt x="208" y="6"/>
                  <a:pt x="208" y="6"/>
                  <a:pt x="208" y="6"/>
                </a:cubicBezTo>
                <a:cubicBezTo>
                  <a:pt x="207" y="2"/>
                  <a:pt x="204" y="0"/>
                  <a:pt x="200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42" y="0"/>
                  <a:pt x="140" y="1"/>
                  <a:pt x="138" y="2"/>
                </a:cubicBezTo>
                <a:cubicBezTo>
                  <a:pt x="117" y="24"/>
                  <a:pt x="117" y="24"/>
                  <a:pt x="117" y="24"/>
                </a:cubicBezTo>
                <a:cubicBezTo>
                  <a:pt x="80" y="24"/>
                  <a:pt x="80" y="24"/>
                  <a:pt x="80" y="24"/>
                </a:cubicBezTo>
                <a:cubicBezTo>
                  <a:pt x="76" y="24"/>
                  <a:pt x="73" y="27"/>
                  <a:pt x="72" y="30"/>
                </a:cubicBezTo>
                <a:cubicBezTo>
                  <a:pt x="66" y="56"/>
                  <a:pt x="66" y="56"/>
                  <a:pt x="66" y="56"/>
                </a:cubicBezTo>
                <a:cubicBezTo>
                  <a:pt x="50" y="56"/>
                  <a:pt x="50" y="56"/>
                  <a:pt x="50" y="56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27"/>
                  <a:pt x="44" y="24"/>
                  <a:pt x="4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4" y="24"/>
                  <a:pt x="0" y="28"/>
                  <a:pt x="0" y="32"/>
                </a:cubicBezTo>
                <a:close/>
                <a:moveTo>
                  <a:pt x="176" y="200"/>
                </a:moveTo>
                <a:cubicBezTo>
                  <a:pt x="185" y="200"/>
                  <a:pt x="192" y="207"/>
                  <a:pt x="192" y="216"/>
                </a:cubicBezTo>
                <a:cubicBezTo>
                  <a:pt x="192" y="225"/>
                  <a:pt x="185" y="232"/>
                  <a:pt x="176" y="232"/>
                </a:cubicBezTo>
                <a:cubicBezTo>
                  <a:pt x="167" y="232"/>
                  <a:pt x="160" y="225"/>
                  <a:pt x="160" y="216"/>
                </a:cubicBezTo>
                <a:cubicBezTo>
                  <a:pt x="160" y="207"/>
                  <a:pt x="167" y="200"/>
                  <a:pt x="176" y="200"/>
                </a:cubicBezTo>
                <a:close/>
                <a:moveTo>
                  <a:pt x="80" y="200"/>
                </a:moveTo>
                <a:cubicBezTo>
                  <a:pt x="89" y="200"/>
                  <a:pt x="96" y="207"/>
                  <a:pt x="96" y="216"/>
                </a:cubicBezTo>
                <a:cubicBezTo>
                  <a:pt x="96" y="225"/>
                  <a:pt x="89" y="232"/>
                  <a:pt x="80" y="232"/>
                </a:cubicBezTo>
                <a:cubicBezTo>
                  <a:pt x="71" y="232"/>
                  <a:pt x="64" y="225"/>
                  <a:pt x="64" y="216"/>
                </a:cubicBezTo>
                <a:cubicBezTo>
                  <a:pt x="64" y="207"/>
                  <a:pt x="71" y="200"/>
                  <a:pt x="80" y="200"/>
                </a:cubicBezTo>
                <a:close/>
                <a:moveTo>
                  <a:pt x="147" y="16"/>
                </a:moveTo>
                <a:cubicBezTo>
                  <a:pt x="194" y="16"/>
                  <a:pt x="194" y="16"/>
                  <a:pt x="194" y="16"/>
                </a:cubicBezTo>
                <a:cubicBezTo>
                  <a:pt x="205" y="56"/>
                  <a:pt x="205" y="56"/>
                  <a:pt x="205" y="56"/>
                </a:cubicBezTo>
                <a:cubicBezTo>
                  <a:pt x="134" y="56"/>
                  <a:pt x="134" y="56"/>
                  <a:pt x="134" y="56"/>
                </a:cubicBezTo>
                <a:cubicBezTo>
                  <a:pt x="129" y="34"/>
                  <a:pt x="129" y="34"/>
                  <a:pt x="129" y="34"/>
                </a:cubicBezTo>
                <a:lnTo>
                  <a:pt x="147" y="16"/>
                </a:lnTo>
                <a:close/>
                <a:moveTo>
                  <a:pt x="86" y="40"/>
                </a:moveTo>
                <a:cubicBezTo>
                  <a:pt x="114" y="40"/>
                  <a:pt x="114" y="40"/>
                  <a:pt x="114" y="40"/>
                </a:cubicBezTo>
                <a:cubicBezTo>
                  <a:pt x="118" y="56"/>
                  <a:pt x="118" y="56"/>
                  <a:pt x="118" y="56"/>
                </a:cubicBezTo>
                <a:cubicBezTo>
                  <a:pt x="82" y="56"/>
                  <a:pt x="82" y="56"/>
                  <a:pt x="82" y="56"/>
                </a:cubicBezTo>
                <a:lnTo>
                  <a:pt x="86" y="40"/>
                </a:lnTo>
                <a:close/>
                <a:moveTo>
                  <a:pt x="216" y="72"/>
                </a:moveTo>
                <a:cubicBezTo>
                  <a:pt x="216" y="72"/>
                  <a:pt x="216" y="72"/>
                  <a:pt x="21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37" y="72"/>
                  <a:pt x="237" y="72"/>
                  <a:pt x="237" y="72"/>
                </a:cubicBezTo>
                <a:cubicBezTo>
                  <a:pt x="218" y="140"/>
                  <a:pt x="218" y="140"/>
                  <a:pt x="218" y="140"/>
                </a:cubicBezTo>
                <a:cubicBezTo>
                  <a:pt x="60" y="148"/>
                  <a:pt x="60" y="148"/>
                  <a:pt x="60" y="148"/>
                </a:cubicBezTo>
                <a:cubicBezTo>
                  <a:pt x="59" y="148"/>
                  <a:pt x="59" y="148"/>
                  <a:pt x="58" y="148"/>
                </a:cubicBezTo>
                <a:cubicBezTo>
                  <a:pt x="52" y="72"/>
                  <a:pt x="52" y="72"/>
                  <a:pt x="52" y="72"/>
                </a:cubicBezTo>
                <a:lnTo>
                  <a:pt x="216" y="7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6875825" y="4076701"/>
            <a:ext cx="483027" cy="587551"/>
            <a:chOff x="5454393" y="4787929"/>
            <a:chExt cx="289084" cy="351640"/>
          </a:xfrm>
          <a:solidFill>
            <a:schemeClr val="accent1"/>
          </a:solidFill>
        </p:grpSpPr>
        <p:sp>
          <p:nvSpPr>
            <p:cNvPr id="30" name="Freeform 108"/>
            <p:cNvSpPr>
              <a:spLocks noEditPoints="1"/>
            </p:cNvSpPr>
            <p:nvPr/>
          </p:nvSpPr>
          <p:spPr bwMode="auto">
            <a:xfrm>
              <a:off x="5454393" y="4787929"/>
              <a:ext cx="289084" cy="351640"/>
            </a:xfrm>
            <a:custGeom>
              <a:avLst/>
              <a:gdLst>
                <a:gd name="T0" fmla="*/ 145 w 192"/>
                <a:gd name="T1" fmla="*/ 24 h 256"/>
                <a:gd name="T2" fmla="*/ 135 w 192"/>
                <a:gd name="T3" fmla="*/ 4 h 256"/>
                <a:gd name="T4" fmla="*/ 128 w 192"/>
                <a:gd name="T5" fmla="*/ 0 h 256"/>
                <a:gd name="T6" fmla="*/ 64 w 192"/>
                <a:gd name="T7" fmla="*/ 0 h 256"/>
                <a:gd name="T8" fmla="*/ 57 w 192"/>
                <a:gd name="T9" fmla="*/ 4 h 256"/>
                <a:gd name="T10" fmla="*/ 47 w 192"/>
                <a:gd name="T11" fmla="*/ 24 h 256"/>
                <a:gd name="T12" fmla="*/ 8 w 192"/>
                <a:gd name="T13" fmla="*/ 24 h 256"/>
                <a:gd name="T14" fmla="*/ 0 w 192"/>
                <a:gd name="T15" fmla="*/ 32 h 256"/>
                <a:gd name="T16" fmla="*/ 0 w 192"/>
                <a:gd name="T17" fmla="*/ 248 h 256"/>
                <a:gd name="T18" fmla="*/ 8 w 192"/>
                <a:gd name="T19" fmla="*/ 256 h 256"/>
                <a:gd name="T20" fmla="*/ 184 w 192"/>
                <a:gd name="T21" fmla="*/ 256 h 256"/>
                <a:gd name="T22" fmla="*/ 192 w 192"/>
                <a:gd name="T23" fmla="*/ 248 h 256"/>
                <a:gd name="T24" fmla="*/ 192 w 192"/>
                <a:gd name="T25" fmla="*/ 32 h 256"/>
                <a:gd name="T26" fmla="*/ 184 w 192"/>
                <a:gd name="T27" fmla="*/ 24 h 256"/>
                <a:gd name="T28" fmla="*/ 145 w 192"/>
                <a:gd name="T29" fmla="*/ 24 h 256"/>
                <a:gd name="T30" fmla="*/ 69 w 192"/>
                <a:gd name="T31" fmla="*/ 16 h 256"/>
                <a:gd name="T32" fmla="*/ 123 w 192"/>
                <a:gd name="T33" fmla="*/ 16 h 256"/>
                <a:gd name="T34" fmla="*/ 139 w 192"/>
                <a:gd name="T35" fmla="*/ 48 h 256"/>
                <a:gd name="T36" fmla="*/ 53 w 192"/>
                <a:gd name="T37" fmla="*/ 48 h 256"/>
                <a:gd name="T38" fmla="*/ 69 w 192"/>
                <a:gd name="T39" fmla="*/ 16 h 256"/>
                <a:gd name="T40" fmla="*/ 176 w 192"/>
                <a:gd name="T41" fmla="*/ 240 h 256"/>
                <a:gd name="T42" fmla="*/ 16 w 192"/>
                <a:gd name="T43" fmla="*/ 240 h 256"/>
                <a:gd name="T44" fmla="*/ 16 w 192"/>
                <a:gd name="T45" fmla="*/ 40 h 256"/>
                <a:gd name="T46" fmla="*/ 39 w 192"/>
                <a:gd name="T47" fmla="*/ 40 h 256"/>
                <a:gd name="T48" fmla="*/ 33 w 192"/>
                <a:gd name="T49" fmla="*/ 52 h 256"/>
                <a:gd name="T50" fmla="*/ 33 w 192"/>
                <a:gd name="T51" fmla="*/ 60 h 256"/>
                <a:gd name="T52" fmla="*/ 40 w 192"/>
                <a:gd name="T53" fmla="*/ 64 h 256"/>
                <a:gd name="T54" fmla="*/ 152 w 192"/>
                <a:gd name="T55" fmla="*/ 64 h 256"/>
                <a:gd name="T56" fmla="*/ 152 w 192"/>
                <a:gd name="T57" fmla="*/ 64 h 256"/>
                <a:gd name="T58" fmla="*/ 160 w 192"/>
                <a:gd name="T59" fmla="*/ 56 h 256"/>
                <a:gd name="T60" fmla="*/ 159 w 192"/>
                <a:gd name="T61" fmla="*/ 51 h 256"/>
                <a:gd name="T62" fmla="*/ 153 w 192"/>
                <a:gd name="T63" fmla="*/ 40 h 256"/>
                <a:gd name="T64" fmla="*/ 176 w 192"/>
                <a:gd name="T65" fmla="*/ 40 h 256"/>
                <a:gd name="T66" fmla="*/ 176 w 192"/>
                <a:gd name="T67" fmla="*/ 24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2" h="256">
                  <a:moveTo>
                    <a:pt x="145" y="24"/>
                  </a:moveTo>
                  <a:cubicBezTo>
                    <a:pt x="135" y="4"/>
                    <a:pt x="135" y="4"/>
                    <a:pt x="135" y="4"/>
                  </a:cubicBezTo>
                  <a:cubicBezTo>
                    <a:pt x="134" y="2"/>
                    <a:pt x="131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1" y="0"/>
                    <a:pt x="58" y="2"/>
                    <a:pt x="57" y="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2"/>
                    <a:pt x="4" y="256"/>
                    <a:pt x="8" y="256"/>
                  </a:cubicBezTo>
                  <a:cubicBezTo>
                    <a:pt x="184" y="256"/>
                    <a:pt x="184" y="256"/>
                    <a:pt x="184" y="256"/>
                  </a:cubicBezTo>
                  <a:cubicBezTo>
                    <a:pt x="188" y="256"/>
                    <a:pt x="192" y="252"/>
                    <a:pt x="192" y="248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92" y="28"/>
                    <a:pt x="188" y="24"/>
                    <a:pt x="184" y="24"/>
                  </a:cubicBezTo>
                  <a:lnTo>
                    <a:pt x="145" y="24"/>
                  </a:lnTo>
                  <a:close/>
                  <a:moveTo>
                    <a:pt x="69" y="16"/>
                  </a:moveTo>
                  <a:cubicBezTo>
                    <a:pt x="123" y="16"/>
                    <a:pt x="123" y="16"/>
                    <a:pt x="123" y="16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53" y="48"/>
                    <a:pt x="53" y="48"/>
                    <a:pt x="53" y="48"/>
                  </a:cubicBezTo>
                  <a:lnTo>
                    <a:pt x="69" y="16"/>
                  </a:lnTo>
                  <a:close/>
                  <a:moveTo>
                    <a:pt x="176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5"/>
                    <a:pt x="32" y="58"/>
                    <a:pt x="33" y="60"/>
                  </a:cubicBezTo>
                  <a:cubicBezTo>
                    <a:pt x="35" y="63"/>
                    <a:pt x="37" y="64"/>
                    <a:pt x="40" y="64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6" y="64"/>
                    <a:pt x="160" y="60"/>
                    <a:pt x="160" y="56"/>
                  </a:cubicBezTo>
                  <a:cubicBezTo>
                    <a:pt x="160" y="54"/>
                    <a:pt x="160" y="53"/>
                    <a:pt x="159" y="51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76" y="40"/>
                    <a:pt x="176" y="40"/>
                    <a:pt x="176" y="40"/>
                  </a:cubicBezTo>
                  <a:lnTo>
                    <a:pt x="176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1" name="Freeform 109"/>
            <p:cNvSpPr/>
            <p:nvPr/>
          </p:nvSpPr>
          <p:spPr bwMode="auto">
            <a:xfrm>
              <a:off x="5563157" y="4908193"/>
              <a:ext cx="131662" cy="22223"/>
            </a:xfrm>
            <a:custGeom>
              <a:avLst/>
              <a:gdLst>
                <a:gd name="T0" fmla="*/ 80 w 88"/>
                <a:gd name="T1" fmla="*/ 0 h 16"/>
                <a:gd name="T2" fmla="*/ 8 w 88"/>
                <a:gd name="T3" fmla="*/ 0 h 16"/>
                <a:gd name="T4" fmla="*/ 0 w 88"/>
                <a:gd name="T5" fmla="*/ 8 h 16"/>
                <a:gd name="T6" fmla="*/ 8 w 88"/>
                <a:gd name="T7" fmla="*/ 16 h 16"/>
                <a:gd name="T8" fmla="*/ 80 w 88"/>
                <a:gd name="T9" fmla="*/ 16 h 16"/>
                <a:gd name="T10" fmla="*/ 88 w 88"/>
                <a:gd name="T11" fmla="*/ 8 h 16"/>
                <a:gd name="T12" fmla="*/ 80 w 8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6">
                  <a:moveTo>
                    <a:pt x="8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4" y="16"/>
                    <a:pt x="88" y="12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2" name="Freeform 110"/>
            <p:cNvSpPr/>
            <p:nvPr/>
          </p:nvSpPr>
          <p:spPr bwMode="auto">
            <a:xfrm>
              <a:off x="5563157" y="4963096"/>
              <a:ext cx="131662" cy="22223"/>
            </a:xfrm>
            <a:custGeom>
              <a:avLst/>
              <a:gdLst>
                <a:gd name="T0" fmla="*/ 80 w 88"/>
                <a:gd name="T1" fmla="*/ 0 h 16"/>
                <a:gd name="T2" fmla="*/ 8 w 88"/>
                <a:gd name="T3" fmla="*/ 0 h 16"/>
                <a:gd name="T4" fmla="*/ 0 w 88"/>
                <a:gd name="T5" fmla="*/ 8 h 16"/>
                <a:gd name="T6" fmla="*/ 8 w 88"/>
                <a:gd name="T7" fmla="*/ 16 h 16"/>
                <a:gd name="T8" fmla="*/ 80 w 88"/>
                <a:gd name="T9" fmla="*/ 16 h 16"/>
                <a:gd name="T10" fmla="*/ 88 w 88"/>
                <a:gd name="T11" fmla="*/ 8 h 16"/>
                <a:gd name="T12" fmla="*/ 80 w 8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6">
                  <a:moveTo>
                    <a:pt x="8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4" y="16"/>
                    <a:pt x="88" y="12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3" name="Freeform 111"/>
            <p:cNvSpPr/>
            <p:nvPr/>
          </p:nvSpPr>
          <p:spPr bwMode="auto">
            <a:xfrm>
              <a:off x="5563157" y="5017999"/>
              <a:ext cx="131662" cy="22223"/>
            </a:xfrm>
            <a:custGeom>
              <a:avLst/>
              <a:gdLst>
                <a:gd name="T0" fmla="*/ 80 w 88"/>
                <a:gd name="T1" fmla="*/ 0 h 16"/>
                <a:gd name="T2" fmla="*/ 8 w 88"/>
                <a:gd name="T3" fmla="*/ 0 h 16"/>
                <a:gd name="T4" fmla="*/ 0 w 88"/>
                <a:gd name="T5" fmla="*/ 8 h 16"/>
                <a:gd name="T6" fmla="*/ 8 w 88"/>
                <a:gd name="T7" fmla="*/ 16 h 16"/>
                <a:gd name="T8" fmla="*/ 80 w 88"/>
                <a:gd name="T9" fmla="*/ 16 h 16"/>
                <a:gd name="T10" fmla="*/ 88 w 88"/>
                <a:gd name="T11" fmla="*/ 8 h 16"/>
                <a:gd name="T12" fmla="*/ 80 w 8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6">
                  <a:moveTo>
                    <a:pt x="8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4" y="16"/>
                    <a:pt x="88" y="12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4" name="Freeform 112"/>
            <p:cNvSpPr/>
            <p:nvPr/>
          </p:nvSpPr>
          <p:spPr bwMode="auto">
            <a:xfrm>
              <a:off x="5563157" y="5072902"/>
              <a:ext cx="131662" cy="22223"/>
            </a:xfrm>
            <a:custGeom>
              <a:avLst/>
              <a:gdLst>
                <a:gd name="T0" fmla="*/ 80 w 88"/>
                <a:gd name="T1" fmla="*/ 0 h 16"/>
                <a:gd name="T2" fmla="*/ 8 w 88"/>
                <a:gd name="T3" fmla="*/ 0 h 16"/>
                <a:gd name="T4" fmla="*/ 0 w 88"/>
                <a:gd name="T5" fmla="*/ 8 h 16"/>
                <a:gd name="T6" fmla="*/ 8 w 88"/>
                <a:gd name="T7" fmla="*/ 16 h 16"/>
                <a:gd name="T8" fmla="*/ 80 w 88"/>
                <a:gd name="T9" fmla="*/ 16 h 16"/>
                <a:gd name="T10" fmla="*/ 88 w 88"/>
                <a:gd name="T11" fmla="*/ 8 h 16"/>
                <a:gd name="T12" fmla="*/ 80 w 8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6">
                  <a:moveTo>
                    <a:pt x="8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4" y="16"/>
                    <a:pt x="88" y="12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5" name="Freeform 113"/>
            <p:cNvSpPr/>
            <p:nvPr/>
          </p:nvSpPr>
          <p:spPr bwMode="auto">
            <a:xfrm>
              <a:off x="5503050" y="4908193"/>
              <a:ext cx="35778" cy="22223"/>
            </a:xfrm>
            <a:custGeom>
              <a:avLst/>
              <a:gdLst>
                <a:gd name="T0" fmla="*/ 16 w 24"/>
                <a:gd name="T1" fmla="*/ 0 h 16"/>
                <a:gd name="T2" fmla="*/ 8 w 24"/>
                <a:gd name="T3" fmla="*/ 0 h 16"/>
                <a:gd name="T4" fmla="*/ 0 w 24"/>
                <a:gd name="T5" fmla="*/ 8 h 16"/>
                <a:gd name="T6" fmla="*/ 8 w 24"/>
                <a:gd name="T7" fmla="*/ 16 h 16"/>
                <a:gd name="T8" fmla="*/ 16 w 24"/>
                <a:gd name="T9" fmla="*/ 16 h 16"/>
                <a:gd name="T10" fmla="*/ 24 w 24"/>
                <a:gd name="T11" fmla="*/ 8 h 16"/>
                <a:gd name="T12" fmla="*/ 16 w 2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6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0" y="16"/>
                    <a:pt x="24" y="12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6" name="Freeform 114"/>
            <p:cNvSpPr/>
            <p:nvPr/>
          </p:nvSpPr>
          <p:spPr bwMode="auto">
            <a:xfrm>
              <a:off x="5503050" y="4963096"/>
              <a:ext cx="35778" cy="22223"/>
            </a:xfrm>
            <a:custGeom>
              <a:avLst/>
              <a:gdLst>
                <a:gd name="T0" fmla="*/ 16 w 24"/>
                <a:gd name="T1" fmla="*/ 0 h 16"/>
                <a:gd name="T2" fmla="*/ 8 w 24"/>
                <a:gd name="T3" fmla="*/ 0 h 16"/>
                <a:gd name="T4" fmla="*/ 0 w 24"/>
                <a:gd name="T5" fmla="*/ 8 h 16"/>
                <a:gd name="T6" fmla="*/ 8 w 24"/>
                <a:gd name="T7" fmla="*/ 16 h 16"/>
                <a:gd name="T8" fmla="*/ 16 w 24"/>
                <a:gd name="T9" fmla="*/ 16 h 16"/>
                <a:gd name="T10" fmla="*/ 24 w 24"/>
                <a:gd name="T11" fmla="*/ 8 h 16"/>
                <a:gd name="T12" fmla="*/ 16 w 2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6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0" y="16"/>
                    <a:pt x="24" y="12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7" name="Freeform 115"/>
            <p:cNvSpPr/>
            <p:nvPr/>
          </p:nvSpPr>
          <p:spPr bwMode="auto">
            <a:xfrm>
              <a:off x="5503050" y="5017999"/>
              <a:ext cx="35778" cy="22223"/>
            </a:xfrm>
            <a:custGeom>
              <a:avLst/>
              <a:gdLst>
                <a:gd name="T0" fmla="*/ 16 w 24"/>
                <a:gd name="T1" fmla="*/ 0 h 16"/>
                <a:gd name="T2" fmla="*/ 8 w 24"/>
                <a:gd name="T3" fmla="*/ 0 h 16"/>
                <a:gd name="T4" fmla="*/ 0 w 24"/>
                <a:gd name="T5" fmla="*/ 8 h 16"/>
                <a:gd name="T6" fmla="*/ 8 w 24"/>
                <a:gd name="T7" fmla="*/ 16 h 16"/>
                <a:gd name="T8" fmla="*/ 16 w 24"/>
                <a:gd name="T9" fmla="*/ 16 h 16"/>
                <a:gd name="T10" fmla="*/ 24 w 24"/>
                <a:gd name="T11" fmla="*/ 8 h 16"/>
                <a:gd name="T12" fmla="*/ 16 w 2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6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0" y="16"/>
                    <a:pt x="24" y="12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8" name="Freeform 116"/>
            <p:cNvSpPr/>
            <p:nvPr/>
          </p:nvSpPr>
          <p:spPr bwMode="auto">
            <a:xfrm>
              <a:off x="5503050" y="5072902"/>
              <a:ext cx="35778" cy="22223"/>
            </a:xfrm>
            <a:custGeom>
              <a:avLst/>
              <a:gdLst>
                <a:gd name="T0" fmla="*/ 16 w 24"/>
                <a:gd name="T1" fmla="*/ 0 h 16"/>
                <a:gd name="T2" fmla="*/ 8 w 24"/>
                <a:gd name="T3" fmla="*/ 0 h 16"/>
                <a:gd name="T4" fmla="*/ 0 w 24"/>
                <a:gd name="T5" fmla="*/ 8 h 16"/>
                <a:gd name="T6" fmla="*/ 8 w 24"/>
                <a:gd name="T7" fmla="*/ 16 h 16"/>
                <a:gd name="T8" fmla="*/ 16 w 24"/>
                <a:gd name="T9" fmla="*/ 16 h 16"/>
                <a:gd name="T10" fmla="*/ 24 w 24"/>
                <a:gd name="T11" fmla="*/ 8 h 16"/>
                <a:gd name="T12" fmla="*/ 16 w 2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6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0" y="16"/>
                    <a:pt x="24" y="12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39" name="Text Placeholder 5"/>
          <p:cNvSpPr txBox="1"/>
          <p:nvPr/>
        </p:nvSpPr>
        <p:spPr>
          <a:xfrm>
            <a:off x="7277549" y="2279892"/>
            <a:ext cx="2796553" cy="731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86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. 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77549" y="1944264"/>
            <a:ext cx="156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Text Placeholder 5"/>
          <p:cNvSpPr txBox="1"/>
          <p:nvPr/>
        </p:nvSpPr>
        <p:spPr>
          <a:xfrm>
            <a:off x="8677409" y="4450751"/>
            <a:ext cx="2796553" cy="731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86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. 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77409" y="40767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3" name="Text Placeholder 5"/>
          <p:cNvSpPr txBox="1"/>
          <p:nvPr/>
        </p:nvSpPr>
        <p:spPr>
          <a:xfrm>
            <a:off x="553914" y="4248172"/>
            <a:ext cx="2695393" cy="731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86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. 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53033" y="390627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40" grpId="0"/>
      <p:bldP spid="42" grpId="0"/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FF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PA_文本框 14"/>
          <p:cNvSpPr txBox="1"/>
          <p:nvPr>
            <p:custDataLst>
              <p:tags r:id="rId1"/>
            </p:custDataLst>
          </p:nvPr>
        </p:nvSpPr>
        <p:spPr>
          <a:xfrm>
            <a:off x="4889580" y="2331136"/>
            <a:ext cx="2412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THANKS</a:t>
            </a:r>
          </a:p>
        </p:txBody>
      </p:sp>
      <p:sp>
        <p:nvSpPr>
          <p:cNvPr id="3" name="PA_文本框 15"/>
          <p:cNvSpPr txBox="1"/>
          <p:nvPr>
            <p:custDataLst>
              <p:tags r:id="rId2"/>
            </p:custDataLst>
          </p:nvPr>
        </p:nvSpPr>
        <p:spPr>
          <a:xfrm>
            <a:off x="3883364" y="3511202"/>
            <a:ext cx="4425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  <a:t>THANK YOU FOR COMFORTING ME WHEN I'M SAD </a:t>
            </a:r>
            <a:b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  <a:t>LOVING ME WHEN I'M MAD </a:t>
            </a:r>
            <a:b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  <a:t>PICKING ME UP WHEN I'M DOWN </a:t>
            </a:r>
            <a:b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  <a:t>THANK YOU FOR BEING MY FRIEND AND BEING AROUND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  <a:sym typeface="Arial" panose="020B0604020202020204" pitchFamily="34" charset="0"/>
              </a:rPr>
              <a:t>TEACHING ME THE MEANING OF LOVE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圆角矩形 17"/>
          <p:cNvSpPr/>
          <p:nvPr/>
        </p:nvSpPr>
        <p:spPr>
          <a:xfrm>
            <a:off x="5191125" y="3011726"/>
            <a:ext cx="1809750" cy="4000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等线" panose="02010600030101010101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54626" y="3039022"/>
            <a:ext cx="1682749" cy="351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AFF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TEMPLATES  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AFF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3759200" y="2245360"/>
            <a:ext cx="4673600" cy="23672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/>
        </p:nvSpPr>
        <p:spPr>
          <a:xfrm>
            <a:off x="4378666" y="1187314"/>
            <a:ext cx="3157536" cy="3098029"/>
          </a:xfrm>
          <a:custGeom>
            <a:avLst/>
            <a:gdLst>
              <a:gd name="connsiteX0" fmla="*/ 0 w 2800350"/>
              <a:gd name="connsiteY0" fmla="*/ 0 h 2800350"/>
              <a:gd name="connsiteX1" fmla="*/ 2800350 w 2800350"/>
              <a:gd name="connsiteY1" fmla="*/ 0 h 2800350"/>
              <a:gd name="connsiteX2" fmla="*/ 2800350 w 2800350"/>
              <a:gd name="connsiteY2" fmla="*/ 2800350 h 2800350"/>
              <a:gd name="connsiteX3" fmla="*/ 0 w 2800350"/>
              <a:gd name="connsiteY3" fmla="*/ 2800350 h 2800350"/>
              <a:gd name="connsiteX4" fmla="*/ 0 w 2800350"/>
              <a:gd name="connsiteY4" fmla="*/ 0 h 2800350"/>
              <a:gd name="connsiteX0-1" fmla="*/ 0 w 2800350"/>
              <a:gd name="connsiteY0-2" fmla="*/ 0 h 2828925"/>
              <a:gd name="connsiteX1-3" fmla="*/ 2800350 w 2800350"/>
              <a:gd name="connsiteY1-4" fmla="*/ 0 h 2828925"/>
              <a:gd name="connsiteX2-5" fmla="*/ 1543050 w 2800350"/>
              <a:gd name="connsiteY2-6" fmla="*/ 2828925 h 2828925"/>
              <a:gd name="connsiteX3-7" fmla="*/ 0 w 2800350"/>
              <a:gd name="connsiteY3-8" fmla="*/ 2800350 h 2828925"/>
              <a:gd name="connsiteX4-9" fmla="*/ 0 w 2800350"/>
              <a:gd name="connsiteY4-10" fmla="*/ 0 h 2828925"/>
              <a:gd name="connsiteX0-11" fmla="*/ 0 w 2800350"/>
              <a:gd name="connsiteY0-12" fmla="*/ 0 h 2828925"/>
              <a:gd name="connsiteX1-13" fmla="*/ 2800350 w 2800350"/>
              <a:gd name="connsiteY1-14" fmla="*/ 0 h 2828925"/>
              <a:gd name="connsiteX2-15" fmla="*/ 1543050 w 2800350"/>
              <a:gd name="connsiteY2-16" fmla="*/ 2828925 h 2828925"/>
              <a:gd name="connsiteX3-17" fmla="*/ 142875 w 2800350"/>
              <a:gd name="connsiteY3-18" fmla="*/ 1543050 h 2828925"/>
              <a:gd name="connsiteX4-19" fmla="*/ 0 w 2800350"/>
              <a:gd name="connsiteY4-20" fmla="*/ 0 h 2828925"/>
              <a:gd name="connsiteX0-21" fmla="*/ 828675 w 2657475"/>
              <a:gd name="connsiteY0-22" fmla="*/ 0 h 2828925"/>
              <a:gd name="connsiteX1-23" fmla="*/ 2657475 w 2657475"/>
              <a:gd name="connsiteY1-24" fmla="*/ 0 h 2828925"/>
              <a:gd name="connsiteX2-25" fmla="*/ 1400175 w 2657475"/>
              <a:gd name="connsiteY2-26" fmla="*/ 2828925 h 2828925"/>
              <a:gd name="connsiteX3-27" fmla="*/ 0 w 2657475"/>
              <a:gd name="connsiteY3-28" fmla="*/ 1543050 h 2828925"/>
              <a:gd name="connsiteX4-29" fmla="*/ 828675 w 2657475"/>
              <a:gd name="connsiteY4-30" fmla="*/ 0 h 2828925"/>
              <a:gd name="connsiteX0-31" fmla="*/ 828675 w 2200275"/>
              <a:gd name="connsiteY0-32" fmla="*/ 0 h 2828925"/>
              <a:gd name="connsiteX1-33" fmla="*/ 2200275 w 2200275"/>
              <a:gd name="connsiteY1-34" fmla="*/ 1171575 h 2828925"/>
              <a:gd name="connsiteX2-35" fmla="*/ 1400175 w 2200275"/>
              <a:gd name="connsiteY2-36" fmla="*/ 2828925 h 2828925"/>
              <a:gd name="connsiteX3-37" fmla="*/ 0 w 2200275"/>
              <a:gd name="connsiteY3-38" fmla="*/ 1543050 h 2828925"/>
              <a:gd name="connsiteX4-39" fmla="*/ 828675 w 2200275"/>
              <a:gd name="connsiteY4-40" fmla="*/ 0 h 2828925"/>
              <a:gd name="connsiteX0-41" fmla="*/ 1143000 w 2200275"/>
              <a:gd name="connsiteY0-42" fmla="*/ 0 h 2828925"/>
              <a:gd name="connsiteX1-43" fmla="*/ 2200275 w 2200275"/>
              <a:gd name="connsiteY1-44" fmla="*/ 1171575 h 2828925"/>
              <a:gd name="connsiteX2-45" fmla="*/ 1400175 w 2200275"/>
              <a:gd name="connsiteY2-46" fmla="*/ 2828925 h 2828925"/>
              <a:gd name="connsiteX3-47" fmla="*/ 0 w 2200275"/>
              <a:gd name="connsiteY3-48" fmla="*/ 1543050 h 2828925"/>
              <a:gd name="connsiteX4-49" fmla="*/ 1143000 w 2200275"/>
              <a:gd name="connsiteY4-50" fmla="*/ 0 h 2828925"/>
              <a:gd name="connsiteX0-51" fmla="*/ 1143000 w 2600325"/>
              <a:gd name="connsiteY0-52" fmla="*/ 0 h 2828925"/>
              <a:gd name="connsiteX1-53" fmla="*/ 2600325 w 2600325"/>
              <a:gd name="connsiteY1-54" fmla="*/ 1314450 h 2828925"/>
              <a:gd name="connsiteX2-55" fmla="*/ 1400175 w 2600325"/>
              <a:gd name="connsiteY2-56" fmla="*/ 2828925 h 2828925"/>
              <a:gd name="connsiteX3-57" fmla="*/ 0 w 2600325"/>
              <a:gd name="connsiteY3-58" fmla="*/ 1543050 h 2828925"/>
              <a:gd name="connsiteX4-59" fmla="*/ 1143000 w 2600325"/>
              <a:gd name="connsiteY4-60" fmla="*/ 0 h 2828925"/>
              <a:gd name="connsiteX0-61" fmla="*/ 1371600 w 2828925"/>
              <a:gd name="connsiteY0-62" fmla="*/ 0 h 2828925"/>
              <a:gd name="connsiteX1-63" fmla="*/ 2828925 w 2828925"/>
              <a:gd name="connsiteY1-64" fmla="*/ 1314450 h 2828925"/>
              <a:gd name="connsiteX2-65" fmla="*/ 1628775 w 2828925"/>
              <a:gd name="connsiteY2-66" fmla="*/ 2828925 h 2828925"/>
              <a:gd name="connsiteX3-67" fmla="*/ 0 w 2828925"/>
              <a:gd name="connsiteY3-68" fmla="*/ 1543050 h 2828925"/>
              <a:gd name="connsiteX4-69" fmla="*/ 1371600 w 2828925"/>
              <a:gd name="connsiteY4-70" fmla="*/ 0 h 2828925"/>
              <a:gd name="connsiteX0-71" fmla="*/ 1285875 w 2828925"/>
              <a:gd name="connsiteY0-72" fmla="*/ 0 h 2943225"/>
              <a:gd name="connsiteX1-73" fmla="*/ 2828925 w 2828925"/>
              <a:gd name="connsiteY1-74" fmla="*/ 1428750 h 2943225"/>
              <a:gd name="connsiteX2-75" fmla="*/ 1628775 w 2828925"/>
              <a:gd name="connsiteY2-76" fmla="*/ 2943225 h 2943225"/>
              <a:gd name="connsiteX3-77" fmla="*/ 0 w 2828925"/>
              <a:gd name="connsiteY3-78" fmla="*/ 1657350 h 2943225"/>
              <a:gd name="connsiteX4-79" fmla="*/ 1285875 w 2828925"/>
              <a:gd name="connsiteY4-80" fmla="*/ 0 h 2943225"/>
              <a:gd name="connsiteX0-81" fmla="*/ 1285875 w 2828925"/>
              <a:gd name="connsiteY0-82" fmla="*/ 0 h 3028950"/>
              <a:gd name="connsiteX1-83" fmla="*/ 2828925 w 2828925"/>
              <a:gd name="connsiteY1-84" fmla="*/ 1428750 h 3028950"/>
              <a:gd name="connsiteX2-85" fmla="*/ 1457325 w 2828925"/>
              <a:gd name="connsiteY2-86" fmla="*/ 3028950 h 3028950"/>
              <a:gd name="connsiteX3-87" fmla="*/ 0 w 2828925"/>
              <a:gd name="connsiteY3-88" fmla="*/ 1657350 h 3028950"/>
              <a:gd name="connsiteX4-89" fmla="*/ 1285875 w 2828925"/>
              <a:gd name="connsiteY4-90" fmla="*/ 0 h 3028950"/>
              <a:gd name="connsiteX0-91" fmla="*/ 1385281 w 2828925"/>
              <a:gd name="connsiteY0-92" fmla="*/ 0 h 3028950"/>
              <a:gd name="connsiteX1-93" fmla="*/ 2828925 w 2828925"/>
              <a:gd name="connsiteY1-94" fmla="*/ 1428750 h 3028950"/>
              <a:gd name="connsiteX2-95" fmla="*/ 1457325 w 2828925"/>
              <a:gd name="connsiteY2-96" fmla="*/ 3028950 h 3028950"/>
              <a:gd name="connsiteX3-97" fmla="*/ 0 w 2828925"/>
              <a:gd name="connsiteY3-98" fmla="*/ 1657350 h 3028950"/>
              <a:gd name="connsiteX4-99" fmla="*/ 1385281 w 2828925"/>
              <a:gd name="connsiteY4-100" fmla="*/ 0 h 3028950"/>
              <a:gd name="connsiteX0-101" fmla="*/ 1385281 w 2712951"/>
              <a:gd name="connsiteY0-102" fmla="*/ 0 h 3028950"/>
              <a:gd name="connsiteX1-103" fmla="*/ 2712951 w 2712951"/>
              <a:gd name="connsiteY1-104" fmla="*/ 1657889 h 3028950"/>
              <a:gd name="connsiteX2-105" fmla="*/ 1457325 w 2712951"/>
              <a:gd name="connsiteY2-106" fmla="*/ 3028950 h 3028950"/>
              <a:gd name="connsiteX3-107" fmla="*/ 0 w 2712951"/>
              <a:gd name="connsiteY3-108" fmla="*/ 1657350 h 3028950"/>
              <a:gd name="connsiteX4-109" fmla="*/ 1385281 w 2712951"/>
              <a:gd name="connsiteY4-110" fmla="*/ 0 h 3028950"/>
              <a:gd name="connsiteX0-111" fmla="*/ 1385281 w 2712951"/>
              <a:gd name="connsiteY0-112" fmla="*/ 0 h 3067140"/>
              <a:gd name="connsiteX1-113" fmla="*/ 2712951 w 2712951"/>
              <a:gd name="connsiteY1-114" fmla="*/ 1657889 h 3067140"/>
              <a:gd name="connsiteX2-115" fmla="*/ 1291649 w 2712951"/>
              <a:gd name="connsiteY2-116" fmla="*/ 3067140 h 3067140"/>
              <a:gd name="connsiteX3-117" fmla="*/ 0 w 2712951"/>
              <a:gd name="connsiteY3-118" fmla="*/ 1657350 h 3067140"/>
              <a:gd name="connsiteX4-119" fmla="*/ 1385281 w 2712951"/>
              <a:gd name="connsiteY4-120" fmla="*/ 0 h 3067140"/>
              <a:gd name="connsiteX0-121" fmla="*/ 1418416 w 2746086"/>
              <a:gd name="connsiteY0-122" fmla="*/ 0 h 3067140"/>
              <a:gd name="connsiteX1-123" fmla="*/ 2746086 w 2746086"/>
              <a:gd name="connsiteY1-124" fmla="*/ 1657889 h 3067140"/>
              <a:gd name="connsiteX2-125" fmla="*/ 1324784 w 2746086"/>
              <a:gd name="connsiteY2-126" fmla="*/ 3067140 h 3067140"/>
              <a:gd name="connsiteX3-127" fmla="*/ 0 w 2746086"/>
              <a:gd name="connsiteY3-128" fmla="*/ 1504591 h 3067140"/>
              <a:gd name="connsiteX4-129" fmla="*/ 1418416 w 2746086"/>
              <a:gd name="connsiteY4-130" fmla="*/ 0 h 3067140"/>
              <a:gd name="connsiteX0-131" fmla="*/ 1418416 w 2746086"/>
              <a:gd name="connsiteY0-132" fmla="*/ 0 h 3067140"/>
              <a:gd name="connsiteX1-133" fmla="*/ 2746086 w 2746086"/>
              <a:gd name="connsiteY1-134" fmla="*/ 1657889 h 3067140"/>
              <a:gd name="connsiteX2-135" fmla="*/ 1324784 w 2746086"/>
              <a:gd name="connsiteY2-136" fmla="*/ 3067140 h 3067140"/>
              <a:gd name="connsiteX3-137" fmla="*/ 0 w 2746086"/>
              <a:gd name="connsiteY3-138" fmla="*/ 1695540 h 3067140"/>
              <a:gd name="connsiteX4-139" fmla="*/ 1418416 w 2746086"/>
              <a:gd name="connsiteY4-140" fmla="*/ 0 h 3067140"/>
              <a:gd name="connsiteX0-141" fmla="*/ 1418416 w 2746086"/>
              <a:gd name="connsiteY0-142" fmla="*/ 0 h 3372658"/>
              <a:gd name="connsiteX1-143" fmla="*/ 2746086 w 2746086"/>
              <a:gd name="connsiteY1-144" fmla="*/ 1657889 h 3372658"/>
              <a:gd name="connsiteX2-145" fmla="*/ 1391054 w 2746086"/>
              <a:gd name="connsiteY2-146" fmla="*/ 3372658 h 3372658"/>
              <a:gd name="connsiteX3-147" fmla="*/ 0 w 2746086"/>
              <a:gd name="connsiteY3-148" fmla="*/ 1695540 h 3372658"/>
              <a:gd name="connsiteX4-149" fmla="*/ 1418416 w 2746086"/>
              <a:gd name="connsiteY4-150" fmla="*/ 0 h 33726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746086" h="3372658">
                <a:moveTo>
                  <a:pt x="1418416" y="0"/>
                </a:moveTo>
                <a:lnTo>
                  <a:pt x="2746086" y="1657889"/>
                </a:lnTo>
                <a:lnTo>
                  <a:pt x="1391054" y="3372658"/>
                </a:lnTo>
                <a:lnTo>
                  <a:pt x="0" y="1695540"/>
                </a:lnTo>
                <a:lnTo>
                  <a:pt x="1418416" y="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52837" y="434961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5729" y="4718946"/>
            <a:ext cx="66634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 your need to draw the text box size</a:t>
            </a:r>
            <a:r>
              <a:rPr lang="zh-CN" altLang="en-US" dirty="0">
                <a:solidFill>
                  <a:srgbClr val="373B4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dirty="0">
              <a:solidFill>
                <a:srgbClr val="373B4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72220" y="2228496"/>
            <a:ext cx="1262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prstClr val="white"/>
                </a:solidFill>
              </a:rPr>
              <a:t>01</a:t>
            </a:r>
            <a:endParaRPr lang="zh-CN" altLang="en-US" sz="6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新月形 4"/>
          <p:cNvSpPr>
            <a:spLocks noChangeArrowheads="1"/>
          </p:cNvSpPr>
          <p:nvPr/>
        </p:nvSpPr>
        <p:spPr bwMode="auto">
          <a:xfrm rot="20751297">
            <a:off x="4350826" y="2471435"/>
            <a:ext cx="1589498" cy="3177739"/>
          </a:xfrm>
          <a:prstGeom prst="moon">
            <a:avLst>
              <a:gd name="adj" fmla="val 15190"/>
            </a:avLst>
          </a:prstGeom>
          <a:solidFill>
            <a:srgbClr val="00AFF2"/>
          </a:solidFill>
          <a:ln w="3175" cmpd="sng">
            <a:solidFill>
              <a:srgbClr val="F8F8F8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新月形 5"/>
          <p:cNvSpPr>
            <a:spLocks noChangeArrowheads="1"/>
          </p:cNvSpPr>
          <p:nvPr/>
        </p:nvSpPr>
        <p:spPr bwMode="auto">
          <a:xfrm rot="4551297">
            <a:off x="5165082" y="1436940"/>
            <a:ext cx="1588240" cy="3176480"/>
          </a:xfrm>
          <a:prstGeom prst="moon">
            <a:avLst>
              <a:gd name="adj" fmla="val 15190"/>
            </a:avLst>
          </a:prstGeom>
          <a:solidFill>
            <a:srgbClr val="47C5F6"/>
          </a:solidFill>
          <a:ln w="3175" cmpd="sng">
            <a:solidFill>
              <a:srgbClr val="F8F8F8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新月形 6"/>
          <p:cNvSpPr>
            <a:spLocks noChangeArrowheads="1"/>
          </p:cNvSpPr>
          <p:nvPr/>
        </p:nvSpPr>
        <p:spPr bwMode="auto">
          <a:xfrm rot="9951297">
            <a:off x="6200836" y="2251196"/>
            <a:ext cx="1589498" cy="3177738"/>
          </a:xfrm>
          <a:prstGeom prst="moon">
            <a:avLst>
              <a:gd name="adj" fmla="val 15190"/>
            </a:avLst>
          </a:prstGeom>
          <a:solidFill>
            <a:srgbClr val="00AFF2"/>
          </a:solidFill>
          <a:ln w="3175" cmpd="sng">
            <a:solidFill>
              <a:srgbClr val="F8F8F8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新月形 7"/>
          <p:cNvSpPr>
            <a:spLocks noChangeArrowheads="1"/>
          </p:cNvSpPr>
          <p:nvPr/>
        </p:nvSpPr>
        <p:spPr bwMode="auto">
          <a:xfrm rot="15351297">
            <a:off x="5400423" y="3274365"/>
            <a:ext cx="1589498" cy="3177739"/>
          </a:xfrm>
          <a:prstGeom prst="moon">
            <a:avLst>
              <a:gd name="adj" fmla="val 15190"/>
            </a:avLst>
          </a:prstGeom>
          <a:solidFill>
            <a:srgbClr val="47C5F6"/>
          </a:solidFill>
          <a:ln w="3175" cmpd="sng">
            <a:solidFill>
              <a:srgbClr val="F8F8F8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11"/>
          <p:cNvSpPr>
            <a:spLocks noChangeArrowheads="1"/>
          </p:cNvSpPr>
          <p:nvPr/>
        </p:nvSpPr>
        <p:spPr bwMode="auto">
          <a:xfrm flipH="1">
            <a:off x="5063808" y="3647332"/>
            <a:ext cx="2111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1" name="直接连接符 24"/>
          <p:cNvSpPr>
            <a:spLocks noChangeShapeType="1"/>
          </p:cNvSpPr>
          <p:nvPr/>
        </p:nvSpPr>
        <p:spPr bwMode="auto">
          <a:xfrm flipH="1">
            <a:off x="3452819" y="3314934"/>
            <a:ext cx="1049477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直接连接符 24"/>
          <p:cNvSpPr>
            <a:spLocks noChangeShapeType="1"/>
          </p:cNvSpPr>
          <p:nvPr/>
        </p:nvSpPr>
        <p:spPr bwMode="auto">
          <a:xfrm flipH="1">
            <a:off x="4198689" y="5457320"/>
            <a:ext cx="1033060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282204" y="3001137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032873" y="3350812"/>
            <a:ext cx="2202326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7881080" y="2109248"/>
            <a:ext cx="125797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881079" y="2461527"/>
            <a:ext cx="238591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2070380" y="5211099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1583180" y="5532181"/>
            <a:ext cx="2440195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809481" y="4355887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809481" y="4740363"/>
            <a:ext cx="234964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直接连接符 24"/>
          <p:cNvSpPr>
            <a:spLocks noChangeShapeType="1"/>
          </p:cNvSpPr>
          <p:nvPr/>
        </p:nvSpPr>
        <p:spPr bwMode="auto">
          <a:xfrm flipH="1">
            <a:off x="6643875" y="2355469"/>
            <a:ext cx="1049477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直接连接符 24"/>
          <p:cNvSpPr>
            <a:spLocks noChangeShapeType="1"/>
          </p:cNvSpPr>
          <p:nvPr/>
        </p:nvSpPr>
        <p:spPr bwMode="auto">
          <a:xfrm flipH="1">
            <a:off x="7588007" y="4674483"/>
            <a:ext cx="1033060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5"/>
          <p:cNvSpPr/>
          <p:nvPr/>
        </p:nvSpPr>
        <p:spPr bwMode="auto">
          <a:xfrm flipH="1">
            <a:off x="4553535" y="2327866"/>
            <a:ext cx="1469971" cy="1696683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47C5F6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9" name="Freeform 5"/>
          <p:cNvSpPr/>
          <p:nvPr/>
        </p:nvSpPr>
        <p:spPr bwMode="auto">
          <a:xfrm flipH="1">
            <a:off x="4075661" y="3676801"/>
            <a:ext cx="936650" cy="1081109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0" name="Freeform 5"/>
          <p:cNvSpPr/>
          <p:nvPr/>
        </p:nvSpPr>
        <p:spPr bwMode="auto">
          <a:xfrm flipH="1">
            <a:off x="6099898" y="2521746"/>
            <a:ext cx="825411" cy="952713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1" name="Freeform 5"/>
          <p:cNvSpPr/>
          <p:nvPr/>
        </p:nvSpPr>
        <p:spPr bwMode="auto">
          <a:xfrm flipH="1">
            <a:off x="6538904" y="3165987"/>
            <a:ext cx="1296480" cy="1496435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47C5F6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2" name="Freeform 5"/>
          <p:cNvSpPr/>
          <p:nvPr/>
        </p:nvSpPr>
        <p:spPr bwMode="auto">
          <a:xfrm flipH="1">
            <a:off x="7919651" y="3337056"/>
            <a:ext cx="698351" cy="806057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00AFF2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3" name="Freeform 5"/>
          <p:cNvSpPr/>
          <p:nvPr/>
        </p:nvSpPr>
        <p:spPr bwMode="auto">
          <a:xfrm flipH="1">
            <a:off x="3312142" y="3311831"/>
            <a:ext cx="698351" cy="806057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47C5F6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57" name="Straight Connector 43"/>
          <p:cNvCxnSpPr/>
          <p:nvPr/>
        </p:nvCxnSpPr>
        <p:spPr>
          <a:xfrm flipH="1">
            <a:off x="2484027" y="3747169"/>
            <a:ext cx="814410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58" name="Straight Connector 44"/>
          <p:cNvCxnSpPr/>
          <p:nvPr/>
        </p:nvCxnSpPr>
        <p:spPr>
          <a:xfrm flipH="1">
            <a:off x="2488412" y="3757249"/>
            <a:ext cx="0" cy="285894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60" name="Straight Connector 46"/>
          <p:cNvCxnSpPr/>
          <p:nvPr/>
        </p:nvCxnSpPr>
        <p:spPr>
          <a:xfrm rot="10800000">
            <a:off x="3262925" y="2968770"/>
            <a:ext cx="1281061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61" name="Straight Connector 47"/>
          <p:cNvCxnSpPr/>
          <p:nvPr/>
        </p:nvCxnSpPr>
        <p:spPr>
          <a:xfrm rot="10800000">
            <a:off x="3259803" y="2682876"/>
            <a:ext cx="0" cy="285894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63" name="Straight Connector 49"/>
          <p:cNvCxnSpPr/>
          <p:nvPr/>
        </p:nvCxnSpPr>
        <p:spPr>
          <a:xfrm rot="16200000">
            <a:off x="6605697" y="2521746"/>
            <a:ext cx="303742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64" name="Straight Connector 50"/>
          <p:cNvCxnSpPr/>
          <p:nvPr/>
        </p:nvCxnSpPr>
        <p:spPr>
          <a:xfrm rot="16200000">
            <a:off x="7119971" y="2014060"/>
            <a:ext cx="0" cy="711629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66" name="Straight Connector 52"/>
          <p:cNvCxnSpPr/>
          <p:nvPr/>
        </p:nvCxnSpPr>
        <p:spPr>
          <a:xfrm rot="16200000">
            <a:off x="8103320" y="3175472"/>
            <a:ext cx="345915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67" name="Straight Connector 53"/>
          <p:cNvCxnSpPr/>
          <p:nvPr/>
        </p:nvCxnSpPr>
        <p:spPr>
          <a:xfrm rot="16200000">
            <a:off x="8528613" y="2742727"/>
            <a:ext cx="0" cy="519574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69" name="Straight Connector 55"/>
          <p:cNvCxnSpPr/>
          <p:nvPr/>
        </p:nvCxnSpPr>
        <p:spPr>
          <a:xfrm rot="16200000" flipH="1">
            <a:off x="6908091" y="5039384"/>
            <a:ext cx="562952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70" name="Straight Connector 56"/>
          <p:cNvCxnSpPr/>
          <p:nvPr/>
        </p:nvCxnSpPr>
        <p:spPr>
          <a:xfrm rot="16200000" flipH="1">
            <a:off x="7481927" y="5012185"/>
            <a:ext cx="0" cy="588955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2" name="Straight Connector 58"/>
          <p:cNvCxnSpPr/>
          <p:nvPr/>
        </p:nvCxnSpPr>
        <p:spPr>
          <a:xfrm flipH="1">
            <a:off x="3823849" y="4494854"/>
            <a:ext cx="250398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73" name="Straight Connector 59"/>
          <p:cNvCxnSpPr/>
          <p:nvPr/>
        </p:nvCxnSpPr>
        <p:spPr>
          <a:xfrm flipH="1">
            <a:off x="3823849" y="4499698"/>
            <a:ext cx="0" cy="378211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sp>
        <p:nvSpPr>
          <p:cNvPr id="97" name="TextBox 13"/>
          <p:cNvSpPr txBox="1"/>
          <p:nvPr/>
        </p:nvSpPr>
        <p:spPr>
          <a:xfrm>
            <a:off x="2484027" y="1825678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关键词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8" name="TextBox 13"/>
          <p:cNvSpPr txBox="1"/>
          <p:nvPr/>
        </p:nvSpPr>
        <p:spPr>
          <a:xfrm>
            <a:off x="2579145" y="2092752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0" name="TextBox 13"/>
          <p:cNvSpPr txBox="1"/>
          <p:nvPr/>
        </p:nvSpPr>
        <p:spPr>
          <a:xfrm>
            <a:off x="7582979" y="2055005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关键词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1" name="TextBox 13"/>
          <p:cNvSpPr txBox="1"/>
          <p:nvPr/>
        </p:nvSpPr>
        <p:spPr>
          <a:xfrm>
            <a:off x="7678097" y="2322079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3" name="TextBox 13"/>
          <p:cNvSpPr txBox="1"/>
          <p:nvPr/>
        </p:nvSpPr>
        <p:spPr>
          <a:xfrm>
            <a:off x="8974628" y="2857269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关键词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4" name="TextBox 13"/>
          <p:cNvSpPr txBox="1"/>
          <p:nvPr/>
        </p:nvSpPr>
        <p:spPr>
          <a:xfrm>
            <a:off x="9069746" y="3124343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6" name="TextBox 13"/>
          <p:cNvSpPr txBox="1"/>
          <p:nvPr/>
        </p:nvSpPr>
        <p:spPr>
          <a:xfrm>
            <a:off x="7919651" y="5039383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关键词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7" name="TextBox 13"/>
          <p:cNvSpPr txBox="1"/>
          <p:nvPr/>
        </p:nvSpPr>
        <p:spPr>
          <a:xfrm>
            <a:off x="8014769" y="5306457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9" name="TextBox 13"/>
          <p:cNvSpPr txBox="1"/>
          <p:nvPr/>
        </p:nvSpPr>
        <p:spPr>
          <a:xfrm>
            <a:off x="2955411" y="5055281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关键词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0" name="TextBox 13"/>
          <p:cNvSpPr txBox="1"/>
          <p:nvPr/>
        </p:nvSpPr>
        <p:spPr>
          <a:xfrm>
            <a:off x="3050529" y="5322355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2" name="TextBox 13"/>
          <p:cNvSpPr txBox="1"/>
          <p:nvPr/>
        </p:nvSpPr>
        <p:spPr>
          <a:xfrm>
            <a:off x="1249452" y="4100086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关键词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3" name="TextBox 13"/>
          <p:cNvSpPr txBox="1"/>
          <p:nvPr/>
        </p:nvSpPr>
        <p:spPr>
          <a:xfrm>
            <a:off x="1344570" y="4367160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4" name="Freeform 268"/>
          <p:cNvSpPr>
            <a:spLocks noEditPoints="1"/>
          </p:cNvSpPr>
          <p:nvPr/>
        </p:nvSpPr>
        <p:spPr bwMode="auto">
          <a:xfrm>
            <a:off x="4342413" y="4024549"/>
            <a:ext cx="395889" cy="395889"/>
          </a:xfrm>
          <a:custGeom>
            <a:avLst/>
            <a:gdLst>
              <a:gd name="T0" fmla="*/ 94 w 107"/>
              <a:gd name="T1" fmla="*/ 30 h 107"/>
              <a:gd name="T2" fmla="*/ 30 w 107"/>
              <a:gd name="T3" fmla="*/ 13 h 107"/>
              <a:gd name="T4" fmla="*/ 12 w 107"/>
              <a:gd name="T5" fmla="*/ 77 h 107"/>
              <a:gd name="T6" fmla="*/ 77 w 107"/>
              <a:gd name="T7" fmla="*/ 95 h 107"/>
              <a:gd name="T8" fmla="*/ 94 w 107"/>
              <a:gd name="T9" fmla="*/ 30 h 107"/>
              <a:gd name="T10" fmla="*/ 53 w 107"/>
              <a:gd name="T11" fmla="*/ 49 h 107"/>
              <a:gd name="T12" fmla="*/ 59 w 107"/>
              <a:gd name="T13" fmla="*/ 59 h 107"/>
              <a:gd name="T14" fmla="*/ 47 w 107"/>
              <a:gd name="T15" fmla="*/ 59 h 107"/>
              <a:gd name="T16" fmla="*/ 53 w 107"/>
              <a:gd name="T17" fmla="*/ 49 h 107"/>
              <a:gd name="T18" fmla="*/ 10 w 107"/>
              <a:gd name="T19" fmla="*/ 53 h 107"/>
              <a:gd name="T20" fmla="*/ 32 w 107"/>
              <a:gd name="T21" fmla="*/ 16 h 107"/>
              <a:gd name="T22" fmla="*/ 48 w 107"/>
              <a:gd name="T23" fmla="*/ 44 h 107"/>
              <a:gd name="T24" fmla="*/ 48 w 107"/>
              <a:gd name="T25" fmla="*/ 44 h 107"/>
              <a:gd name="T26" fmla="*/ 42 w 107"/>
              <a:gd name="T27" fmla="*/ 54 h 107"/>
              <a:gd name="T28" fmla="*/ 10 w 107"/>
              <a:gd name="T29" fmla="*/ 53 h 107"/>
              <a:gd name="T30" fmla="*/ 32 w 107"/>
              <a:gd name="T31" fmla="*/ 91 h 107"/>
              <a:gd name="T32" fmla="*/ 47 w 107"/>
              <a:gd name="T33" fmla="*/ 64 h 107"/>
              <a:gd name="T34" fmla="*/ 59 w 107"/>
              <a:gd name="T35" fmla="*/ 64 h 107"/>
              <a:gd name="T36" fmla="*/ 59 w 107"/>
              <a:gd name="T37" fmla="*/ 64 h 107"/>
              <a:gd name="T38" fmla="*/ 75 w 107"/>
              <a:gd name="T39" fmla="*/ 91 h 107"/>
              <a:gd name="T40" fmla="*/ 32 w 107"/>
              <a:gd name="T41" fmla="*/ 91 h 107"/>
              <a:gd name="T42" fmla="*/ 65 w 107"/>
              <a:gd name="T43" fmla="*/ 54 h 107"/>
              <a:gd name="T44" fmla="*/ 64 w 107"/>
              <a:gd name="T45" fmla="*/ 48 h 107"/>
              <a:gd name="T46" fmla="*/ 59 w 107"/>
              <a:gd name="T47" fmla="*/ 44 h 107"/>
              <a:gd name="T48" fmla="*/ 75 w 107"/>
              <a:gd name="T49" fmla="*/ 17 h 107"/>
              <a:gd name="T50" fmla="*/ 91 w 107"/>
              <a:gd name="T51" fmla="*/ 32 h 107"/>
              <a:gd name="T52" fmla="*/ 96 w 107"/>
              <a:gd name="T53" fmla="*/ 54 h 107"/>
              <a:gd name="T54" fmla="*/ 65 w 107"/>
              <a:gd name="T55" fmla="*/ 54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7" h="107">
                <a:moveTo>
                  <a:pt x="94" y="30"/>
                </a:moveTo>
                <a:cubicBezTo>
                  <a:pt x="82" y="8"/>
                  <a:pt x="53" y="0"/>
                  <a:pt x="30" y="13"/>
                </a:cubicBezTo>
                <a:cubicBezTo>
                  <a:pt x="8" y="26"/>
                  <a:pt x="0" y="54"/>
                  <a:pt x="12" y="77"/>
                </a:cubicBezTo>
                <a:cubicBezTo>
                  <a:pt x="25" y="100"/>
                  <a:pt x="54" y="107"/>
                  <a:pt x="77" y="95"/>
                </a:cubicBezTo>
                <a:cubicBezTo>
                  <a:pt x="99" y="82"/>
                  <a:pt x="107" y="53"/>
                  <a:pt x="94" y="30"/>
                </a:cubicBezTo>
                <a:close/>
                <a:moveTo>
                  <a:pt x="53" y="49"/>
                </a:moveTo>
                <a:cubicBezTo>
                  <a:pt x="59" y="59"/>
                  <a:pt x="59" y="59"/>
                  <a:pt x="59" y="59"/>
                </a:cubicBezTo>
                <a:cubicBezTo>
                  <a:pt x="47" y="59"/>
                  <a:pt x="47" y="59"/>
                  <a:pt x="47" y="59"/>
                </a:cubicBezTo>
                <a:lnTo>
                  <a:pt x="53" y="49"/>
                </a:lnTo>
                <a:close/>
                <a:moveTo>
                  <a:pt x="10" y="53"/>
                </a:moveTo>
                <a:cubicBezTo>
                  <a:pt x="11" y="38"/>
                  <a:pt x="18" y="24"/>
                  <a:pt x="32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4" y="46"/>
                  <a:pt x="42" y="50"/>
                  <a:pt x="42" y="54"/>
                </a:cubicBezTo>
                <a:lnTo>
                  <a:pt x="10" y="53"/>
                </a:lnTo>
                <a:close/>
                <a:moveTo>
                  <a:pt x="32" y="91"/>
                </a:moveTo>
                <a:cubicBezTo>
                  <a:pt x="47" y="64"/>
                  <a:pt x="47" y="64"/>
                  <a:pt x="47" y="64"/>
                </a:cubicBezTo>
                <a:cubicBezTo>
                  <a:pt x="51" y="66"/>
                  <a:pt x="55" y="66"/>
                  <a:pt x="59" y="64"/>
                </a:cubicBezTo>
                <a:cubicBezTo>
                  <a:pt x="59" y="64"/>
                  <a:pt x="59" y="64"/>
                  <a:pt x="59" y="64"/>
                </a:cubicBezTo>
                <a:cubicBezTo>
                  <a:pt x="75" y="91"/>
                  <a:pt x="75" y="91"/>
                  <a:pt x="75" y="91"/>
                </a:cubicBezTo>
                <a:cubicBezTo>
                  <a:pt x="61" y="99"/>
                  <a:pt x="44" y="98"/>
                  <a:pt x="32" y="91"/>
                </a:cubicBezTo>
                <a:close/>
                <a:moveTo>
                  <a:pt x="65" y="54"/>
                </a:moveTo>
                <a:cubicBezTo>
                  <a:pt x="65" y="52"/>
                  <a:pt x="65" y="50"/>
                  <a:pt x="64" y="48"/>
                </a:cubicBezTo>
                <a:cubicBezTo>
                  <a:pt x="63" y="46"/>
                  <a:pt x="61" y="45"/>
                  <a:pt x="59" y="44"/>
                </a:cubicBezTo>
                <a:cubicBezTo>
                  <a:pt x="75" y="17"/>
                  <a:pt x="75" y="17"/>
                  <a:pt x="75" y="17"/>
                </a:cubicBezTo>
                <a:cubicBezTo>
                  <a:pt x="82" y="20"/>
                  <a:pt x="87" y="26"/>
                  <a:pt x="91" y="32"/>
                </a:cubicBezTo>
                <a:cubicBezTo>
                  <a:pt x="95" y="39"/>
                  <a:pt x="97" y="47"/>
                  <a:pt x="96" y="54"/>
                </a:cubicBezTo>
                <a:lnTo>
                  <a:pt x="65" y="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5" name="Freeform 281"/>
          <p:cNvSpPr>
            <a:spLocks noEditPoints="1"/>
          </p:cNvSpPr>
          <p:nvPr/>
        </p:nvSpPr>
        <p:spPr bwMode="auto">
          <a:xfrm>
            <a:off x="3518406" y="3594712"/>
            <a:ext cx="337752" cy="256083"/>
          </a:xfrm>
          <a:custGeom>
            <a:avLst/>
            <a:gdLst>
              <a:gd name="T0" fmla="*/ 87 w 91"/>
              <a:gd name="T1" fmla="*/ 0 h 69"/>
              <a:gd name="T2" fmla="*/ 4 w 91"/>
              <a:gd name="T3" fmla="*/ 0 h 69"/>
              <a:gd name="T4" fmla="*/ 0 w 91"/>
              <a:gd name="T5" fmla="*/ 4 h 69"/>
              <a:gd name="T6" fmla="*/ 0 w 91"/>
              <a:gd name="T7" fmla="*/ 12 h 69"/>
              <a:gd name="T8" fmla="*/ 91 w 91"/>
              <a:gd name="T9" fmla="*/ 12 h 69"/>
              <a:gd name="T10" fmla="*/ 91 w 91"/>
              <a:gd name="T11" fmla="*/ 4 h 69"/>
              <a:gd name="T12" fmla="*/ 87 w 91"/>
              <a:gd name="T13" fmla="*/ 0 h 69"/>
              <a:gd name="T14" fmla="*/ 0 w 91"/>
              <a:gd name="T15" fmla="*/ 65 h 69"/>
              <a:gd name="T16" fmla="*/ 4 w 91"/>
              <a:gd name="T17" fmla="*/ 69 h 69"/>
              <a:gd name="T18" fmla="*/ 87 w 91"/>
              <a:gd name="T19" fmla="*/ 69 h 69"/>
              <a:gd name="T20" fmla="*/ 91 w 91"/>
              <a:gd name="T21" fmla="*/ 65 h 69"/>
              <a:gd name="T22" fmla="*/ 91 w 91"/>
              <a:gd name="T23" fmla="*/ 24 h 69"/>
              <a:gd name="T24" fmla="*/ 0 w 91"/>
              <a:gd name="T25" fmla="*/ 24 h 69"/>
              <a:gd name="T26" fmla="*/ 0 w 91"/>
              <a:gd name="T27" fmla="*/ 65 h 69"/>
              <a:gd name="T28" fmla="*/ 46 w 91"/>
              <a:gd name="T29" fmla="*/ 41 h 69"/>
              <a:gd name="T30" fmla="*/ 73 w 91"/>
              <a:gd name="T31" fmla="*/ 41 h 69"/>
              <a:gd name="T32" fmla="*/ 74 w 91"/>
              <a:gd name="T33" fmla="*/ 43 h 69"/>
              <a:gd name="T34" fmla="*/ 73 w 91"/>
              <a:gd name="T35" fmla="*/ 45 h 69"/>
              <a:gd name="T36" fmla="*/ 46 w 91"/>
              <a:gd name="T37" fmla="*/ 45 h 69"/>
              <a:gd name="T38" fmla="*/ 44 w 91"/>
              <a:gd name="T39" fmla="*/ 43 h 69"/>
              <a:gd name="T40" fmla="*/ 46 w 91"/>
              <a:gd name="T41" fmla="*/ 41 h 69"/>
              <a:gd name="T42" fmla="*/ 46 w 91"/>
              <a:gd name="T43" fmla="*/ 49 h 69"/>
              <a:gd name="T44" fmla="*/ 84 w 91"/>
              <a:gd name="T45" fmla="*/ 49 h 69"/>
              <a:gd name="T46" fmla="*/ 86 w 91"/>
              <a:gd name="T47" fmla="*/ 51 h 69"/>
              <a:gd name="T48" fmla="*/ 84 w 91"/>
              <a:gd name="T49" fmla="*/ 53 h 69"/>
              <a:gd name="T50" fmla="*/ 46 w 91"/>
              <a:gd name="T51" fmla="*/ 53 h 69"/>
              <a:gd name="T52" fmla="*/ 44 w 91"/>
              <a:gd name="T53" fmla="*/ 51 h 69"/>
              <a:gd name="T54" fmla="*/ 46 w 91"/>
              <a:gd name="T55" fmla="*/ 49 h 69"/>
              <a:gd name="T56" fmla="*/ 6 w 91"/>
              <a:gd name="T57" fmla="*/ 33 h 69"/>
              <a:gd name="T58" fmla="*/ 38 w 91"/>
              <a:gd name="T59" fmla="*/ 33 h 69"/>
              <a:gd name="T60" fmla="*/ 39 w 91"/>
              <a:gd name="T61" fmla="*/ 35 h 69"/>
              <a:gd name="T62" fmla="*/ 38 w 91"/>
              <a:gd name="T63" fmla="*/ 37 h 69"/>
              <a:gd name="T64" fmla="*/ 6 w 91"/>
              <a:gd name="T65" fmla="*/ 37 h 69"/>
              <a:gd name="T66" fmla="*/ 4 w 91"/>
              <a:gd name="T67" fmla="*/ 35 h 69"/>
              <a:gd name="T68" fmla="*/ 6 w 91"/>
              <a:gd name="T69" fmla="*/ 33 h 69"/>
              <a:gd name="T70" fmla="*/ 6 w 91"/>
              <a:gd name="T71" fmla="*/ 41 h 69"/>
              <a:gd name="T72" fmla="*/ 38 w 91"/>
              <a:gd name="T73" fmla="*/ 41 h 69"/>
              <a:gd name="T74" fmla="*/ 39 w 91"/>
              <a:gd name="T75" fmla="*/ 43 h 69"/>
              <a:gd name="T76" fmla="*/ 38 w 91"/>
              <a:gd name="T77" fmla="*/ 45 h 69"/>
              <a:gd name="T78" fmla="*/ 6 w 91"/>
              <a:gd name="T79" fmla="*/ 45 h 69"/>
              <a:gd name="T80" fmla="*/ 4 w 91"/>
              <a:gd name="T81" fmla="*/ 43 h 69"/>
              <a:gd name="T82" fmla="*/ 6 w 91"/>
              <a:gd name="T83" fmla="*/ 41 h 69"/>
              <a:gd name="T84" fmla="*/ 6 w 91"/>
              <a:gd name="T85" fmla="*/ 49 h 69"/>
              <a:gd name="T86" fmla="*/ 38 w 91"/>
              <a:gd name="T87" fmla="*/ 49 h 69"/>
              <a:gd name="T88" fmla="*/ 39 w 91"/>
              <a:gd name="T89" fmla="*/ 51 h 69"/>
              <a:gd name="T90" fmla="*/ 38 w 91"/>
              <a:gd name="T91" fmla="*/ 53 h 69"/>
              <a:gd name="T92" fmla="*/ 6 w 91"/>
              <a:gd name="T93" fmla="*/ 53 h 69"/>
              <a:gd name="T94" fmla="*/ 4 w 91"/>
              <a:gd name="T95" fmla="*/ 51 h 69"/>
              <a:gd name="T96" fmla="*/ 6 w 91"/>
              <a:gd name="T97" fmla="*/ 4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69">
                <a:moveTo>
                  <a:pt x="87" y="0"/>
                </a:moveTo>
                <a:cubicBezTo>
                  <a:pt x="4" y="0"/>
                  <a:pt x="4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12"/>
                  <a:pt x="0" y="12"/>
                  <a:pt x="0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1" y="4"/>
                  <a:pt x="91" y="4"/>
                  <a:pt x="91" y="4"/>
                </a:cubicBezTo>
                <a:cubicBezTo>
                  <a:pt x="91" y="2"/>
                  <a:pt x="89" y="0"/>
                  <a:pt x="87" y="0"/>
                </a:cubicBezTo>
                <a:close/>
                <a:moveTo>
                  <a:pt x="0" y="65"/>
                </a:moveTo>
                <a:cubicBezTo>
                  <a:pt x="0" y="67"/>
                  <a:pt x="1" y="69"/>
                  <a:pt x="4" y="69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9"/>
                  <a:pt x="91" y="67"/>
                  <a:pt x="91" y="65"/>
                </a:cubicBezTo>
                <a:cubicBezTo>
                  <a:pt x="91" y="24"/>
                  <a:pt x="91" y="24"/>
                  <a:pt x="91" y="24"/>
                </a:cubicBezTo>
                <a:cubicBezTo>
                  <a:pt x="0" y="24"/>
                  <a:pt x="0" y="24"/>
                  <a:pt x="0" y="24"/>
                </a:cubicBezTo>
                <a:lnTo>
                  <a:pt x="0" y="65"/>
                </a:lnTo>
                <a:close/>
                <a:moveTo>
                  <a:pt x="46" y="41"/>
                </a:moveTo>
                <a:cubicBezTo>
                  <a:pt x="73" y="41"/>
                  <a:pt x="73" y="41"/>
                  <a:pt x="73" y="41"/>
                </a:cubicBezTo>
                <a:cubicBezTo>
                  <a:pt x="73" y="41"/>
                  <a:pt x="74" y="42"/>
                  <a:pt x="74" y="43"/>
                </a:cubicBezTo>
                <a:cubicBezTo>
                  <a:pt x="74" y="44"/>
                  <a:pt x="73" y="45"/>
                  <a:pt x="73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5" y="45"/>
                  <a:pt x="44" y="44"/>
                  <a:pt x="44" y="43"/>
                </a:cubicBezTo>
                <a:cubicBezTo>
                  <a:pt x="44" y="42"/>
                  <a:pt x="45" y="41"/>
                  <a:pt x="46" y="41"/>
                </a:cubicBezTo>
                <a:close/>
                <a:moveTo>
                  <a:pt x="46" y="49"/>
                </a:moveTo>
                <a:cubicBezTo>
                  <a:pt x="84" y="49"/>
                  <a:pt x="84" y="49"/>
                  <a:pt x="84" y="49"/>
                </a:cubicBezTo>
                <a:cubicBezTo>
                  <a:pt x="85" y="49"/>
                  <a:pt x="86" y="50"/>
                  <a:pt x="86" y="51"/>
                </a:cubicBezTo>
                <a:cubicBezTo>
                  <a:pt x="86" y="52"/>
                  <a:pt x="85" y="53"/>
                  <a:pt x="84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5" y="53"/>
                  <a:pt x="44" y="52"/>
                  <a:pt x="44" y="51"/>
                </a:cubicBezTo>
                <a:cubicBezTo>
                  <a:pt x="44" y="50"/>
                  <a:pt x="45" y="49"/>
                  <a:pt x="46" y="49"/>
                </a:cubicBezTo>
                <a:close/>
                <a:moveTo>
                  <a:pt x="6" y="33"/>
                </a:moveTo>
                <a:cubicBezTo>
                  <a:pt x="38" y="33"/>
                  <a:pt x="38" y="33"/>
                  <a:pt x="38" y="33"/>
                </a:cubicBezTo>
                <a:cubicBezTo>
                  <a:pt x="39" y="33"/>
                  <a:pt x="39" y="34"/>
                  <a:pt x="39" y="35"/>
                </a:cubicBezTo>
                <a:cubicBezTo>
                  <a:pt x="39" y="36"/>
                  <a:pt x="39" y="37"/>
                  <a:pt x="38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5" y="37"/>
                  <a:pt x="4" y="36"/>
                  <a:pt x="4" y="35"/>
                </a:cubicBezTo>
                <a:cubicBezTo>
                  <a:pt x="4" y="34"/>
                  <a:pt x="5" y="33"/>
                  <a:pt x="6" y="33"/>
                </a:cubicBezTo>
                <a:close/>
                <a:moveTo>
                  <a:pt x="6" y="41"/>
                </a:moveTo>
                <a:cubicBezTo>
                  <a:pt x="38" y="41"/>
                  <a:pt x="38" y="41"/>
                  <a:pt x="38" y="41"/>
                </a:cubicBezTo>
                <a:cubicBezTo>
                  <a:pt x="39" y="41"/>
                  <a:pt x="39" y="42"/>
                  <a:pt x="39" y="43"/>
                </a:cubicBezTo>
                <a:cubicBezTo>
                  <a:pt x="39" y="44"/>
                  <a:pt x="39" y="45"/>
                  <a:pt x="38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5" y="45"/>
                  <a:pt x="4" y="44"/>
                  <a:pt x="4" y="43"/>
                </a:cubicBezTo>
                <a:cubicBezTo>
                  <a:pt x="4" y="42"/>
                  <a:pt x="5" y="41"/>
                  <a:pt x="6" y="41"/>
                </a:cubicBezTo>
                <a:close/>
                <a:moveTo>
                  <a:pt x="6" y="49"/>
                </a:moveTo>
                <a:cubicBezTo>
                  <a:pt x="38" y="49"/>
                  <a:pt x="38" y="49"/>
                  <a:pt x="38" y="49"/>
                </a:cubicBezTo>
                <a:cubicBezTo>
                  <a:pt x="39" y="49"/>
                  <a:pt x="39" y="50"/>
                  <a:pt x="39" y="51"/>
                </a:cubicBezTo>
                <a:cubicBezTo>
                  <a:pt x="39" y="52"/>
                  <a:pt x="39" y="53"/>
                  <a:pt x="38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5" y="53"/>
                  <a:pt x="4" y="52"/>
                  <a:pt x="4" y="51"/>
                </a:cubicBezTo>
                <a:cubicBezTo>
                  <a:pt x="4" y="50"/>
                  <a:pt x="5" y="49"/>
                  <a:pt x="6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6" name="Freeform 282"/>
          <p:cNvSpPr/>
          <p:nvPr/>
        </p:nvSpPr>
        <p:spPr bwMode="auto">
          <a:xfrm>
            <a:off x="6938677" y="3626330"/>
            <a:ext cx="505219" cy="457516"/>
          </a:xfrm>
          <a:custGeom>
            <a:avLst/>
            <a:gdLst>
              <a:gd name="T0" fmla="*/ 85 w 87"/>
              <a:gd name="T1" fmla="*/ 56 h 79"/>
              <a:gd name="T2" fmla="*/ 76 w 87"/>
              <a:gd name="T3" fmla="*/ 56 h 79"/>
              <a:gd name="T4" fmla="*/ 76 w 87"/>
              <a:gd name="T5" fmla="*/ 45 h 79"/>
              <a:gd name="T6" fmla="*/ 72 w 87"/>
              <a:gd name="T7" fmla="*/ 40 h 79"/>
              <a:gd name="T8" fmla="*/ 45 w 87"/>
              <a:gd name="T9" fmla="*/ 40 h 79"/>
              <a:gd name="T10" fmla="*/ 45 w 87"/>
              <a:gd name="T11" fmla="*/ 23 h 79"/>
              <a:gd name="T12" fmla="*/ 54 w 87"/>
              <a:gd name="T13" fmla="*/ 23 h 79"/>
              <a:gd name="T14" fmla="*/ 56 w 87"/>
              <a:gd name="T15" fmla="*/ 21 h 79"/>
              <a:gd name="T16" fmla="*/ 56 w 87"/>
              <a:gd name="T17" fmla="*/ 2 h 79"/>
              <a:gd name="T18" fmla="*/ 54 w 87"/>
              <a:gd name="T19" fmla="*/ 0 h 79"/>
              <a:gd name="T20" fmla="*/ 34 w 87"/>
              <a:gd name="T21" fmla="*/ 0 h 79"/>
              <a:gd name="T22" fmla="*/ 32 w 87"/>
              <a:gd name="T23" fmla="*/ 2 h 79"/>
              <a:gd name="T24" fmla="*/ 32 w 87"/>
              <a:gd name="T25" fmla="*/ 21 h 79"/>
              <a:gd name="T26" fmla="*/ 34 w 87"/>
              <a:gd name="T27" fmla="*/ 23 h 79"/>
              <a:gd name="T28" fmla="*/ 43 w 87"/>
              <a:gd name="T29" fmla="*/ 23 h 79"/>
              <a:gd name="T30" fmla="*/ 43 w 87"/>
              <a:gd name="T31" fmla="*/ 40 h 79"/>
              <a:gd name="T32" fmla="*/ 16 w 87"/>
              <a:gd name="T33" fmla="*/ 40 h 79"/>
              <a:gd name="T34" fmla="*/ 11 w 87"/>
              <a:gd name="T35" fmla="*/ 45 h 79"/>
              <a:gd name="T36" fmla="*/ 11 w 87"/>
              <a:gd name="T37" fmla="*/ 56 h 79"/>
              <a:gd name="T38" fmla="*/ 2 w 87"/>
              <a:gd name="T39" fmla="*/ 56 h 79"/>
              <a:gd name="T40" fmla="*/ 0 w 87"/>
              <a:gd name="T41" fmla="*/ 58 h 79"/>
              <a:gd name="T42" fmla="*/ 0 w 87"/>
              <a:gd name="T43" fmla="*/ 77 h 79"/>
              <a:gd name="T44" fmla="*/ 2 w 87"/>
              <a:gd name="T45" fmla="*/ 79 h 79"/>
              <a:gd name="T46" fmla="*/ 23 w 87"/>
              <a:gd name="T47" fmla="*/ 79 h 79"/>
              <a:gd name="T48" fmla="*/ 25 w 87"/>
              <a:gd name="T49" fmla="*/ 77 h 79"/>
              <a:gd name="T50" fmla="*/ 25 w 87"/>
              <a:gd name="T51" fmla="*/ 58 h 79"/>
              <a:gd name="T52" fmla="*/ 23 w 87"/>
              <a:gd name="T53" fmla="*/ 56 h 79"/>
              <a:gd name="T54" fmla="*/ 14 w 87"/>
              <a:gd name="T55" fmla="*/ 56 h 79"/>
              <a:gd name="T56" fmla="*/ 14 w 87"/>
              <a:gd name="T57" fmla="*/ 45 h 79"/>
              <a:gd name="T58" fmla="*/ 16 w 87"/>
              <a:gd name="T59" fmla="*/ 42 h 79"/>
              <a:gd name="T60" fmla="*/ 43 w 87"/>
              <a:gd name="T61" fmla="*/ 42 h 79"/>
              <a:gd name="T62" fmla="*/ 43 w 87"/>
              <a:gd name="T63" fmla="*/ 56 h 79"/>
              <a:gd name="T64" fmla="*/ 34 w 87"/>
              <a:gd name="T65" fmla="*/ 56 h 79"/>
              <a:gd name="T66" fmla="*/ 32 w 87"/>
              <a:gd name="T67" fmla="*/ 58 h 79"/>
              <a:gd name="T68" fmla="*/ 32 w 87"/>
              <a:gd name="T69" fmla="*/ 77 h 79"/>
              <a:gd name="T70" fmla="*/ 34 w 87"/>
              <a:gd name="T71" fmla="*/ 79 h 79"/>
              <a:gd name="T72" fmla="*/ 54 w 87"/>
              <a:gd name="T73" fmla="*/ 79 h 79"/>
              <a:gd name="T74" fmla="*/ 56 w 87"/>
              <a:gd name="T75" fmla="*/ 77 h 79"/>
              <a:gd name="T76" fmla="*/ 56 w 87"/>
              <a:gd name="T77" fmla="*/ 58 h 79"/>
              <a:gd name="T78" fmla="*/ 54 w 87"/>
              <a:gd name="T79" fmla="*/ 56 h 79"/>
              <a:gd name="T80" fmla="*/ 45 w 87"/>
              <a:gd name="T81" fmla="*/ 56 h 79"/>
              <a:gd name="T82" fmla="*/ 45 w 87"/>
              <a:gd name="T83" fmla="*/ 42 h 79"/>
              <a:gd name="T84" fmla="*/ 72 w 87"/>
              <a:gd name="T85" fmla="*/ 42 h 79"/>
              <a:gd name="T86" fmla="*/ 74 w 87"/>
              <a:gd name="T87" fmla="*/ 45 h 79"/>
              <a:gd name="T88" fmla="*/ 74 w 87"/>
              <a:gd name="T89" fmla="*/ 56 h 79"/>
              <a:gd name="T90" fmla="*/ 65 w 87"/>
              <a:gd name="T91" fmla="*/ 56 h 79"/>
              <a:gd name="T92" fmla="*/ 63 w 87"/>
              <a:gd name="T93" fmla="*/ 58 h 79"/>
              <a:gd name="T94" fmla="*/ 63 w 87"/>
              <a:gd name="T95" fmla="*/ 77 h 79"/>
              <a:gd name="T96" fmla="*/ 65 w 87"/>
              <a:gd name="T97" fmla="*/ 79 h 79"/>
              <a:gd name="T98" fmla="*/ 85 w 87"/>
              <a:gd name="T99" fmla="*/ 79 h 79"/>
              <a:gd name="T100" fmla="*/ 87 w 87"/>
              <a:gd name="T101" fmla="*/ 77 h 79"/>
              <a:gd name="T102" fmla="*/ 87 w 87"/>
              <a:gd name="T103" fmla="*/ 58 h 79"/>
              <a:gd name="T104" fmla="*/ 85 w 87"/>
              <a:gd name="T105" fmla="*/ 5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7" h="79">
                <a:moveTo>
                  <a:pt x="85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6" y="45"/>
                  <a:pt x="76" y="45"/>
                  <a:pt x="76" y="45"/>
                </a:cubicBezTo>
                <a:cubicBezTo>
                  <a:pt x="76" y="42"/>
                  <a:pt x="74" y="40"/>
                  <a:pt x="72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23"/>
                  <a:pt x="45" y="23"/>
                  <a:pt x="45" y="23"/>
                </a:cubicBezTo>
                <a:cubicBezTo>
                  <a:pt x="54" y="23"/>
                  <a:pt x="54" y="23"/>
                  <a:pt x="54" y="23"/>
                </a:cubicBezTo>
                <a:cubicBezTo>
                  <a:pt x="55" y="23"/>
                  <a:pt x="56" y="22"/>
                  <a:pt x="56" y="21"/>
                </a:cubicBezTo>
                <a:cubicBezTo>
                  <a:pt x="56" y="2"/>
                  <a:pt x="56" y="2"/>
                  <a:pt x="56" y="2"/>
                </a:cubicBezTo>
                <a:cubicBezTo>
                  <a:pt x="56" y="1"/>
                  <a:pt x="55" y="0"/>
                  <a:pt x="54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2" y="0"/>
                  <a:pt x="32" y="1"/>
                  <a:pt x="32" y="2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2"/>
                  <a:pt x="32" y="23"/>
                  <a:pt x="34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40"/>
                  <a:pt x="43" y="40"/>
                  <a:pt x="43" y="40"/>
                </a:cubicBezTo>
                <a:cubicBezTo>
                  <a:pt x="16" y="40"/>
                  <a:pt x="16" y="40"/>
                  <a:pt x="16" y="40"/>
                </a:cubicBezTo>
                <a:cubicBezTo>
                  <a:pt x="14" y="40"/>
                  <a:pt x="11" y="42"/>
                  <a:pt x="11" y="45"/>
                </a:cubicBezTo>
                <a:cubicBezTo>
                  <a:pt x="11" y="56"/>
                  <a:pt x="11" y="56"/>
                  <a:pt x="11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1" y="56"/>
                  <a:pt x="0" y="57"/>
                  <a:pt x="0" y="58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8"/>
                  <a:pt x="1" y="79"/>
                  <a:pt x="2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4" y="79"/>
                  <a:pt x="25" y="78"/>
                  <a:pt x="25" y="77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7"/>
                  <a:pt x="24" y="56"/>
                  <a:pt x="23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3"/>
                  <a:pt x="15" y="42"/>
                  <a:pt x="16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56"/>
                  <a:pt x="43" y="56"/>
                  <a:pt x="43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2" y="56"/>
                  <a:pt x="32" y="57"/>
                  <a:pt x="32" y="58"/>
                </a:cubicBezTo>
                <a:cubicBezTo>
                  <a:pt x="32" y="77"/>
                  <a:pt x="32" y="77"/>
                  <a:pt x="32" y="77"/>
                </a:cubicBezTo>
                <a:cubicBezTo>
                  <a:pt x="32" y="78"/>
                  <a:pt x="32" y="79"/>
                  <a:pt x="34" y="79"/>
                </a:cubicBezTo>
                <a:cubicBezTo>
                  <a:pt x="54" y="79"/>
                  <a:pt x="54" y="79"/>
                  <a:pt x="54" y="79"/>
                </a:cubicBezTo>
                <a:cubicBezTo>
                  <a:pt x="55" y="79"/>
                  <a:pt x="56" y="78"/>
                  <a:pt x="56" y="77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7"/>
                  <a:pt x="55" y="56"/>
                  <a:pt x="54" y="56"/>
                </a:cubicBezTo>
                <a:cubicBezTo>
                  <a:pt x="45" y="56"/>
                  <a:pt x="45" y="56"/>
                  <a:pt x="45" y="56"/>
                </a:cubicBezTo>
                <a:cubicBezTo>
                  <a:pt x="45" y="42"/>
                  <a:pt x="45" y="42"/>
                  <a:pt x="45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3" y="42"/>
                  <a:pt x="74" y="43"/>
                  <a:pt x="74" y="45"/>
                </a:cubicBezTo>
                <a:cubicBezTo>
                  <a:pt x="74" y="56"/>
                  <a:pt x="74" y="56"/>
                  <a:pt x="7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4" y="56"/>
                  <a:pt x="63" y="57"/>
                  <a:pt x="63" y="58"/>
                </a:cubicBezTo>
                <a:cubicBezTo>
                  <a:pt x="63" y="77"/>
                  <a:pt x="63" y="77"/>
                  <a:pt x="63" y="77"/>
                </a:cubicBezTo>
                <a:cubicBezTo>
                  <a:pt x="63" y="78"/>
                  <a:pt x="64" y="79"/>
                  <a:pt x="65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9"/>
                  <a:pt x="87" y="78"/>
                  <a:pt x="87" y="77"/>
                </a:cubicBezTo>
                <a:cubicBezTo>
                  <a:pt x="87" y="58"/>
                  <a:pt x="87" y="58"/>
                  <a:pt x="87" y="58"/>
                </a:cubicBezTo>
                <a:cubicBezTo>
                  <a:pt x="87" y="57"/>
                  <a:pt x="87" y="56"/>
                  <a:pt x="85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7" name="Freeform 283"/>
          <p:cNvSpPr>
            <a:spLocks noEditPoints="1"/>
          </p:cNvSpPr>
          <p:nvPr/>
        </p:nvSpPr>
        <p:spPr bwMode="auto">
          <a:xfrm>
            <a:off x="5013768" y="2825823"/>
            <a:ext cx="523318" cy="515806"/>
          </a:xfrm>
          <a:custGeom>
            <a:avLst/>
            <a:gdLst>
              <a:gd name="T0" fmla="*/ 59 w 78"/>
              <a:gd name="T1" fmla="*/ 63 h 77"/>
              <a:gd name="T2" fmla="*/ 67 w 78"/>
              <a:gd name="T3" fmla="*/ 58 h 77"/>
              <a:gd name="T4" fmla="*/ 74 w 78"/>
              <a:gd name="T5" fmla="*/ 53 h 77"/>
              <a:gd name="T6" fmla="*/ 78 w 78"/>
              <a:gd name="T7" fmla="*/ 44 h 77"/>
              <a:gd name="T8" fmla="*/ 78 w 78"/>
              <a:gd name="T9" fmla="*/ 41 h 77"/>
              <a:gd name="T10" fmla="*/ 75 w 78"/>
              <a:gd name="T11" fmla="*/ 37 h 77"/>
              <a:gd name="T12" fmla="*/ 70 w 78"/>
              <a:gd name="T13" fmla="*/ 35 h 77"/>
              <a:gd name="T14" fmla="*/ 68 w 78"/>
              <a:gd name="T15" fmla="*/ 36 h 77"/>
              <a:gd name="T16" fmla="*/ 68 w 78"/>
              <a:gd name="T17" fmla="*/ 32 h 77"/>
              <a:gd name="T18" fmla="*/ 67 w 78"/>
              <a:gd name="T19" fmla="*/ 31 h 77"/>
              <a:gd name="T20" fmla="*/ 10 w 78"/>
              <a:gd name="T21" fmla="*/ 31 h 77"/>
              <a:gd name="T22" fmla="*/ 9 w 78"/>
              <a:gd name="T23" fmla="*/ 32 h 77"/>
              <a:gd name="T24" fmla="*/ 21 w 78"/>
              <a:gd name="T25" fmla="*/ 67 h 77"/>
              <a:gd name="T26" fmla="*/ 0 w 78"/>
              <a:gd name="T27" fmla="*/ 67 h 77"/>
              <a:gd name="T28" fmla="*/ 30 w 78"/>
              <a:gd name="T29" fmla="*/ 77 h 77"/>
              <a:gd name="T30" fmla="*/ 48 w 78"/>
              <a:gd name="T31" fmla="*/ 77 h 77"/>
              <a:gd name="T32" fmla="*/ 78 w 78"/>
              <a:gd name="T33" fmla="*/ 67 h 77"/>
              <a:gd name="T34" fmla="*/ 56 w 78"/>
              <a:gd name="T35" fmla="*/ 67 h 77"/>
              <a:gd name="T36" fmla="*/ 59 w 78"/>
              <a:gd name="T37" fmla="*/ 63 h 77"/>
              <a:gd name="T38" fmla="*/ 68 w 78"/>
              <a:gd name="T39" fmla="*/ 40 h 77"/>
              <a:gd name="T40" fmla="*/ 70 w 78"/>
              <a:gd name="T41" fmla="*/ 40 h 77"/>
              <a:gd name="T42" fmla="*/ 72 w 78"/>
              <a:gd name="T43" fmla="*/ 40 h 77"/>
              <a:gd name="T44" fmla="*/ 74 w 78"/>
              <a:gd name="T45" fmla="*/ 42 h 77"/>
              <a:gd name="T46" fmla="*/ 74 w 78"/>
              <a:gd name="T47" fmla="*/ 44 h 77"/>
              <a:gd name="T48" fmla="*/ 71 w 78"/>
              <a:gd name="T49" fmla="*/ 50 h 77"/>
              <a:gd name="T50" fmla="*/ 65 w 78"/>
              <a:gd name="T51" fmla="*/ 54 h 77"/>
              <a:gd name="T52" fmla="*/ 63 w 78"/>
              <a:gd name="T53" fmla="*/ 55 h 77"/>
              <a:gd name="T54" fmla="*/ 68 w 78"/>
              <a:gd name="T55" fmla="*/ 40 h 77"/>
              <a:gd name="T56" fmla="*/ 36 w 78"/>
              <a:gd name="T57" fmla="*/ 24 h 77"/>
              <a:gd name="T58" fmla="*/ 43 w 78"/>
              <a:gd name="T59" fmla="*/ 20 h 77"/>
              <a:gd name="T60" fmla="*/ 48 w 78"/>
              <a:gd name="T61" fmla="*/ 10 h 77"/>
              <a:gd name="T62" fmla="*/ 42 w 78"/>
              <a:gd name="T63" fmla="*/ 17 h 77"/>
              <a:gd name="T64" fmla="*/ 36 w 78"/>
              <a:gd name="T65" fmla="*/ 24 h 77"/>
              <a:gd name="T66" fmla="*/ 42 w 78"/>
              <a:gd name="T67" fmla="*/ 9 h 77"/>
              <a:gd name="T68" fmla="*/ 43 w 78"/>
              <a:gd name="T69" fmla="*/ 0 h 77"/>
              <a:gd name="T70" fmla="*/ 33 w 78"/>
              <a:gd name="T71" fmla="*/ 11 h 77"/>
              <a:gd name="T72" fmla="*/ 30 w 78"/>
              <a:gd name="T73" fmla="*/ 23 h 77"/>
              <a:gd name="T74" fmla="*/ 42 w 78"/>
              <a:gd name="T75" fmla="*/ 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8" h="77">
                <a:moveTo>
                  <a:pt x="59" y="63"/>
                </a:moveTo>
                <a:cubicBezTo>
                  <a:pt x="61" y="61"/>
                  <a:pt x="64" y="59"/>
                  <a:pt x="67" y="58"/>
                </a:cubicBezTo>
                <a:cubicBezTo>
                  <a:pt x="69" y="57"/>
                  <a:pt x="72" y="55"/>
                  <a:pt x="74" y="53"/>
                </a:cubicBezTo>
                <a:cubicBezTo>
                  <a:pt x="76" y="51"/>
                  <a:pt x="78" y="48"/>
                  <a:pt x="78" y="44"/>
                </a:cubicBezTo>
                <a:cubicBezTo>
                  <a:pt x="78" y="43"/>
                  <a:pt x="78" y="42"/>
                  <a:pt x="78" y="41"/>
                </a:cubicBezTo>
                <a:cubicBezTo>
                  <a:pt x="77" y="39"/>
                  <a:pt x="76" y="38"/>
                  <a:pt x="75" y="37"/>
                </a:cubicBezTo>
                <a:cubicBezTo>
                  <a:pt x="73" y="36"/>
                  <a:pt x="72" y="35"/>
                  <a:pt x="70" y="35"/>
                </a:cubicBezTo>
                <a:cubicBezTo>
                  <a:pt x="69" y="35"/>
                  <a:pt x="69" y="36"/>
                  <a:pt x="68" y="36"/>
                </a:cubicBezTo>
                <a:cubicBezTo>
                  <a:pt x="68" y="33"/>
                  <a:pt x="68" y="32"/>
                  <a:pt x="68" y="32"/>
                </a:cubicBezTo>
                <a:cubicBezTo>
                  <a:pt x="68" y="31"/>
                  <a:pt x="68" y="31"/>
                  <a:pt x="67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9" y="31"/>
                  <a:pt x="9" y="31"/>
                  <a:pt x="9" y="32"/>
                </a:cubicBezTo>
                <a:cubicBezTo>
                  <a:pt x="9" y="32"/>
                  <a:pt x="9" y="53"/>
                  <a:pt x="21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10" y="77"/>
                  <a:pt x="30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67" y="77"/>
                  <a:pt x="78" y="67"/>
                  <a:pt x="78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7" y="66"/>
                  <a:pt x="58" y="65"/>
                  <a:pt x="59" y="63"/>
                </a:cubicBezTo>
                <a:close/>
                <a:moveTo>
                  <a:pt x="68" y="40"/>
                </a:moveTo>
                <a:cubicBezTo>
                  <a:pt x="68" y="40"/>
                  <a:pt x="69" y="40"/>
                  <a:pt x="70" y="40"/>
                </a:cubicBezTo>
                <a:cubicBezTo>
                  <a:pt x="71" y="40"/>
                  <a:pt x="72" y="40"/>
                  <a:pt x="72" y="40"/>
                </a:cubicBezTo>
                <a:cubicBezTo>
                  <a:pt x="73" y="41"/>
                  <a:pt x="73" y="41"/>
                  <a:pt x="74" y="42"/>
                </a:cubicBezTo>
                <a:cubicBezTo>
                  <a:pt x="74" y="43"/>
                  <a:pt x="74" y="44"/>
                  <a:pt x="74" y="44"/>
                </a:cubicBezTo>
                <a:cubicBezTo>
                  <a:pt x="74" y="46"/>
                  <a:pt x="73" y="48"/>
                  <a:pt x="71" y="50"/>
                </a:cubicBezTo>
                <a:cubicBezTo>
                  <a:pt x="69" y="52"/>
                  <a:pt x="67" y="53"/>
                  <a:pt x="65" y="54"/>
                </a:cubicBezTo>
                <a:cubicBezTo>
                  <a:pt x="64" y="54"/>
                  <a:pt x="64" y="54"/>
                  <a:pt x="63" y="55"/>
                </a:cubicBezTo>
                <a:cubicBezTo>
                  <a:pt x="66" y="50"/>
                  <a:pt x="67" y="44"/>
                  <a:pt x="68" y="40"/>
                </a:cubicBezTo>
                <a:close/>
                <a:moveTo>
                  <a:pt x="36" y="24"/>
                </a:moveTo>
                <a:cubicBezTo>
                  <a:pt x="38" y="22"/>
                  <a:pt x="42" y="21"/>
                  <a:pt x="43" y="20"/>
                </a:cubicBezTo>
                <a:cubicBezTo>
                  <a:pt x="46" y="17"/>
                  <a:pt x="47" y="14"/>
                  <a:pt x="48" y="10"/>
                </a:cubicBezTo>
                <a:cubicBezTo>
                  <a:pt x="46" y="13"/>
                  <a:pt x="45" y="15"/>
                  <a:pt x="42" y="17"/>
                </a:cubicBezTo>
                <a:cubicBezTo>
                  <a:pt x="39" y="18"/>
                  <a:pt x="37" y="20"/>
                  <a:pt x="36" y="24"/>
                </a:cubicBezTo>
                <a:close/>
                <a:moveTo>
                  <a:pt x="42" y="9"/>
                </a:moveTo>
                <a:cubicBezTo>
                  <a:pt x="44" y="6"/>
                  <a:pt x="44" y="3"/>
                  <a:pt x="43" y="0"/>
                </a:cubicBezTo>
                <a:cubicBezTo>
                  <a:pt x="41" y="4"/>
                  <a:pt x="35" y="8"/>
                  <a:pt x="33" y="11"/>
                </a:cubicBezTo>
                <a:cubicBezTo>
                  <a:pt x="29" y="14"/>
                  <a:pt x="29" y="18"/>
                  <a:pt x="30" y="23"/>
                </a:cubicBezTo>
                <a:cubicBezTo>
                  <a:pt x="32" y="17"/>
                  <a:pt x="40" y="14"/>
                  <a:pt x="42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8" name="Freeform 284"/>
          <p:cNvSpPr>
            <a:spLocks noEditPoints="1"/>
          </p:cNvSpPr>
          <p:nvPr/>
        </p:nvSpPr>
        <p:spPr bwMode="auto">
          <a:xfrm>
            <a:off x="6380132" y="2864104"/>
            <a:ext cx="315604" cy="232550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9" name="Freeform 325"/>
          <p:cNvSpPr>
            <a:spLocks noEditPoints="1"/>
          </p:cNvSpPr>
          <p:nvPr/>
        </p:nvSpPr>
        <p:spPr bwMode="auto">
          <a:xfrm>
            <a:off x="8070027" y="3528777"/>
            <a:ext cx="412499" cy="402810"/>
          </a:xfrm>
          <a:custGeom>
            <a:avLst/>
            <a:gdLst>
              <a:gd name="T0" fmla="*/ 106 w 111"/>
              <a:gd name="T1" fmla="*/ 32 h 109"/>
              <a:gd name="T2" fmla="*/ 106 w 111"/>
              <a:gd name="T3" fmla="*/ 32 h 109"/>
              <a:gd name="T4" fmla="*/ 111 w 111"/>
              <a:gd name="T5" fmla="*/ 54 h 109"/>
              <a:gd name="T6" fmla="*/ 42 w 111"/>
              <a:gd name="T7" fmla="*/ 105 h 109"/>
              <a:gd name="T8" fmla="*/ 78 w 111"/>
              <a:gd name="T9" fmla="*/ 103 h 109"/>
              <a:gd name="T10" fmla="*/ 84 w 111"/>
              <a:gd name="T11" fmla="*/ 7 h 109"/>
              <a:gd name="T12" fmla="*/ 54 w 111"/>
              <a:gd name="T13" fmla="*/ 0 h 109"/>
              <a:gd name="T14" fmla="*/ 87 w 111"/>
              <a:gd name="T15" fmla="*/ 9 h 109"/>
              <a:gd name="T16" fmla="*/ 70 w 111"/>
              <a:gd name="T17" fmla="*/ 11 h 109"/>
              <a:gd name="T18" fmla="*/ 69 w 111"/>
              <a:gd name="T19" fmla="*/ 18 h 109"/>
              <a:gd name="T20" fmla="*/ 62 w 111"/>
              <a:gd name="T21" fmla="*/ 11 h 109"/>
              <a:gd name="T22" fmla="*/ 106 w 111"/>
              <a:gd name="T23" fmla="*/ 32 h 109"/>
              <a:gd name="T24" fmla="*/ 58 w 111"/>
              <a:gd name="T25" fmla="*/ 37 h 109"/>
              <a:gd name="T26" fmla="*/ 51 w 111"/>
              <a:gd name="T27" fmla="*/ 11 h 109"/>
              <a:gd name="T28" fmla="*/ 51 w 111"/>
              <a:gd name="T29" fmla="*/ 10 h 109"/>
              <a:gd name="T30" fmla="*/ 48 w 111"/>
              <a:gd name="T31" fmla="*/ 13 h 109"/>
              <a:gd name="T32" fmla="*/ 34 w 111"/>
              <a:gd name="T33" fmla="*/ 9 h 109"/>
              <a:gd name="T34" fmla="*/ 16 w 111"/>
              <a:gd name="T35" fmla="*/ 43 h 109"/>
              <a:gd name="T36" fmla="*/ 35 w 111"/>
              <a:gd name="T37" fmla="*/ 100 h 109"/>
              <a:gd name="T38" fmla="*/ 46 w 111"/>
              <a:gd name="T39" fmla="*/ 100 h 109"/>
              <a:gd name="T40" fmla="*/ 38 w 111"/>
              <a:gd name="T41" fmla="*/ 67 h 109"/>
              <a:gd name="T42" fmla="*/ 41 w 111"/>
              <a:gd name="T43" fmla="*/ 40 h 109"/>
              <a:gd name="T44" fmla="*/ 50 w 111"/>
              <a:gd name="T45" fmla="*/ 22 h 109"/>
              <a:gd name="T46" fmla="*/ 42 w 111"/>
              <a:gd name="T47" fmla="*/ 12 h 109"/>
              <a:gd name="T48" fmla="*/ 39 w 111"/>
              <a:gd name="T49" fmla="*/ 5 h 109"/>
              <a:gd name="T50" fmla="*/ 110 w 111"/>
              <a:gd name="T51" fmla="*/ 45 h 109"/>
              <a:gd name="T52" fmla="*/ 56 w 111"/>
              <a:gd name="T53" fmla="*/ 22 h 109"/>
              <a:gd name="T54" fmla="*/ 52 w 111"/>
              <a:gd name="T55" fmla="*/ 20 h 109"/>
              <a:gd name="T56" fmla="*/ 99 w 111"/>
              <a:gd name="T57" fmla="*/ 88 h 109"/>
              <a:gd name="T58" fmla="*/ 110 w 111"/>
              <a:gd name="T59" fmla="*/ 43 h 109"/>
              <a:gd name="T60" fmla="*/ 93 w 111"/>
              <a:gd name="T61" fmla="*/ 14 h 109"/>
              <a:gd name="T62" fmla="*/ 80 w 111"/>
              <a:gd name="T63" fmla="*/ 5 h 109"/>
              <a:gd name="T64" fmla="*/ 52 w 111"/>
              <a:gd name="T65" fmla="*/ 0 h 109"/>
              <a:gd name="T66" fmla="*/ 47 w 111"/>
              <a:gd name="T67" fmla="*/ 1 h 109"/>
              <a:gd name="T68" fmla="*/ 35 w 111"/>
              <a:gd name="T69" fmla="*/ 6 h 109"/>
              <a:gd name="T70" fmla="*/ 45 w 111"/>
              <a:gd name="T71" fmla="*/ 2 h 109"/>
              <a:gd name="T72" fmla="*/ 76 w 111"/>
              <a:gd name="T73" fmla="*/ 5 h 109"/>
              <a:gd name="T74" fmla="*/ 86 w 111"/>
              <a:gd name="T75" fmla="*/ 14 h 109"/>
              <a:gd name="T76" fmla="*/ 85 w 111"/>
              <a:gd name="T77" fmla="*/ 25 h 109"/>
              <a:gd name="T78" fmla="*/ 90 w 111"/>
              <a:gd name="T79" fmla="*/ 26 h 109"/>
              <a:gd name="T80" fmla="*/ 94 w 111"/>
              <a:gd name="T81" fmla="*/ 32 h 109"/>
              <a:gd name="T82" fmla="*/ 103 w 111"/>
              <a:gd name="T83" fmla="*/ 33 h 109"/>
              <a:gd name="T84" fmla="*/ 93 w 111"/>
              <a:gd name="T85" fmla="*/ 73 h 109"/>
              <a:gd name="T86" fmla="*/ 110 w 111"/>
              <a:gd name="T87" fmla="*/ 64 h 109"/>
              <a:gd name="T88" fmla="*/ 90 w 111"/>
              <a:gd name="T89" fmla="*/ 11 h 109"/>
              <a:gd name="T90" fmla="*/ 104 w 111"/>
              <a:gd name="T91" fmla="*/ 80 h 109"/>
              <a:gd name="T92" fmla="*/ 110 w 111"/>
              <a:gd name="T93" fmla="*/ 60 h 109"/>
              <a:gd name="T94" fmla="*/ 51 w 111"/>
              <a:gd name="T95" fmla="*/ 0 h 109"/>
              <a:gd name="T96" fmla="*/ 74 w 111"/>
              <a:gd name="T97" fmla="*/ 11 h 109"/>
              <a:gd name="T98" fmla="*/ 86 w 111"/>
              <a:gd name="T99" fmla="*/ 31 h 109"/>
              <a:gd name="T100" fmla="*/ 110 w 111"/>
              <a:gd name="T101" fmla="*/ 65 h 109"/>
              <a:gd name="T102" fmla="*/ 21 w 111"/>
              <a:gd name="T103" fmla="*/ 72 h 109"/>
              <a:gd name="T104" fmla="*/ 47 w 111"/>
              <a:gd name="T105" fmla="*/ 65 h 109"/>
              <a:gd name="T106" fmla="*/ 80 w 111"/>
              <a:gd name="T107" fmla="*/ 10 h 109"/>
              <a:gd name="T108" fmla="*/ 47 w 111"/>
              <a:gd name="T109" fmla="*/ 107 h 109"/>
              <a:gd name="T110" fmla="*/ 58 w 111"/>
              <a:gd name="T111" fmla="*/ 9 h 109"/>
              <a:gd name="T112" fmla="*/ 43 w 111"/>
              <a:gd name="T113" fmla="*/ 59 h 109"/>
              <a:gd name="T114" fmla="*/ 54 w 111"/>
              <a:gd name="T115" fmla="*/ 12 h 109"/>
              <a:gd name="T116" fmla="*/ 70 w 111"/>
              <a:gd name="T117" fmla="*/ 10 h 109"/>
              <a:gd name="T118" fmla="*/ 56 w 111"/>
              <a:gd name="T119" fmla="*/ 9 h 109"/>
              <a:gd name="T120" fmla="*/ 54 w 111"/>
              <a:gd name="T121" fmla="*/ 11 h 109"/>
              <a:gd name="T122" fmla="*/ 61 w 111"/>
              <a:gd name="T123" fmla="*/ 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1" h="109">
                <a:moveTo>
                  <a:pt x="110" y="42"/>
                </a:moveTo>
                <a:cubicBezTo>
                  <a:pt x="110" y="42"/>
                  <a:pt x="110" y="42"/>
                  <a:pt x="110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10" y="43"/>
                  <a:pt x="110" y="42"/>
                  <a:pt x="110" y="42"/>
                </a:cubicBezTo>
                <a:close/>
                <a:moveTo>
                  <a:pt x="110" y="44"/>
                </a:moveTo>
                <a:cubicBezTo>
                  <a:pt x="110" y="44"/>
                  <a:pt x="110" y="45"/>
                  <a:pt x="110" y="45"/>
                </a:cubicBezTo>
                <a:cubicBezTo>
                  <a:pt x="110" y="44"/>
                  <a:pt x="110" y="44"/>
                  <a:pt x="110" y="44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5" y="28"/>
                  <a:pt x="102" y="24"/>
                  <a:pt x="99" y="20"/>
                </a:cubicBezTo>
                <a:cubicBezTo>
                  <a:pt x="100" y="21"/>
                  <a:pt x="100" y="22"/>
                  <a:pt x="101" y="22"/>
                </a:cubicBezTo>
                <a:cubicBezTo>
                  <a:pt x="103" y="25"/>
                  <a:pt x="105" y="29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111" y="54"/>
                </a:moveTo>
                <a:cubicBezTo>
                  <a:pt x="111" y="54"/>
                  <a:pt x="111" y="53"/>
                  <a:pt x="111" y="53"/>
                </a:cubicBezTo>
                <a:cubicBezTo>
                  <a:pt x="111" y="53"/>
                  <a:pt x="111" y="54"/>
                  <a:pt x="111" y="54"/>
                </a:cubicBezTo>
                <a:cubicBezTo>
                  <a:pt x="111" y="54"/>
                  <a:pt x="111" y="54"/>
                  <a:pt x="111" y="54"/>
                </a:cubicBezTo>
                <a:close/>
                <a:moveTo>
                  <a:pt x="39" y="105"/>
                </a:moveTo>
                <a:cubicBezTo>
                  <a:pt x="39" y="105"/>
                  <a:pt x="39" y="105"/>
                  <a:pt x="39" y="104"/>
                </a:cubicBezTo>
                <a:cubicBezTo>
                  <a:pt x="39" y="104"/>
                  <a:pt x="38" y="104"/>
                  <a:pt x="38" y="104"/>
                </a:cubicBezTo>
                <a:cubicBezTo>
                  <a:pt x="38" y="104"/>
                  <a:pt x="39" y="104"/>
                  <a:pt x="39" y="104"/>
                </a:cubicBezTo>
                <a:cubicBezTo>
                  <a:pt x="39" y="105"/>
                  <a:pt x="39" y="105"/>
                  <a:pt x="39" y="105"/>
                </a:cubicBezTo>
                <a:cubicBezTo>
                  <a:pt x="33" y="102"/>
                  <a:pt x="28" y="99"/>
                  <a:pt x="23" y="95"/>
                </a:cubicBezTo>
                <a:cubicBezTo>
                  <a:pt x="28" y="100"/>
                  <a:pt x="34" y="103"/>
                  <a:pt x="42" y="105"/>
                </a:cubicBezTo>
                <a:cubicBezTo>
                  <a:pt x="42" y="105"/>
                  <a:pt x="42" y="105"/>
                  <a:pt x="42" y="105"/>
                </a:cubicBezTo>
                <a:cubicBezTo>
                  <a:pt x="41" y="105"/>
                  <a:pt x="40" y="105"/>
                  <a:pt x="39" y="105"/>
                </a:cubicBezTo>
                <a:close/>
                <a:moveTo>
                  <a:pt x="64" y="0"/>
                </a:moveTo>
                <a:cubicBezTo>
                  <a:pt x="64" y="0"/>
                  <a:pt x="64" y="0"/>
                  <a:pt x="64" y="0"/>
                </a:cubicBezTo>
                <a:close/>
                <a:moveTo>
                  <a:pt x="67" y="1"/>
                </a:moveTo>
                <a:cubicBezTo>
                  <a:pt x="67" y="1"/>
                  <a:pt x="67" y="1"/>
                  <a:pt x="67" y="1"/>
                </a:cubicBezTo>
                <a:close/>
                <a:moveTo>
                  <a:pt x="99" y="87"/>
                </a:moveTo>
                <a:cubicBezTo>
                  <a:pt x="93" y="94"/>
                  <a:pt x="86" y="100"/>
                  <a:pt x="78" y="103"/>
                </a:cubicBezTo>
                <a:cubicBezTo>
                  <a:pt x="87" y="100"/>
                  <a:pt x="96" y="94"/>
                  <a:pt x="100" y="86"/>
                </a:cubicBezTo>
                <a:cubicBezTo>
                  <a:pt x="99" y="87"/>
                  <a:pt x="98" y="89"/>
                  <a:pt x="96" y="91"/>
                </a:cubicBezTo>
                <a:cubicBezTo>
                  <a:pt x="97" y="89"/>
                  <a:pt x="98" y="88"/>
                  <a:pt x="99" y="87"/>
                </a:cubicBezTo>
                <a:close/>
                <a:moveTo>
                  <a:pt x="93" y="14"/>
                </a:moveTo>
                <a:cubicBezTo>
                  <a:pt x="93" y="14"/>
                  <a:pt x="94" y="14"/>
                  <a:pt x="93" y="14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71" y="2"/>
                </a:moveTo>
                <a:cubicBezTo>
                  <a:pt x="71" y="2"/>
                  <a:pt x="71" y="2"/>
                  <a:pt x="71" y="2"/>
                </a:cubicBezTo>
                <a:cubicBezTo>
                  <a:pt x="71" y="2"/>
                  <a:pt x="71" y="2"/>
                  <a:pt x="71" y="2"/>
                </a:cubicBezTo>
                <a:close/>
                <a:moveTo>
                  <a:pt x="54" y="0"/>
                </a:moveTo>
                <a:cubicBezTo>
                  <a:pt x="54" y="0"/>
                  <a:pt x="54" y="0"/>
                  <a:pt x="54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59" y="0"/>
                  <a:pt x="59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lose/>
                <a:moveTo>
                  <a:pt x="86" y="9"/>
                </a:moveTo>
                <a:cubicBezTo>
                  <a:pt x="86" y="9"/>
                  <a:pt x="86" y="9"/>
                  <a:pt x="86" y="9"/>
                </a:cubicBezTo>
                <a:cubicBezTo>
                  <a:pt x="86" y="9"/>
                  <a:pt x="87" y="9"/>
                  <a:pt x="87" y="9"/>
                </a:cubicBezTo>
                <a:cubicBezTo>
                  <a:pt x="87" y="9"/>
                  <a:pt x="87" y="9"/>
                  <a:pt x="86" y="9"/>
                </a:cubicBezTo>
                <a:close/>
                <a:moveTo>
                  <a:pt x="73" y="17"/>
                </a:moveTo>
                <a:cubicBezTo>
                  <a:pt x="73" y="17"/>
                  <a:pt x="74" y="19"/>
                  <a:pt x="75" y="19"/>
                </a:cubicBezTo>
                <a:cubicBezTo>
                  <a:pt x="75" y="19"/>
                  <a:pt x="74" y="17"/>
                  <a:pt x="73" y="17"/>
                </a:cubicBezTo>
                <a:close/>
                <a:moveTo>
                  <a:pt x="72" y="12"/>
                </a:moveTo>
                <a:cubicBezTo>
                  <a:pt x="72" y="12"/>
                  <a:pt x="72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1"/>
                  <a:pt x="70" y="11"/>
                </a:cubicBezTo>
                <a:cubicBezTo>
                  <a:pt x="71" y="12"/>
                  <a:pt x="71" y="12"/>
                  <a:pt x="72" y="12"/>
                </a:cubicBezTo>
                <a:close/>
                <a:moveTo>
                  <a:pt x="61" y="26"/>
                </a:moveTo>
                <a:cubicBezTo>
                  <a:pt x="63" y="23"/>
                  <a:pt x="62" y="26"/>
                  <a:pt x="63" y="28"/>
                </a:cubicBezTo>
                <a:cubicBezTo>
                  <a:pt x="64" y="27"/>
                  <a:pt x="66" y="20"/>
                  <a:pt x="68" y="20"/>
                </a:cubicBezTo>
                <a:cubicBezTo>
                  <a:pt x="71" y="21"/>
                  <a:pt x="70" y="19"/>
                  <a:pt x="69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9" y="18"/>
                  <a:pt x="69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8"/>
                  <a:pt x="68" y="16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7" y="15"/>
                  <a:pt x="68" y="10"/>
                  <a:pt x="66" y="11"/>
                </a:cubicBezTo>
                <a:cubicBezTo>
                  <a:pt x="66" y="11"/>
                  <a:pt x="66" y="12"/>
                  <a:pt x="66" y="13"/>
                </a:cubicBezTo>
                <a:cubicBezTo>
                  <a:pt x="66" y="12"/>
                  <a:pt x="65" y="12"/>
                  <a:pt x="65" y="12"/>
                </a:cubicBezTo>
                <a:cubicBezTo>
                  <a:pt x="65" y="12"/>
                  <a:pt x="65" y="12"/>
                  <a:pt x="65" y="13"/>
                </a:cubicBezTo>
                <a:cubicBezTo>
                  <a:pt x="64" y="12"/>
                  <a:pt x="65" y="10"/>
                  <a:pt x="64" y="10"/>
                </a:cubicBezTo>
                <a:cubicBezTo>
                  <a:pt x="63" y="9"/>
                  <a:pt x="63" y="11"/>
                  <a:pt x="62" y="11"/>
                </a:cubicBezTo>
                <a:cubicBezTo>
                  <a:pt x="62" y="10"/>
                  <a:pt x="62" y="10"/>
                  <a:pt x="62" y="12"/>
                </a:cubicBezTo>
                <a:cubicBezTo>
                  <a:pt x="61" y="10"/>
                  <a:pt x="58" y="13"/>
                  <a:pt x="57" y="16"/>
                </a:cubicBezTo>
                <a:cubicBezTo>
                  <a:pt x="57" y="16"/>
                  <a:pt x="59" y="14"/>
                  <a:pt x="60" y="15"/>
                </a:cubicBezTo>
                <a:cubicBezTo>
                  <a:pt x="61" y="16"/>
                  <a:pt x="58" y="18"/>
                  <a:pt x="60" y="18"/>
                </a:cubicBezTo>
                <a:cubicBezTo>
                  <a:pt x="61" y="20"/>
                  <a:pt x="59" y="24"/>
                  <a:pt x="61" y="26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72" y="11"/>
                </a:moveTo>
                <a:cubicBezTo>
                  <a:pt x="73" y="12"/>
                  <a:pt x="73" y="12"/>
                  <a:pt x="74" y="13"/>
                </a:cubicBezTo>
                <a:cubicBezTo>
                  <a:pt x="75" y="12"/>
                  <a:pt x="72" y="10"/>
                  <a:pt x="70" y="10"/>
                </a:cubicBezTo>
                <a:cubicBezTo>
                  <a:pt x="70" y="10"/>
                  <a:pt x="71" y="10"/>
                  <a:pt x="71" y="11"/>
                </a:cubicBezTo>
                <a:cubicBezTo>
                  <a:pt x="71" y="10"/>
                  <a:pt x="72" y="11"/>
                  <a:pt x="72" y="11"/>
                </a:cubicBezTo>
                <a:close/>
                <a:moveTo>
                  <a:pt x="55" y="36"/>
                </a:moveTo>
                <a:cubicBezTo>
                  <a:pt x="56" y="36"/>
                  <a:pt x="57" y="37"/>
                  <a:pt x="58" y="37"/>
                </a:cubicBezTo>
                <a:cubicBezTo>
                  <a:pt x="59" y="37"/>
                  <a:pt x="56" y="32"/>
                  <a:pt x="56" y="33"/>
                </a:cubicBezTo>
                <a:cubicBezTo>
                  <a:pt x="56" y="33"/>
                  <a:pt x="54" y="36"/>
                  <a:pt x="55" y="36"/>
                </a:cubicBezTo>
                <a:close/>
                <a:moveTo>
                  <a:pt x="47" y="11"/>
                </a:moveTo>
                <a:cubicBezTo>
                  <a:pt x="48" y="10"/>
                  <a:pt x="47" y="10"/>
                  <a:pt x="46" y="10"/>
                </a:cubicBezTo>
                <a:cubicBezTo>
                  <a:pt x="41" y="10"/>
                  <a:pt x="45" y="10"/>
                  <a:pt x="44" y="11"/>
                </a:cubicBezTo>
                <a:cubicBezTo>
                  <a:pt x="45" y="12"/>
                  <a:pt x="47" y="11"/>
                  <a:pt x="47" y="11"/>
                </a:cubicBezTo>
                <a:close/>
                <a:moveTo>
                  <a:pt x="52" y="11"/>
                </a:moveTo>
                <a:cubicBezTo>
                  <a:pt x="51" y="11"/>
                  <a:pt x="51" y="11"/>
                  <a:pt x="51" y="11"/>
                </a:cubicBezTo>
                <a:cubicBezTo>
                  <a:pt x="51" y="11"/>
                  <a:pt x="50" y="11"/>
                  <a:pt x="50" y="11"/>
                </a:cubicBezTo>
                <a:cubicBezTo>
                  <a:pt x="51" y="10"/>
                  <a:pt x="52" y="9"/>
                  <a:pt x="52" y="9"/>
                </a:cubicBezTo>
                <a:cubicBezTo>
                  <a:pt x="51" y="9"/>
                  <a:pt x="50" y="9"/>
                  <a:pt x="48" y="10"/>
                </a:cubicBezTo>
                <a:cubicBezTo>
                  <a:pt x="49" y="10"/>
                  <a:pt x="50" y="10"/>
                  <a:pt x="51" y="10"/>
                </a:cubicBezTo>
                <a:cubicBezTo>
                  <a:pt x="50" y="10"/>
                  <a:pt x="46" y="12"/>
                  <a:pt x="46" y="12"/>
                </a:cubicBezTo>
                <a:cubicBezTo>
                  <a:pt x="47" y="12"/>
                  <a:pt x="51" y="12"/>
                  <a:pt x="52" y="11"/>
                </a:cubicBezTo>
                <a:close/>
                <a:moveTo>
                  <a:pt x="51" y="10"/>
                </a:move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0" y="10"/>
                  <a:pt x="50" y="10"/>
                  <a:pt x="51" y="10"/>
                </a:cubicBezTo>
                <a:close/>
                <a:moveTo>
                  <a:pt x="48" y="13"/>
                </a:moveTo>
                <a:cubicBezTo>
                  <a:pt x="45" y="11"/>
                  <a:pt x="47" y="14"/>
                  <a:pt x="43" y="14"/>
                </a:cubicBezTo>
                <a:cubicBezTo>
                  <a:pt x="45" y="14"/>
                  <a:pt x="45" y="15"/>
                  <a:pt x="45" y="15"/>
                </a:cubicBezTo>
                <a:cubicBezTo>
                  <a:pt x="46" y="16"/>
                  <a:pt x="48" y="14"/>
                  <a:pt x="48" y="13"/>
                </a:cubicBezTo>
                <a:close/>
                <a:moveTo>
                  <a:pt x="53" y="9"/>
                </a:moveTo>
                <a:cubicBezTo>
                  <a:pt x="53" y="9"/>
                  <a:pt x="53" y="9"/>
                  <a:pt x="53" y="9"/>
                </a:cubicBezTo>
                <a:cubicBezTo>
                  <a:pt x="52" y="9"/>
                  <a:pt x="52" y="10"/>
                  <a:pt x="53" y="9"/>
                </a:cubicBezTo>
                <a:close/>
                <a:moveTo>
                  <a:pt x="39" y="5"/>
                </a:moveTo>
                <a:cubicBezTo>
                  <a:pt x="38" y="6"/>
                  <a:pt x="36" y="6"/>
                  <a:pt x="35" y="6"/>
                </a:cubicBezTo>
                <a:cubicBezTo>
                  <a:pt x="34" y="7"/>
                  <a:pt x="33" y="7"/>
                  <a:pt x="33" y="7"/>
                </a:cubicBezTo>
                <a:cubicBezTo>
                  <a:pt x="33" y="7"/>
                  <a:pt x="33" y="8"/>
                  <a:pt x="32" y="8"/>
                </a:cubicBezTo>
                <a:cubicBezTo>
                  <a:pt x="33" y="9"/>
                  <a:pt x="33" y="9"/>
                  <a:pt x="34" y="9"/>
                </a:cubicBezTo>
                <a:cubicBezTo>
                  <a:pt x="36" y="6"/>
                  <a:pt x="36" y="8"/>
                  <a:pt x="34" y="9"/>
                </a:cubicBezTo>
                <a:cubicBezTo>
                  <a:pt x="34" y="9"/>
                  <a:pt x="34" y="9"/>
                  <a:pt x="33" y="9"/>
                </a:cubicBezTo>
                <a:cubicBezTo>
                  <a:pt x="34" y="9"/>
                  <a:pt x="36" y="9"/>
                  <a:pt x="36" y="9"/>
                </a:cubicBezTo>
                <a:cubicBezTo>
                  <a:pt x="35" y="10"/>
                  <a:pt x="31" y="13"/>
                  <a:pt x="33" y="14"/>
                </a:cubicBezTo>
                <a:cubicBezTo>
                  <a:pt x="32" y="15"/>
                  <a:pt x="28" y="15"/>
                  <a:pt x="31" y="15"/>
                </a:cubicBezTo>
                <a:cubicBezTo>
                  <a:pt x="30" y="16"/>
                  <a:pt x="26" y="22"/>
                  <a:pt x="26" y="21"/>
                </a:cubicBezTo>
                <a:cubicBezTo>
                  <a:pt x="26" y="22"/>
                  <a:pt x="26" y="21"/>
                  <a:pt x="26" y="21"/>
                </a:cubicBezTo>
                <a:cubicBezTo>
                  <a:pt x="22" y="26"/>
                  <a:pt x="10" y="39"/>
                  <a:pt x="16" y="43"/>
                </a:cubicBezTo>
                <a:cubicBezTo>
                  <a:pt x="17" y="44"/>
                  <a:pt x="16" y="35"/>
                  <a:pt x="18" y="35"/>
                </a:cubicBezTo>
                <a:cubicBezTo>
                  <a:pt x="18" y="40"/>
                  <a:pt x="16" y="44"/>
                  <a:pt x="16" y="49"/>
                </a:cubicBezTo>
                <a:cubicBezTo>
                  <a:pt x="16" y="55"/>
                  <a:pt x="18" y="53"/>
                  <a:pt x="21" y="55"/>
                </a:cubicBezTo>
                <a:cubicBezTo>
                  <a:pt x="22" y="56"/>
                  <a:pt x="31" y="67"/>
                  <a:pt x="31" y="69"/>
                </a:cubicBezTo>
                <a:cubicBezTo>
                  <a:pt x="31" y="73"/>
                  <a:pt x="27" y="71"/>
                  <a:pt x="27" y="74"/>
                </a:cubicBezTo>
                <a:cubicBezTo>
                  <a:pt x="28" y="80"/>
                  <a:pt x="30" y="85"/>
                  <a:pt x="36" y="90"/>
                </a:cubicBezTo>
                <a:cubicBezTo>
                  <a:pt x="38" y="92"/>
                  <a:pt x="36" y="99"/>
                  <a:pt x="36" y="100"/>
                </a:cubicBezTo>
                <a:cubicBezTo>
                  <a:pt x="36" y="100"/>
                  <a:pt x="36" y="100"/>
                  <a:pt x="35" y="100"/>
                </a:cubicBezTo>
                <a:cubicBezTo>
                  <a:pt x="36" y="101"/>
                  <a:pt x="37" y="101"/>
                  <a:pt x="37" y="102"/>
                </a:cubicBezTo>
                <a:cubicBezTo>
                  <a:pt x="37" y="102"/>
                  <a:pt x="36" y="102"/>
                  <a:pt x="35" y="102"/>
                </a:cubicBezTo>
                <a:cubicBezTo>
                  <a:pt x="38" y="104"/>
                  <a:pt x="40" y="105"/>
                  <a:pt x="43" y="105"/>
                </a:cubicBezTo>
                <a:cubicBezTo>
                  <a:pt x="42" y="104"/>
                  <a:pt x="41" y="104"/>
                  <a:pt x="41" y="103"/>
                </a:cubicBezTo>
                <a:cubicBezTo>
                  <a:pt x="42" y="104"/>
                  <a:pt x="44" y="103"/>
                  <a:pt x="44" y="102"/>
                </a:cubicBezTo>
                <a:cubicBezTo>
                  <a:pt x="44" y="102"/>
                  <a:pt x="48" y="103"/>
                  <a:pt x="48" y="102"/>
                </a:cubicBezTo>
                <a:cubicBezTo>
                  <a:pt x="48" y="102"/>
                  <a:pt x="47" y="101"/>
                  <a:pt x="46" y="101"/>
                </a:cubicBezTo>
                <a:cubicBezTo>
                  <a:pt x="46" y="101"/>
                  <a:pt x="45" y="101"/>
                  <a:pt x="46" y="100"/>
                </a:cubicBezTo>
                <a:cubicBezTo>
                  <a:pt x="45" y="100"/>
                  <a:pt x="46" y="101"/>
                  <a:pt x="46" y="101"/>
                </a:cubicBezTo>
                <a:cubicBezTo>
                  <a:pt x="49" y="101"/>
                  <a:pt x="59" y="97"/>
                  <a:pt x="56" y="97"/>
                </a:cubicBezTo>
                <a:cubicBezTo>
                  <a:pt x="62" y="96"/>
                  <a:pt x="67" y="94"/>
                  <a:pt x="69" y="87"/>
                </a:cubicBezTo>
                <a:cubicBezTo>
                  <a:pt x="70" y="82"/>
                  <a:pt x="61" y="82"/>
                  <a:pt x="60" y="83"/>
                </a:cubicBezTo>
                <a:cubicBezTo>
                  <a:pt x="61" y="82"/>
                  <a:pt x="52" y="79"/>
                  <a:pt x="52" y="79"/>
                </a:cubicBezTo>
                <a:cubicBezTo>
                  <a:pt x="52" y="77"/>
                  <a:pt x="58" y="79"/>
                  <a:pt x="55" y="76"/>
                </a:cubicBezTo>
                <a:cubicBezTo>
                  <a:pt x="53" y="73"/>
                  <a:pt x="49" y="73"/>
                  <a:pt x="47" y="70"/>
                </a:cubicBezTo>
                <a:cubicBezTo>
                  <a:pt x="45" y="67"/>
                  <a:pt x="39" y="68"/>
                  <a:pt x="38" y="67"/>
                </a:cubicBezTo>
                <a:cubicBezTo>
                  <a:pt x="35" y="63"/>
                  <a:pt x="33" y="68"/>
                  <a:pt x="30" y="64"/>
                </a:cubicBezTo>
                <a:cubicBezTo>
                  <a:pt x="29" y="64"/>
                  <a:pt x="30" y="59"/>
                  <a:pt x="28" y="59"/>
                </a:cubicBezTo>
                <a:cubicBezTo>
                  <a:pt x="27" y="60"/>
                  <a:pt x="27" y="60"/>
                  <a:pt x="26" y="60"/>
                </a:cubicBezTo>
                <a:cubicBezTo>
                  <a:pt x="26" y="60"/>
                  <a:pt x="28" y="52"/>
                  <a:pt x="28" y="52"/>
                </a:cubicBezTo>
                <a:cubicBezTo>
                  <a:pt x="26" y="50"/>
                  <a:pt x="23" y="54"/>
                  <a:pt x="22" y="52"/>
                </a:cubicBezTo>
                <a:cubicBezTo>
                  <a:pt x="17" y="43"/>
                  <a:pt x="28" y="45"/>
                  <a:pt x="31" y="45"/>
                </a:cubicBezTo>
                <a:cubicBezTo>
                  <a:pt x="34" y="44"/>
                  <a:pt x="32" y="53"/>
                  <a:pt x="34" y="52"/>
                </a:cubicBezTo>
                <a:cubicBezTo>
                  <a:pt x="36" y="51"/>
                  <a:pt x="39" y="42"/>
                  <a:pt x="41" y="40"/>
                </a:cubicBezTo>
                <a:cubicBezTo>
                  <a:pt x="43" y="42"/>
                  <a:pt x="52" y="34"/>
                  <a:pt x="49" y="40"/>
                </a:cubicBezTo>
                <a:cubicBezTo>
                  <a:pt x="51" y="41"/>
                  <a:pt x="53" y="38"/>
                  <a:pt x="52" y="37"/>
                </a:cubicBezTo>
                <a:cubicBezTo>
                  <a:pt x="53" y="36"/>
                  <a:pt x="52" y="35"/>
                  <a:pt x="52" y="34"/>
                </a:cubicBezTo>
                <a:cubicBezTo>
                  <a:pt x="50" y="34"/>
                  <a:pt x="49" y="34"/>
                  <a:pt x="48" y="34"/>
                </a:cubicBezTo>
                <a:cubicBezTo>
                  <a:pt x="52" y="30"/>
                  <a:pt x="57" y="36"/>
                  <a:pt x="56" y="29"/>
                </a:cubicBezTo>
                <a:cubicBezTo>
                  <a:pt x="55" y="27"/>
                  <a:pt x="51" y="23"/>
                  <a:pt x="51" y="23"/>
                </a:cubicBezTo>
                <a:cubicBezTo>
                  <a:pt x="50" y="23"/>
                  <a:pt x="50" y="24"/>
                  <a:pt x="50" y="24"/>
                </a:cubicBezTo>
                <a:cubicBezTo>
                  <a:pt x="49" y="23"/>
                  <a:pt x="50" y="22"/>
                  <a:pt x="50" y="22"/>
                </a:cubicBezTo>
                <a:cubicBezTo>
                  <a:pt x="48" y="23"/>
                  <a:pt x="46" y="29"/>
                  <a:pt x="44" y="30"/>
                </a:cubicBezTo>
                <a:cubicBezTo>
                  <a:pt x="45" y="29"/>
                  <a:pt x="42" y="24"/>
                  <a:pt x="41" y="24"/>
                </a:cubicBezTo>
                <a:cubicBezTo>
                  <a:pt x="40" y="21"/>
                  <a:pt x="44" y="21"/>
                  <a:pt x="44" y="20"/>
                </a:cubicBezTo>
                <a:cubicBezTo>
                  <a:pt x="45" y="20"/>
                  <a:pt x="47" y="18"/>
                  <a:pt x="49" y="17"/>
                </a:cubicBezTo>
                <a:cubicBezTo>
                  <a:pt x="49" y="17"/>
                  <a:pt x="49" y="17"/>
                  <a:pt x="48" y="17"/>
                </a:cubicBezTo>
                <a:cubicBezTo>
                  <a:pt x="48" y="16"/>
                  <a:pt x="48" y="16"/>
                  <a:pt x="48" y="15"/>
                </a:cubicBezTo>
                <a:cubicBezTo>
                  <a:pt x="47" y="16"/>
                  <a:pt x="42" y="18"/>
                  <a:pt x="44" y="14"/>
                </a:cubicBezTo>
                <a:cubicBezTo>
                  <a:pt x="40" y="15"/>
                  <a:pt x="42" y="14"/>
                  <a:pt x="42" y="12"/>
                </a:cubicBezTo>
                <a:cubicBezTo>
                  <a:pt x="43" y="11"/>
                  <a:pt x="41" y="12"/>
                  <a:pt x="41" y="12"/>
                </a:cubicBezTo>
                <a:cubicBezTo>
                  <a:pt x="44" y="10"/>
                  <a:pt x="45" y="11"/>
                  <a:pt x="42" y="10"/>
                </a:cubicBezTo>
                <a:cubicBezTo>
                  <a:pt x="43" y="10"/>
                  <a:pt x="44" y="10"/>
                  <a:pt x="45" y="10"/>
                </a:cubicBezTo>
                <a:cubicBezTo>
                  <a:pt x="43" y="10"/>
                  <a:pt x="44" y="8"/>
                  <a:pt x="43" y="8"/>
                </a:cubicBezTo>
                <a:cubicBezTo>
                  <a:pt x="44" y="7"/>
                  <a:pt x="45" y="7"/>
                  <a:pt x="46" y="6"/>
                </a:cubicBezTo>
                <a:cubicBezTo>
                  <a:pt x="45" y="6"/>
                  <a:pt x="45" y="5"/>
                  <a:pt x="44" y="5"/>
                </a:cubicBezTo>
                <a:cubicBezTo>
                  <a:pt x="45" y="5"/>
                  <a:pt x="39" y="7"/>
                  <a:pt x="42" y="5"/>
                </a:cubicBezTo>
                <a:cubicBezTo>
                  <a:pt x="41" y="5"/>
                  <a:pt x="38" y="7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lose/>
                <a:moveTo>
                  <a:pt x="49" y="13"/>
                </a:moveTo>
                <a:cubicBezTo>
                  <a:pt x="48" y="13"/>
                  <a:pt x="48" y="14"/>
                  <a:pt x="48" y="15"/>
                </a:cubicBezTo>
                <a:cubicBezTo>
                  <a:pt x="49" y="15"/>
                  <a:pt x="51" y="13"/>
                  <a:pt x="49" y="13"/>
                </a:cubicBezTo>
                <a:close/>
                <a:moveTo>
                  <a:pt x="111" y="52"/>
                </a:moveTo>
                <a:cubicBezTo>
                  <a:pt x="111" y="52"/>
                  <a:pt x="111" y="53"/>
                  <a:pt x="111" y="53"/>
                </a:cubicBezTo>
                <a:cubicBezTo>
                  <a:pt x="111" y="50"/>
                  <a:pt x="111" y="48"/>
                  <a:pt x="110" y="45"/>
                </a:cubicBezTo>
                <a:cubicBezTo>
                  <a:pt x="110" y="45"/>
                  <a:pt x="110" y="45"/>
                  <a:pt x="110" y="45"/>
                </a:cubicBezTo>
                <a:cubicBezTo>
                  <a:pt x="110" y="45"/>
                  <a:pt x="110" y="45"/>
                  <a:pt x="110" y="44"/>
                </a:cubicBezTo>
                <a:cubicBezTo>
                  <a:pt x="110" y="45"/>
                  <a:pt x="110" y="49"/>
                  <a:pt x="111" y="52"/>
                </a:cubicBezTo>
                <a:close/>
                <a:moveTo>
                  <a:pt x="48" y="20"/>
                </a:moveTo>
                <a:cubicBezTo>
                  <a:pt x="46" y="19"/>
                  <a:pt x="46" y="21"/>
                  <a:pt x="46" y="21"/>
                </a:cubicBezTo>
                <a:cubicBezTo>
                  <a:pt x="47" y="21"/>
                  <a:pt x="48" y="22"/>
                  <a:pt x="49" y="20"/>
                </a:cubicBezTo>
                <a:cubicBezTo>
                  <a:pt x="45" y="20"/>
                  <a:pt x="49" y="20"/>
                  <a:pt x="48" y="20"/>
                </a:cubicBezTo>
                <a:close/>
                <a:moveTo>
                  <a:pt x="56" y="22"/>
                </a:moveTo>
                <a:cubicBezTo>
                  <a:pt x="58" y="23"/>
                  <a:pt x="54" y="16"/>
                  <a:pt x="54" y="16"/>
                </a:cubicBezTo>
                <a:cubicBezTo>
                  <a:pt x="54" y="13"/>
                  <a:pt x="50" y="16"/>
                  <a:pt x="50" y="16"/>
                </a:cubicBezTo>
                <a:cubicBezTo>
                  <a:pt x="54" y="16"/>
                  <a:pt x="51" y="18"/>
                  <a:pt x="50" y="19"/>
                </a:cubicBezTo>
                <a:cubicBezTo>
                  <a:pt x="50" y="19"/>
                  <a:pt x="54" y="25"/>
                  <a:pt x="54" y="23"/>
                </a:cubicBezTo>
                <a:cubicBezTo>
                  <a:pt x="54" y="22"/>
                  <a:pt x="54" y="22"/>
                  <a:pt x="54" y="21"/>
                </a:cubicBezTo>
                <a:cubicBezTo>
                  <a:pt x="55" y="20"/>
                  <a:pt x="55" y="22"/>
                  <a:pt x="56" y="22"/>
                </a:cubicBezTo>
                <a:close/>
                <a:moveTo>
                  <a:pt x="52" y="20"/>
                </a:moveTo>
                <a:cubicBezTo>
                  <a:pt x="52" y="20"/>
                  <a:pt x="52" y="20"/>
                  <a:pt x="52" y="20"/>
                </a:cubicBezTo>
                <a:cubicBezTo>
                  <a:pt x="52" y="19"/>
                  <a:pt x="50" y="20"/>
                  <a:pt x="52" y="18"/>
                </a:cubicBezTo>
                <a:cubicBezTo>
                  <a:pt x="53" y="18"/>
                  <a:pt x="52" y="19"/>
                  <a:pt x="52" y="20"/>
                </a:cubicBezTo>
                <a:cubicBezTo>
                  <a:pt x="52" y="20"/>
                  <a:pt x="52" y="20"/>
                  <a:pt x="52" y="20"/>
                </a:cubicBezTo>
                <a:close/>
                <a:moveTo>
                  <a:pt x="70" y="1"/>
                </a:moveTo>
                <a:cubicBezTo>
                  <a:pt x="70" y="1"/>
                  <a:pt x="70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lose/>
                <a:moveTo>
                  <a:pt x="99" y="88"/>
                </a:moveTo>
                <a:cubicBezTo>
                  <a:pt x="99" y="88"/>
                  <a:pt x="99" y="88"/>
                  <a:pt x="99" y="88"/>
                </a:cubicBezTo>
                <a:close/>
                <a:moveTo>
                  <a:pt x="110" y="60"/>
                </a:moveTo>
                <a:cubicBezTo>
                  <a:pt x="111" y="59"/>
                  <a:pt x="111" y="59"/>
                  <a:pt x="111" y="58"/>
                </a:cubicBezTo>
                <a:cubicBezTo>
                  <a:pt x="111" y="57"/>
                  <a:pt x="111" y="55"/>
                  <a:pt x="111" y="54"/>
                </a:cubicBezTo>
                <a:cubicBezTo>
                  <a:pt x="111" y="53"/>
                  <a:pt x="111" y="53"/>
                  <a:pt x="111" y="52"/>
                </a:cubicBezTo>
                <a:cubicBezTo>
                  <a:pt x="109" y="46"/>
                  <a:pt x="105" y="39"/>
                  <a:pt x="105" y="36"/>
                </a:cubicBezTo>
                <a:cubicBezTo>
                  <a:pt x="107" y="36"/>
                  <a:pt x="109" y="42"/>
                  <a:pt x="110" y="44"/>
                </a:cubicBezTo>
                <a:cubicBezTo>
                  <a:pt x="110" y="44"/>
                  <a:pt x="110" y="44"/>
                  <a:pt x="110" y="44"/>
                </a:cubicBezTo>
                <a:cubicBezTo>
                  <a:pt x="110" y="44"/>
                  <a:pt x="110" y="43"/>
                  <a:pt x="110" y="43"/>
                </a:cubicBezTo>
                <a:cubicBezTo>
                  <a:pt x="109" y="39"/>
                  <a:pt x="108" y="36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3"/>
                  <a:pt x="106" y="33"/>
                  <a:pt x="106" y="33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4" y="30"/>
                  <a:pt x="103" y="26"/>
                  <a:pt x="101" y="22"/>
                </a:cubicBezTo>
                <a:cubicBezTo>
                  <a:pt x="98" y="19"/>
                  <a:pt x="96" y="16"/>
                  <a:pt x="93" y="14"/>
                </a:cubicBezTo>
                <a:cubicBezTo>
                  <a:pt x="92" y="13"/>
                  <a:pt x="91" y="12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89" y="10"/>
                  <a:pt x="89" y="10"/>
                </a:cubicBezTo>
                <a:cubicBezTo>
                  <a:pt x="88" y="10"/>
                  <a:pt x="87" y="9"/>
                  <a:pt x="87" y="9"/>
                </a:cubicBezTo>
                <a:cubicBezTo>
                  <a:pt x="87" y="9"/>
                  <a:pt x="86" y="9"/>
                  <a:pt x="86" y="9"/>
                </a:cubicBezTo>
                <a:cubicBezTo>
                  <a:pt x="86" y="9"/>
                  <a:pt x="86" y="9"/>
                  <a:pt x="86" y="9"/>
                </a:cubicBezTo>
                <a:cubicBezTo>
                  <a:pt x="84" y="7"/>
                  <a:pt x="82" y="6"/>
                  <a:pt x="80" y="5"/>
                </a:cubicBezTo>
                <a:cubicBezTo>
                  <a:pt x="80" y="5"/>
                  <a:pt x="81" y="5"/>
                  <a:pt x="81" y="5"/>
                </a:cubicBezTo>
                <a:cubicBezTo>
                  <a:pt x="78" y="4"/>
                  <a:pt x="75" y="3"/>
                  <a:pt x="71" y="2"/>
                </a:cubicBezTo>
                <a:cubicBezTo>
                  <a:pt x="73" y="2"/>
                  <a:pt x="75" y="3"/>
                  <a:pt x="77" y="4"/>
                </a:cubicBezTo>
                <a:cubicBezTo>
                  <a:pt x="71" y="1"/>
                  <a:pt x="64" y="0"/>
                  <a:pt x="58" y="0"/>
                </a:cubicBezTo>
                <a:cubicBezTo>
                  <a:pt x="58" y="0"/>
                  <a:pt x="60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3" y="0"/>
                  <a:pt x="52" y="0"/>
                </a:cubicBezTo>
                <a:cubicBezTo>
                  <a:pt x="52" y="0"/>
                  <a:pt x="49" y="1"/>
                  <a:pt x="47" y="1"/>
                </a:cubicBezTo>
                <a:cubicBezTo>
                  <a:pt x="47" y="1"/>
                  <a:pt x="44" y="1"/>
                  <a:pt x="44" y="2"/>
                </a:cubicBezTo>
                <a:cubicBezTo>
                  <a:pt x="44" y="2"/>
                  <a:pt x="44" y="2"/>
                  <a:pt x="45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6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30" y="1"/>
                  <a:pt x="16" y="13"/>
                  <a:pt x="10" y="28"/>
                </a:cubicBezTo>
                <a:cubicBezTo>
                  <a:pt x="15" y="18"/>
                  <a:pt x="23" y="11"/>
                  <a:pt x="33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6"/>
                  <a:pt x="35" y="6"/>
                </a:cubicBezTo>
                <a:cubicBezTo>
                  <a:pt x="37" y="6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4" y="4"/>
                  <a:pt x="50" y="4"/>
                  <a:pt x="56" y="6"/>
                </a:cubicBezTo>
                <a:cubicBezTo>
                  <a:pt x="46" y="3"/>
                  <a:pt x="35" y="4"/>
                  <a:pt x="26" y="10"/>
                </a:cubicBezTo>
                <a:cubicBezTo>
                  <a:pt x="25" y="11"/>
                  <a:pt x="23" y="12"/>
                  <a:pt x="22" y="13"/>
                </a:cubicBezTo>
                <a:cubicBezTo>
                  <a:pt x="23" y="12"/>
                  <a:pt x="25" y="11"/>
                  <a:pt x="26" y="10"/>
                </a:cubicBezTo>
                <a:cubicBezTo>
                  <a:pt x="32" y="6"/>
                  <a:pt x="39" y="3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6" y="2"/>
                  <a:pt x="47" y="2"/>
                </a:cubicBezTo>
                <a:cubicBezTo>
                  <a:pt x="45" y="2"/>
                  <a:pt x="43" y="3"/>
                  <a:pt x="42" y="3"/>
                </a:cubicBezTo>
                <a:cubicBezTo>
                  <a:pt x="45" y="5"/>
                  <a:pt x="50" y="1"/>
                  <a:pt x="53" y="1"/>
                </a:cubicBezTo>
                <a:cubicBezTo>
                  <a:pt x="55" y="1"/>
                  <a:pt x="60" y="2"/>
                  <a:pt x="61" y="2"/>
                </a:cubicBezTo>
                <a:cubicBezTo>
                  <a:pt x="61" y="2"/>
                  <a:pt x="60" y="2"/>
                  <a:pt x="60" y="1"/>
                </a:cubicBezTo>
                <a:cubicBezTo>
                  <a:pt x="63" y="1"/>
                  <a:pt x="68" y="2"/>
                  <a:pt x="70" y="3"/>
                </a:cubicBezTo>
                <a:cubicBezTo>
                  <a:pt x="66" y="4"/>
                  <a:pt x="68" y="2"/>
                  <a:pt x="66" y="4"/>
                </a:cubicBezTo>
                <a:cubicBezTo>
                  <a:pt x="69" y="4"/>
                  <a:pt x="73" y="4"/>
                  <a:pt x="76" y="5"/>
                </a:cubicBezTo>
                <a:cubicBezTo>
                  <a:pt x="73" y="6"/>
                  <a:pt x="77" y="5"/>
                  <a:pt x="75" y="6"/>
                </a:cubicBezTo>
                <a:cubicBezTo>
                  <a:pt x="77" y="6"/>
                  <a:pt x="77" y="6"/>
                  <a:pt x="76" y="6"/>
                </a:cubicBezTo>
                <a:cubicBezTo>
                  <a:pt x="78" y="7"/>
                  <a:pt x="79" y="6"/>
                  <a:pt x="81" y="8"/>
                </a:cubicBezTo>
                <a:cubicBezTo>
                  <a:pt x="79" y="7"/>
                  <a:pt x="78" y="7"/>
                  <a:pt x="76" y="7"/>
                </a:cubicBezTo>
                <a:cubicBezTo>
                  <a:pt x="79" y="8"/>
                  <a:pt x="87" y="13"/>
                  <a:pt x="81" y="11"/>
                </a:cubicBezTo>
                <a:cubicBezTo>
                  <a:pt x="81" y="11"/>
                  <a:pt x="81" y="12"/>
                  <a:pt x="82" y="12"/>
                </a:cubicBezTo>
                <a:cubicBezTo>
                  <a:pt x="83" y="12"/>
                  <a:pt x="83" y="13"/>
                  <a:pt x="84" y="13"/>
                </a:cubicBezTo>
                <a:cubicBezTo>
                  <a:pt x="85" y="14"/>
                  <a:pt x="85" y="14"/>
                  <a:pt x="86" y="14"/>
                </a:cubicBezTo>
                <a:cubicBezTo>
                  <a:pt x="84" y="14"/>
                  <a:pt x="84" y="14"/>
                  <a:pt x="87" y="15"/>
                </a:cubicBezTo>
                <a:cubicBezTo>
                  <a:pt x="85" y="15"/>
                  <a:pt x="84" y="15"/>
                  <a:pt x="83" y="16"/>
                </a:cubicBezTo>
                <a:cubicBezTo>
                  <a:pt x="83" y="15"/>
                  <a:pt x="83" y="14"/>
                  <a:pt x="83" y="14"/>
                </a:cubicBezTo>
                <a:cubicBezTo>
                  <a:pt x="85" y="14"/>
                  <a:pt x="82" y="13"/>
                  <a:pt x="84" y="14"/>
                </a:cubicBezTo>
                <a:cubicBezTo>
                  <a:pt x="84" y="14"/>
                  <a:pt x="84" y="13"/>
                  <a:pt x="84" y="13"/>
                </a:cubicBezTo>
                <a:cubicBezTo>
                  <a:pt x="83" y="13"/>
                  <a:pt x="83" y="13"/>
                  <a:pt x="82" y="12"/>
                </a:cubicBezTo>
                <a:cubicBezTo>
                  <a:pt x="80" y="12"/>
                  <a:pt x="79" y="13"/>
                  <a:pt x="79" y="13"/>
                </a:cubicBezTo>
                <a:cubicBezTo>
                  <a:pt x="78" y="15"/>
                  <a:pt x="83" y="24"/>
                  <a:pt x="85" y="25"/>
                </a:cubicBezTo>
                <a:cubicBezTo>
                  <a:pt x="85" y="24"/>
                  <a:pt x="85" y="23"/>
                  <a:pt x="85" y="23"/>
                </a:cubicBezTo>
                <a:cubicBezTo>
                  <a:pt x="87" y="23"/>
                  <a:pt x="88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24"/>
                  <a:pt x="83" y="16"/>
                  <a:pt x="82" y="17"/>
                </a:cubicBezTo>
                <a:cubicBezTo>
                  <a:pt x="84" y="16"/>
                  <a:pt x="85" y="20"/>
                  <a:pt x="87" y="20"/>
                </a:cubicBezTo>
                <a:cubicBezTo>
                  <a:pt x="87" y="19"/>
                  <a:pt x="87" y="19"/>
                  <a:pt x="87" y="18"/>
                </a:cubicBezTo>
                <a:cubicBezTo>
                  <a:pt x="87" y="19"/>
                  <a:pt x="88" y="18"/>
                  <a:pt x="87" y="18"/>
                </a:cubicBezTo>
                <a:cubicBezTo>
                  <a:pt x="90" y="18"/>
                  <a:pt x="90" y="24"/>
                  <a:pt x="90" y="26"/>
                </a:cubicBezTo>
                <a:cubicBezTo>
                  <a:pt x="89" y="26"/>
                  <a:pt x="87" y="25"/>
                  <a:pt x="86" y="25"/>
                </a:cubicBezTo>
                <a:cubicBezTo>
                  <a:pt x="87" y="26"/>
                  <a:pt x="88" y="33"/>
                  <a:pt x="86" y="34"/>
                </a:cubicBezTo>
                <a:cubicBezTo>
                  <a:pt x="88" y="37"/>
                  <a:pt x="84" y="41"/>
                  <a:pt x="88" y="43"/>
                </a:cubicBezTo>
                <a:cubicBezTo>
                  <a:pt x="91" y="46"/>
                  <a:pt x="90" y="38"/>
                  <a:pt x="90" y="38"/>
                </a:cubicBezTo>
                <a:cubicBezTo>
                  <a:pt x="91" y="38"/>
                  <a:pt x="91" y="38"/>
                  <a:pt x="91" y="38"/>
                </a:cubicBezTo>
                <a:cubicBezTo>
                  <a:pt x="91" y="37"/>
                  <a:pt x="91" y="37"/>
                  <a:pt x="92" y="36"/>
                </a:cubicBezTo>
                <a:cubicBezTo>
                  <a:pt x="94" y="37"/>
                  <a:pt x="95" y="35"/>
                  <a:pt x="99" y="38"/>
                </a:cubicBezTo>
                <a:cubicBezTo>
                  <a:pt x="100" y="36"/>
                  <a:pt x="94" y="32"/>
                  <a:pt x="94" y="32"/>
                </a:cubicBezTo>
                <a:cubicBezTo>
                  <a:pt x="96" y="31"/>
                  <a:pt x="99" y="36"/>
                  <a:pt x="101" y="36"/>
                </a:cubicBezTo>
                <a:cubicBezTo>
                  <a:pt x="100" y="36"/>
                  <a:pt x="98" y="28"/>
                  <a:pt x="97" y="26"/>
                </a:cubicBezTo>
                <a:cubicBezTo>
                  <a:pt x="97" y="26"/>
                  <a:pt x="96" y="26"/>
                  <a:pt x="97" y="26"/>
                </a:cubicBezTo>
                <a:cubicBezTo>
                  <a:pt x="97" y="26"/>
                  <a:pt x="97" y="26"/>
                  <a:pt x="97" y="26"/>
                </a:cubicBezTo>
                <a:cubicBezTo>
                  <a:pt x="98" y="27"/>
                  <a:pt x="99" y="28"/>
                  <a:pt x="99" y="27"/>
                </a:cubicBezTo>
                <a:cubicBezTo>
                  <a:pt x="99" y="26"/>
                  <a:pt x="98" y="25"/>
                  <a:pt x="97" y="25"/>
                </a:cubicBezTo>
                <a:cubicBezTo>
                  <a:pt x="105" y="25"/>
                  <a:pt x="97" y="33"/>
                  <a:pt x="102" y="35"/>
                </a:cubicBezTo>
                <a:cubicBezTo>
                  <a:pt x="102" y="34"/>
                  <a:pt x="102" y="31"/>
                  <a:pt x="103" y="33"/>
                </a:cubicBezTo>
                <a:cubicBezTo>
                  <a:pt x="103" y="32"/>
                  <a:pt x="103" y="32"/>
                  <a:pt x="102" y="31"/>
                </a:cubicBezTo>
                <a:cubicBezTo>
                  <a:pt x="107" y="34"/>
                  <a:pt x="103" y="39"/>
                  <a:pt x="102" y="41"/>
                </a:cubicBezTo>
                <a:cubicBezTo>
                  <a:pt x="102" y="40"/>
                  <a:pt x="98" y="42"/>
                  <a:pt x="98" y="42"/>
                </a:cubicBezTo>
                <a:cubicBezTo>
                  <a:pt x="97" y="42"/>
                  <a:pt x="97" y="38"/>
                  <a:pt x="96" y="39"/>
                </a:cubicBezTo>
                <a:cubicBezTo>
                  <a:pt x="94" y="40"/>
                  <a:pt x="90" y="42"/>
                  <a:pt x="89" y="45"/>
                </a:cubicBezTo>
                <a:cubicBezTo>
                  <a:pt x="86" y="52"/>
                  <a:pt x="86" y="56"/>
                  <a:pt x="86" y="63"/>
                </a:cubicBezTo>
                <a:cubicBezTo>
                  <a:pt x="85" y="69"/>
                  <a:pt x="83" y="66"/>
                  <a:pt x="88" y="70"/>
                </a:cubicBezTo>
                <a:cubicBezTo>
                  <a:pt x="90" y="72"/>
                  <a:pt x="90" y="73"/>
                  <a:pt x="93" y="73"/>
                </a:cubicBezTo>
                <a:cubicBezTo>
                  <a:pt x="97" y="72"/>
                  <a:pt x="99" y="67"/>
                  <a:pt x="103" y="69"/>
                </a:cubicBezTo>
                <a:cubicBezTo>
                  <a:pt x="104" y="75"/>
                  <a:pt x="103" y="81"/>
                  <a:pt x="100" y="86"/>
                </a:cubicBezTo>
                <a:cubicBezTo>
                  <a:pt x="104" y="80"/>
                  <a:pt x="107" y="74"/>
                  <a:pt x="109" y="68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6"/>
                  <a:pt x="110" y="65"/>
                  <a:pt x="110" y="65"/>
                </a:cubicBezTo>
                <a:cubicBezTo>
                  <a:pt x="110" y="65"/>
                  <a:pt x="110" y="65"/>
                  <a:pt x="110" y="64"/>
                </a:cubicBezTo>
                <a:cubicBezTo>
                  <a:pt x="110" y="65"/>
                  <a:pt x="110" y="65"/>
                  <a:pt x="110" y="65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3"/>
                  <a:pt x="110" y="62"/>
                  <a:pt x="110" y="60"/>
                </a:cubicBez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0"/>
                  <a:pt x="110" y="60"/>
                </a:cubicBezTo>
                <a:close/>
                <a:moveTo>
                  <a:pt x="77" y="4"/>
                </a:moveTo>
                <a:cubicBezTo>
                  <a:pt x="78" y="4"/>
                  <a:pt x="79" y="4"/>
                  <a:pt x="80" y="5"/>
                </a:cubicBezTo>
                <a:cubicBezTo>
                  <a:pt x="79" y="4"/>
                  <a:pt x="78" y="4"/>
                  <a:pt x="77" y="4"/>
                </a:cubicBezTo>
                <a:close/>
                <a:moveTo>
                  <a:pt x="90" y="11"/>
                </a:move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lose/>
                <a:moveTo>
                  <a:pt x="96" y="19"/>
                </a:moveTo>
                <a:cubicBezTo>
                  <a:pt x="98" y="19"/>
                  <a:pt x="102" y="24"/>
                  <a:pt x="102" y="25"/>
                </a:cubicBezTo>
                <a:cubicBezTo>
                  <a:pt x="100" y="25"/>
                  <a:pt x="97" y="20"/>
                  <a:pt x="96" y="19"/>
                </a:cubicBezTo>
                <a:close/>
                <a:moveTo>
                  <a:pt x="104" y="80"/>
                </a:moveTo>
                <a:cubicBezTo>
                  <a:pt x="104" y="79"/>
                  <a:pt x="104" y="79"/>
                  <a:pt x="104" y="79"/>
                </a:cubicBezTo>
                <a:cubicBezTo>
                  <a:pt x="104" y="79"/>
                  <a:pt x="104" y="79"/>
                  <a:pt x="104" y="80"/>
                </a:cubicBezTo>
                <a:close/>
                <a:moveTo>
                  <a:pt x="110" y="61"/>
                </a:move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1"/>
                  <a:pt x="110" y="61"/>
                </a:cubicBezTo>
                <a:close/>
                <a:moveTo>
                  <a:pt x="65" y="0"/>
                </a:moveTo>
                <a:cubicBezTo>
                  <a:pt x="66" y="1"/>
                  <a:pt x="65" y="0"/>
                  <a:pt x="65" y="0"/>
                </a:cubicBezTo>
                <a:close/>
                <a:moveTo>
                  <a:pt x="110" y="60"/>
                </a:moveTo>
                <a:cubicBezTo>
                  <a:pt x="111" y="58"/>
                  <a:pt x="111" y="56"/>
                  <a:pt x="111" y="54"/>
                </a:cubicBezTo>
                <a:cubicBezTo>
                  <a:pt x="111" y="56"/>
                  <a:pt x="111" y="58"/>
                  <a:pt x="110" y="60"/>
                </a:cubicBezTo>
                <a:close/>
                <a:moveTo>
                  <a:pt x="95" y="15"/>
                </a:moveTo>
                <a:cubicBezTo>
                  <a:pt x="95" y="15"/>
                  <a:pt x="95" y="15"/>
                  <a:pt x="95" y="15"/>
                </a:cubicBezTo>
                <a:close/>
                <a:moveTo>
                  <a:pt x="99" y="20"/>
                </a:moveTo>
                <a:cubicBezTo>
                  <a:pt x="99" y="20"/>
                  <a:pt x="99" y="20"/>
                  <a:pt x="99" y="20"/>
                </a:cubicBezTo>
                <a:close/>
                <a:moveTo>
                  <a:pt x="111" y="55"/>
                </a:moveTo>
                <a:cubicBezTo>
                  <a:pt x="111" y="55"/>
                  <a:pt x="111" y="55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lose/>
                <a:moveTo>
                  <a:pt x="51" y="0"/>
                </a:moveTo>
                <a:cubicBezTo>
                  <a:pt x="51" y="0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lose/>
                <a:moveTo>
                  <a:pt x="56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74" y="11"/>
                </a:moveTo>
                <a:cubicBezTo>
                  <a:pt x="75" y="12"/>
                  <a:pt x="75" y="12"/>
                  <a:pt x="76" y="12"/>
                </a:cubicBezTo>
                <a:cubicBezTo>
                  <a:pt x="75" y="12"/>
                  <a:pt x="75" y="11"/>
                  <a:pt x="74" y="11"/>
                </a:cubicBezTo>
                <a:close/>
                <a:moveTo>
                  <a:pt x="74" y="25"/>
                </a:moveTo>
                <a:cubicBezTo>
                  <a:pt x="77" y="22"/>
                  <a:pt x="73" y="22"/>
                  <a:pt x="73" y="22"/>
                </a:cubicBezTo>
                <a:cubicBezTo>
                  <a:pt x="72" y="22"/>
                  <a:pt x="72" y="22"/>
                  <a:pt x="71" y="22"/>
                </a:cubicBezTo>
                <a:cubicBezTo>
                  <a:pt x="71" y="23"/>
                  <a:pt x="74" y="26"/>
                  <a:pt x="74" y="25"/>
                </a:cubicBezTo>
                <a:close/>
                <a:moveTo>
                  <a:pt x="86" y="31"/>
                </a:moveTo>
                <a:cubicBezTo>
                  <a:pt x="87" y="29"/>
                  <a:pt x="80" y="26"/>
                  <a:pt x="80" y="25"/>
                </a:cubicBezTo>
                <a:cubicBezTo>
                  <a:pt x="80" y="26"/>
                  <a:pt x="82" y="28"/>
                  <a:pt x="82" y="28"/>
                </a:cubicBezTo>
                <a:cubicBezTo>
                  <a:pt x="83" y="27"/>
                  <a:pt x="85" y="33"/>
                  <a:pt x="86" y="31"/>
                </a:cubicBezTo>
                <a:close/>
                <a:moveTo>
                  <a:pt x="81" y="29"/>
                </a:moveTo>
                <a:cubicBezTo>
                  <a:pt x="81" y="30"/>
                  <a:pt x="81" y="33"/>
                  <a:pt x="83" y="33"/>
                </a:cubicBezTo>
                <a:cubicBezTo>
                  <a:pt x="86" y="33"/>
                  <a:pt x="81" y="28"/>
                  <a:pt x="81" y="29"/>
                </a:cubicBezTo>
                <a:close/>
                <a:moveTo>
                  <a:pt x="80" y="22"/>
                </a:moveTo>
                <a:cubicBezTo>
                  <a:pt x="80" y="23"/>
                  <a:pt x="80" y="24"/>
                  <a:pt x="81" y="24"/>
                </a:cubicBezTo>
                <a:cubicBezTo>
                  <a:pt x="81" y="23"/>
                  <a:pt x="81" y="22"/>
                  <a:pt x="80" y="22"/>
                </a:cubicBezTo>
                <a:close/>
                <a:moveTo>
                  <a:pt x="110" y="65"/>
                </a:moveTo>
                <a:cubicBezTo>
                  <a:pt x="110" y="65"/>
                  <a:pt x="110" y="66"/>
                  <a:pt x="110" y="65"/>
                </a:cubicBezTo>
                <a:close/>
                <a:moveTo>
                  <a:pt x="49" y="106"/>
                </a:moveTo>
                <a:cubicBezTo>
                  <a:pt x="47" y="106"/>
                  <a:pt x="46" y="106"/>
                  <a:pt x="45" y="106"/>
                </a:cubicBezTo>
                <a:cubicBezTo>
                  <a:pt x="45" y="105"/>
                  <a:pt x="48" y="107"/>
                  <a:pt x="49" y="106"/>
                </a:cubicBezTo>
                <a:close/>
                <a:moveTo>
                  <a:pt x="43" y="106"/>
                </a:moveTo>
                <a:cubicBezTo>
                  <a:pt x="43" y="106"/>
                  <a:pt x="42" y="105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lose/>
                <a:moveTo>
                  <a:pt x="21" y="72"/>
                </a:moveTo>
                <a:cubicBezTo>
                  <a:pt x="21" y="72"/>
                  <a:pt x="22" y="69"/>
                  <a:pt x="22" y="69"/>
                </a:cubicBezTo>
                <a:cubicBezTo>
                  <a:pt x="21" y="69"/>
                  <a:pt x="20" y="69"/>
                  <a:pt x="19" y="69"/>
                </a:cubicBezTo>
                <a:cubicBezTo>
                  <a:pt x="19" y="68"/>
                  <a:pt x="19" y="72"/>
                  <a:pt x="21" y="72"/>
                </a:cubicBezTo>
                <a:close/>
                <a:moveTo>
                  <a:pt x="72" y="7"/>
                </a:moveTo>
                <a:cubicBezTo>
                  <a:pt x="73" y="7"/>
                  <a:pt x="72" y="7"/>
                  <a:pt x="69" y="7"/>
                </a:cubicBezTo>
                <a:cubicBezTo>
                  <a:pt x="70" y="7"/>
                  <a:pt x="71" y="7"/>
                  <a:pt x="72" y="7"/>
                </a:cubicBezTo>
                <a:close/>
                <a:moveTo>
                  <a:pt x="46" y="64"/>
                </a:moveTo>
                <a:cubicBezTo>
                  <a:pt x="45" y="64"/>
                  <a:pt x="47" y="65"/>
                  <a:pt x="47" y="65"/>
                </a:cubicBezTo>
                <a:cubicBezTo>
                  <a:pt x="49" y="65"/>
                  <a:pt x="47" y="63"/>
                  <a:pt x="46" y="64"/>
                </a:cubicBezTo>
                <a:close/>
                <a:moveTo>
                  <a:pt x="73" y="9"/>
                </a:moveTo>
                <a:cubicBezTo>
                  <a:pt x="72" y="8"/>
                  <a:pt x="70" y="8"/>
                  <a:pt x="69" y="8"/>
                </a:cubicBezTo>
                <a:cubicBezTo>
                  <a:pt x="69" y="8"/>
                  <a:pt x="70" y="8"/>
                  <a:pt x="70" y="8"/>
                </a:cubicBezTo>
                <a:cubicBezTo>
                  <a:pt x="69" y="8"/>
                  <a:pt x="69" y="8"/>
                  <a:pt x="68" y="8"/>
                </a:cubicBezTo>
                <a:cubicBezTo>
                  <a:pt x="68" y="8"/>
                  <a:pt x="72" y="9"/>
                  <a:pt x="73" y="9"/>
                </a:cubicBezTo>
                <a:close/>
                <a:moveTo>
                  <a:pt x="72" y="7"/>
                </a:moveTo>
                <a:cubicBezTo>
                  <a:pt x="74" y="8"/>
                  <a:pt x="78" y="9"/>
                  <a:pt x="80" y="10"/>
                </a:cubicBezTo>
                <a:cubicBezTo>
                  <a:pt x="79" y="9"/>
                  <a:pt x="73" y="5"/>
                  <a:pt x="72" y="7"/>
                </a:cubicBezTo>
                <a:close/>
                <a:moveTo>
                  <a:pt x="37" y="57"/>
                </a:moveTo>
                <a:cubicBezTo>
                  <a:pt x="40" y="56"/>
                  <a:pt x="27" y="51"/>
                  <a:pt x="30" y="53"/>
                </a:cubicBezTo>
                <a:cubicBezTo>
                  <a:pt x="31" y="54"/>
                  <a:pt x="35" y="58"/>
                  <a:pt x="37" y="57"/>
                </a:cubicBezTo>
                <a:close/>
                <a:moveTo>
                  <a:pt x="48" y="107"/>
                </a:moveTo>
                <a:cubicBezTo>
                  <a:pt x="49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5" y="106"/>
                  <a:pt x="43" y="106"/>
                  <a:pt x="42" y="105"/>
                </a:cubicBezTo>
                <a:cubicBezTo>
                  <a:pt x="42" y="106"/>
                  <a:pt x="42" y="106"/>
                  <a:pt x="43" y="106"/>
                </a:cubicBezTo>
                <a:cubicBezTo>
                  <a:pt x="55" y="109"/>
                  <a:pt x="67" y="108"/>
                  <a:pt x="78" y="103"/>
                </a:cubicBezTo>
                <a:cubicBezTo>
                  <a:pt x="67" y="107"/>
                  <a:pt x="56" y="108"/>
                  <a:pt x="48" y="107"/>
                </a:cubicBezTo>
                <a:close/>
                <a:moveTo>
                  <a:pt x="46" y="67"/>
                </a:moveTo>
                <a:cubicBezTo>
                  <a:pt x="48" y="66"/>
                  <a:pt x="44" y="66"/>
                  <a:pt x="46" y="67"/>
                </a:cubicBezTo>
                <a:close/>
                <a:moveTo>
                  <a:pt x="57" y="9"/>
                </a:moveTo>
                <a:cubicBezTo>
                  <a:pt x="57" y="9"/>
                  <a:pt x="58" y="9"/>
                  <a:pt x="58" y="9"/>
                </a:cubicBezTo>
                <a:cubicBezTo>
                  <a:pt x="58" y="9"/>
                  <a:pt x="57" y="9"/>
                  <a:pt x="57" y="9"/>
                </a:cubicBezTo>
                <a:close/>
                <a:moveTo>
                  <a:pt x="22" y="95"/>
                </a:moveTo>
                <a:cubicBezTo>
                  <a:pt x="4" y="78"/>
                  <a:pt x="0" y="50"/>
                  <a:pt x="10" y="28"/>
                </a:cubicBezTo>
                <a:cubicBezTo>
                  <a:pt x="7" y="33"/>
                  <a:pt x="5" y="38"/>
                  <a:pt x="4" y="44"/>
                </a:cubicBezTo>
                <a:cubicBezTo>
                  <a:pt x="0" y="63"/>
                  <a:pt x="8" y="82"/>
                  <a:pt x="22" y="95"/>
                </a:cubicBezTo>
                <a:close/>
                <a:moveTo>
                  <a:pt x="54" y="9"/>
                </a:moveTo>
                <a:cubicBezTo>
                  <a:pt x="52" y="9"/>
                  <a:pt x="53" y="9"/>
                  <a:pt x="54" y="9"/>
                </a:cubicBezTo>
                <a:close/>
                <a:moveTo>
                  <a:pt x="43" y="59"/>
                </a:moveTo>
                <a:cubicBezTo>
                  <a:pt x="41" y="58"/>
                  <a:pt x="37" y="57"/>
                  <a:pt x="39" y="60"/>
                </a:cubicBezTo>
                <a:cubicBezTo>
                  <a:pt x="39" y="60"/>
                  <a:pt x="43" y="61"/>
                  <a:pt x="43" y="59"/>
                </a:cubicBezTo>
                <a:close/>
                <a:moveTo>
                  <a:pt x="58" y="2"/>
                </a:moveTo>
                <a:cubicBezTo>
                  <a:pt x="61" y="2"/>
                  <a:pt x="54" y="2"/>
                  <a:pt x="58" y="2"/>
                </a:cubicBezTo>
                <a:close/>
                <a:moveTo>
                  <a:pt x="80" y="10"/>
                </a:moveTo>
                <a:cubicBezTo>
                  <a:pt x="81" y="11"/>
                  <a:pt x="82" y="10"/>
                  <a:pt x="80" y="10"/>
                </a:cubicBezTo>
                <a:close/>
                <a:moveTo>
                  <a:pt x="52" y="12"/>
                </a:moveTo>
                <a:cubicBezTo>
                  <a:pt x="51" y="12"/>
                  <a:pt x="53" y="12"/>
                  <a:pt x="54" y="12"/>
                </a:cubicBezTo>
                <a:cubicBezTo>
                  <a:pt x="54" y="12"/>
                  <a:pt x="54" y="12"/>
                  <a:pt x="54" y="11"/>
                </a:cubicBezTo>
                <a:cubicBezTo>
                  <a:pt x="54" y="11"/>
                  <a:pt x="53" y="11"/>
                  <a:pt x="53" y="11"/>
                </a:cubicBezTo>
                <a:cubicBezTo>
                  <a:pt x="52" y="12"/>
                  <a:pt x="51" y="12"/>
                  <a:pt x="51" y="12"/>
                </a:cubicBezTo>
                <a:cubicBezTo>
                  <a:pt x="51" y="12"/>
                  <a:pt x="52" y="12"/>
                  <a:pt x="52" y="12"/>
                </a:cubicBezTo>
                <a:close/>
                <a:moveTo>
                  <a:pt x="70" y="10"/>
                </a:moveTo>
                <a:cubicBezTo>
                  <a:pt x="71" y="10"/>
                  <a:pt x="72" y="10"/>
                  <a:pt x="72" y="11"/>
                </a:cubicBezTo>
                <a:cubicBezTo>
                  <a:pt x="73" y="10"/>
                  <a:pt x="72" y="10"/>
                  <a:pt x="71" y="10"/>
                </a:cubicBezTo>
                <a:cubicBezTo>
                  <a:pt x="72" y="10"/>
                  <a:pt x="71" y="10"/>
                  <a:pt x="70" y="10"/>
                </a:cubicBezTo>
                <a:close/>
                <a:moveTo>
                  <a:pt x="55" y="11"/>
                </a:moveTo>
                <a:cubicBezTo>
                  <a:pt x="55" y="11"/>
                  <a:pt x="55" y="11"/>
                  <a:pt x="55" y="10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57" y="10"/>
                </a:moveTo>
                <a:cubicBezTo>
                  <a:pt x="56" y="10"/>
                  <a:pt x="56" y="11"/>
                  <a:pt x="55" y="11"/>
                </a:cubicBezTo>
                <a:cubicBezTo>
                  <a:pt x="56" y="12"/>
                  <a:pt x="57" y="10"/>
                  <a:pt x="57" y="10"/>
                </a:cubicBezTo>
                <a:close/>
                <a:moveTo>
                  <a:pt x="56" y="10"/>
                </a:moveTo>
                <a:cubicBezTo>
                  <a:pt x="56" y="10"/>
                  <a:pt x="56" y="10"/>
                  <a:pt x="56" y="9"/>
                </a:cubicBezTo>
                <a:cubicBezTo>
                  <a:pt x="55" y="10"/>
                  <a:pt x="54" y="10"/>
                  <a:pt x="54" y="11"/>
                </a:cubicBezTo>
                <a:cubicBezTo>
                  <a:pt x="54" y="11"/>
                  <a:pt x="56" y="10"/>
                  <a:pt x="56" y="10"/>
                </a:cubicBezTo>
                <a:close/>
                <a:moveTo>
                  <a:pt x="54" y="12"/>
                </a:moveTo>
                <a:cubicBezTo>
                  <a:pt x="53" y="12"/>
                  <a:pt x="52" y="14"/>
                  <a:pt x="51" y="14"/>
                </a:cubicBezTo>
                <a:cubicBezTo>
                  <a:pt x="52" y="14"/>
                  <a:pt x="53" y="14"/>
                  <a:pt x="53" y="14"/>
                </a:cubicBezTo>
                <a:cubicBezTo>
                  <a:pt x="53" y="13"/>
                  <a:pt x="55" y="14"/>
                  <a:pt x="53" y="13"/>
                </a:cubicBezTo>
                <a:cubicBezTo>
                  <a:pt x="53" y="13"/>
                  <a:pt x="55" y="11"/>
                  <a:pt x="55" y="11"/>
                </a:cubicBezTo>
                <a:cubicBezTo>
                  <a:pt x="55" y="11"/>
                  <a:pt x="54" y="11"/>
                  <a:pt x="54" y="11"/>
                </a:cubicBezTo>
                <a:cubicBezTo>
                  <a:pt x="54" y="12"/>
                  <a:pt x="54" y="12"/>
                  <a:pt x="54" y="12"/>
                </a:cubicBezTo>
                <a:close/>
                <a:moveTo>
                  <a:pt x="54" y="9"/>
                </a:moveTo>
                <a:cubicBezTo>
                  <a:pt x="55" y="9"/>
                  <a:pt x="56" y="9"/>
                  <a:pt x="56" y="8"/>
                </a:cubicBezTo>
                <a:cubicBezTo>
                  <a:pt x="55" y="8"/>
                  <a:pt x="55" y="9"/>
                  <a:pt x="54" y="9"/>
                </a:cubicBezTo>
                <a:close/>
                <a:moveTo>
                  <a:pt x="57" y="10"/>
                </a:move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56" y="10"/>
                  <a:pt x="57" y="10"/>
                </a:cubicBezTo>
                <a:close/>
                <a:moveTo>
                  <a:pt x="61" y="9"/>
                </a:moveTo>
                <a:cubicBezTo>
                  <a:pt x="60" y="10"/>
                  <a:pt x="60" y="10"/>
                  <a:pt x="58" y="10"/>
                </a:cubicBezTo>
                <a:cubicBezTo>
                  <a:pt x="57" y="10"/>
                  <a:pt x="55" y="13"/>
                  <a:pt x="54" y="14"/>
                </a:cubicBezTo>
                <a:cubicBezTo>
                  <a:pt x="55" y="13"/>
                  <a:pt x="62" y="11"/>
                  <a:pt x="61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ardrop 7"/>
          <p:cNvSpPr/>
          <p:nvPr/>
        </p:nvSpPr>
        <p:spPr>
          <a:xfrm rot="16200000">
            <a:off x="5846742" y="3770156"/>
            <a:ext cx="1730505" cy="1730505"/>
          </a:xfrm>
          <a:prstGeom prst="teardrop">
            <a:avLst/>
          </a:pr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ardrop 10"/>
          <p:cNvSpPr/>
          <p:nvPr/>
        </p:nvSpPr>
        <p:spPr>
          <a:xfrm rot="10800000">
            <a:off x="5846742" y="1953971"/>
            <a:ext cx="1730505" cy="1730505"/>
          </a:xfrm>
          <a:prstGeom prst="teardrop">
            <a:avLst/>
          </a:prstGeom>
          <a:solidFill>
            <a:srgbClr val="47C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ardrop 6"/>
          <p:cNvSpPr/>
          <p:nvPr/>
        </p:nvSpPr>
        <p:spPr>
          <a:xfrm>
            <a:off x="4031692" y="3770156"/>
            <a:ext cx="1730505" cy="1730505"/>
          </a:xfrm>
          <a:prstGeom prst="teardrop">
            <a:avLst/>
          </a:prstGeom>
          <a:solidFill>
            <a:srgbClr val="47C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ardrop 8"/>
          <p:cNvSpPr/>
          <p:nvPr/>
        </p:nvSpPr>
        <p:spPr>
          <a:xfrm rot="5400000">
            <a:off x="4022290" y="1971426"/>
            <a:ext cx="1730505" cy="1730505"/>
          </a:xfrm>
          <a:prstGeom prst="teardrop">
            <a:avLst/>
          </a:prstGeom>
          <a:solidFill>
            <a:srgbClr val="00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rgbClr val="0073C4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6443678" y="2518131"/>
            <a:ext cx="470747" cy="574612"/>
          </a:xfrm>
          <a:custGeom>
            <a:avLst/>
            <a:gdLst>
              <a:gd name="T0" fmla="*/ 608 w 764"/>
              <a:gd name="T1" fmla="*/ 880 h 931"/>
              <a:gd name="T2" fmla="*/ 390 w 764"/>
              <a:gd name="T3" fmla="*/ 879 h 931"/>
              <a:gd name="T4" fmla="*/ 382 w 764"/>
              <a:gd name="T5" fmla="*/ 879 h 931"/>
              <a:gd name="T6" fmla="*/ 374 w 764"/>
              <a:gd name="T7" fmla="*/ 879 h 931"/>
              <a:gd name="T8" fmla="*/ 157 w 764"/>
              <a:gd name="T9" fmla="*/ 880 h 931"/>
              <a:gd name="T10" fmla="*/ 90 w 764"/>
              <a:gd name="T11" fmla="*/ 744 h 931"/>
              <a:gd name="T12" fmla="*/ 298 w 764"/>
              <a:gd name="T13" fmla="*/ 364 h 931"/>
              <a:gd name="T14" fmla="*/ 377 w 764"/>
              <a:gd name="T15" fmla="*/ 52 h 931"/>
              <a:gd name="T16" fmla="*/ 467 w 764"/>
              <a:gd name="T17" fmla="*/ 52 h 931"/>
              <a:gd name="T18" fmla="*/ 470 w 764"/>
              <a:gd name="T19" fmla="*/ 377 h 931"/>
              <a:gd name="T20" fmla="*/ 697 w 764"/>
              <a:gd name="T21" fmla="*/ 850 h 931"/>
              <a:gd name="T22" fmla="*/ 518 w 764"/>
              <a:gd name="T23" fmla="*/ 358 h 931"/>
              <a:gd name="T24" fmla="*/ 492 w 764"/>
              <a:gd name="T25" fmla="*/ 0 h 931"/>
              <a:gd name="T26" fmla="*/ 377 w 764"/>
              <a:gd name="T27" fmla="*/ 0 h 931"/>
              <a:gd name="T28" fmla="*/ 246 w 764"/>
              <a:gd name="T29" fmla="*/ 26 h 931"/>
              <a:gd name="T30" fmla="*/ 45 w 764"/>
              <a:gd name="T31" fmla="*/ 718 h 931"/>
              <a:gd name="T32" fmla="*/ 157 w 764"/>
              <a:gd name="T33" fmla="*/ 931 h 931"/>
              <a:gd name="T34" fmla="*/ 608 w 764"/>
              <a:gd name="T35" fmla="*/ 931 h 931"/>
              <a:gd name="T36" fmla="*/ 719 w 764"/>
              <a:gd name="T37" fmla="*/ 718 h 931"/>
              <a:gd name="T38" fmla="*/ 430 w 764"/>
              <a:gd name="T39" fmla="*/ 737 h 931"/>
              <a:gd name="T40" fmla="*/ 498 w 764"/>
              <a:gd name="T41" fmla="*/ 737 h 931"/>
              <a:gd name="T42" fmla="*/ 330 w 764"/>
              <a:gd name="T43" fmla="*/ 703 h 931"/>
              <a:gd name="T44" fmla="*/ 330 w 764"/>
              <a:gd name="T45" fmla="*/ 583 h 931"/>
              <a:gd name="T46" fmla="*/ 330 w 764"/>
              <a:gd name="T47" fmla="*/ 703 h 931"/>
              <a:gd name="T48" fmla="*/ 429 w 764"/>
              <a:gd name="T49" fmla="*/ 530 h 931"/>
              <a:gd name="T50" fmla="*/ 262 w 764"/>
              <a:gd name="T51" fmla="*/ 530 h 931"/>
              <a:gd name="T52" fmla="*/ 119 w 764"/>
              <a:gd name="T53" fmla="*/ 823 h 931"/>
              <a:gd name="T54" fmla="*/ 382 w 764"/>
              <a:gd name="T55" fmla="*/ 832 h 931"/>
              <a:gd name="T56" fmla="*/ 645 w 764"/>
              <a:gd name="T57" fmla="*/ 823 h 931"/>
              <a:gd name="T58" fmla="*/ 503 w 764"/>
              <a:gd name="T59" fmla="*/ 530 h 931"/>
              <a:gd name="T60" fmla="*/ 464 w 764"/>
              <a:gd name="T61" fmla="*/ 450 h 931"/>
              <a:gd name="T62" fmla="*/ 354 w 764"/>
              <a:gd name="T63" fmla="*/ 45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4" h="931">
                <a:moveTo>
                  <a:pt x="697" y="850"/>
                </a:moveTo>
                <a:cubicBezTo>
                  <a:pt x="686" y="869"/>
                  <a:pt x="653" y="880"/>
                  <a:pt x="608" y="880"/>
                </a:cubicBezTo>
                <a:cubicBezTo>
                  <a:pt x="553" y="880"/>
                  <a:pt x="438" y="879"/>
                  <a:pt x="393" y="879"/>
                </a:cubicBezTo>
                <a:cubicBezTo>
                  <a:pt x="392" y="879"/>
                  <a:pt x="391" y="879"/>
                  <a:pt x="390" y="879"/>
                </a:cubicBezTo>
                <a:cubicBezTo>
                  <a:pt x="390" y="879"/>
                  <a:pt x="387" y="879"/>
                  <a:pt x="382" y="879"/>
                </a:cubicBezTo>
                <a:cubicBezTo>
                  <a:pt x="377" y="879"/>
                  <a:pt x="374" y="879"/>
                  <a:pt x="374" y="879"/>
                </a:cubicBezTo>
                <a:cubicBezTo>
                  <a:pt x="373" y="879"/>
                  <a:pt x="372" y="879"/>
                  <a:pt x="372" y="879"/>
                </a:cubicBezTo>
                <a:cubicBezTo>
                  <a:pt x="326" y="879"/>
                  <a:pt x="211" y="880"/>
                  <a:pt x="157" y="880"/>
                </a:cubicBezTo>
                <a:cubicBezTo>
                  <a:pt x="111" y="880"/>
                  <a:pt x="78" y="869"/>
                  <a:pt x="67" y="850"/>
                </a:cubicBezTo>
                <a:cubicBezTo>
                  <a:pt x="55" y="829"/>
                  <a:pt x="63" y="792"/>
                  <a:pt x="90" y="744"/>
                </a:cubicBezTo>
                <a:cubicBezTo>
                  <a:pt x="174" y="594"/>
                  <a:pt x="293" y="379"/>
                  <a:pt x="294" y="377"/>
                </a:cubicBezTo>
                <a:cubicBezTo>
                  <a:pt x="296" y="373"/>
                  <a:pt x="298" y="369"/>
                  <a:pt x="298" y="364"/>
                </a:cubicBezTo>
                <a:lnTo>
                  <a:pt x="298" y="52"/>
                </a:lnTo>
                <a:lnTo>
                  <a:pt x="377" y="52"/>
                </a:lnTo>
                <a:lnTo>
                  <a:pt x="387" y="52"/>
                </a:lnTo>
                <a:lnTo>
                  <a:pt x="467" y="52"/>
                </a:lnTo>
                <a:lnTo>
                  <a:pt x="467" y="364"/>
                </a:lnTo>
                <a:cubicBezTo>
                  <a:pt x="467" y="369"/>
                  <a:pt x="468" y="373"/>
                  <a:pt x="470" y="377"/>
                </a:cubicBezTo>
                <a:cubicBezTo>
                  <a:pt x="471" y="379"/>
                  <a:pt x="590" y="594"/>
                  <a:pt x="674" y="744"/>
                </a:cubicBezTo>
                <a:cubicBezTo>
                  <a:pt x="702" y="792"/>
                  <a:pt x="710" y="829"/>
                  <a:pt x="697" y="850"/>
                </a:cubicBezTo>
                <a:close/>
                <a:moveTo>
                  <a:pt x="719" y="718"/>
                </a:moveTo>
                <a:cubicBezTo>
                  <a:pt x="643" y="582"/>
                  <a:pt x="538" y="393"/>
                  <a:pt x="518" y="358"/>
                </a:cubicBezTo>
                <a:lnTo>
                  <a:pt x="518" y="26"/>
                </a:lnTo>
                <a:cubicBezTo>
                  <a:pt x="518" y="12"/>
                  <a:pt x="507" y="0"/>
                  <a:pt x="492" y="0"/>
                </a:cubicBezTo>
                <a:lnTo>
                  <a:pt x="387" y="0"/>
                </a:lnTo>
                <a:lnTo>
                  <a:pt x="377" y="0"/>
                </a:lnTo>
                <a:lnTo>
                  <a:pt x="272" y="0"/>
                </a:lnTo>
                <a:cubicBezTo>
                  <a:pt x="258" y="0"/>
                  <a:pt x="246" y="12"/>
                  <a:pt x="246" y="26"/>
                </a:cubicBezTo>
                <a:lnTo>
                  <a:pt x="246" y="358"/>
                </a:lnTo>
                <a:cubicBezTo>
                  <a:pt x="226" y="393"/>
                  <a:pt x="121" y="582"/>
                  <a:pt x="45" y="718"/>
                </a:cubicBezTo>
                <a:cubicBezTo>
                  <a:pt x="8" y="785"/>
                  <a:pt x="0" y="838"/>
                  <a:pt x="22" y="876"/>
                </a:cubicBezTo>
                <a:cubicBezTo>
                  <a:pt x="44" y="912"/>
                  <a:pt x="90" y="931"/>
                  <a:pt x="157" y="931"/>
                </a:cubicBezTo>
                <a:cubicBezTo>
                  <a:pt x="216" y="931"/>
                  <a:pt x="348" y="930"/>
                  <a:pt x="382" y="930"/>
                </a:cubicBezTo>
                <a:cubicBezTo>
                  <a:pt x="417" y="930"/>
                  <a:pt x="548" y="931"/>
                  <a:pt x="608" y="931"/>
                </a:cubicBezTo>
                <a:cubicBezTo>
                  <a:pt x="674" y="931"/>
                  <a:pt x="721" y="912"/>
                  <a:pt x="742" y="876"/>
                </a:cubicBezTo>
                <a:cubicBezTo>
                  <a:pt x="764" y="838"/>
                  <a:pt x="757" y="785"/>
                  <a:pt x="719" y="718"/>
                </a:cubicBezTo>
                <a:close/>
                <a:moveTo>
                  <a:pt x="464" y="771"/>
                </a:moveTo>
                <a:cubicBezTo>
                  <a:pt x="445" y="771"/>
                  <a:pt x="430" y="756"/>
                  <a:pt x="430" y="737"/>
                </a:cubicBezTo>
                <a:cubicBezTo>
                  <a:pt x="430" y="718"/>
                  <a:pt x="445" y="703"/>
                  <a:pt x="464" y="703"/>
                </a:cubicBezTo>
                <a:cubicBezTo>
                  <a:pt x="482" y="703"/>
                  <a:pt x="498" y="718"/>
                  <a:pt x="498" y="737"/>
                </a:cubicBezTo>
                <a:cubicBezTo>
                  <a:pt x="498" y="756"/>
                  <a:pt x="482" y="771"/>
                  <a:pt x="464" y="771"/>
                </a:cubicBezTo>
                <a:close/>
                <a:moveTo>
                  <a:pt x="330" y="703"/>
                </a:moveTo>
                <a:cubicBezTo>
                  <a:pt x="297" y="703"/>
                  <a:pt x="269" y="676"/>
                  <a:pt x="269" y="643"/>
                </a:cubicBezTo>
                <a:cubicBezTo>
                  <a:pt x="269" y="610"/>
                  <a:pt x="297" y="583"/>
                  <a:pt x="330" y="583"/>
                </a:cubicBezTo>
                <a:cubicBezTo>
                  <a:pt x="363" y="583"/>
                  <a:pt x="390" y="610"/>
                  <a:pt x="390" y="643"/>
                </a:cubicBezTo>
                <a:cubicBezTo>
                  <a:pt x="390" y="676"/>
                  <a:pt x="363" y="703"/>
                  <a:pt x="330" y="703"/>
                </a:cubicBezTo>
                <a:close/>
                <a:moveTo>
                  <a:pt x="503" y="530"/>
                </a:moveTo>
                <a:lnTo>
                  <a:pt x="429" y="530"/>
                </a:lnTo>
                <a:lnTo>
                  <a:pt x="335" y="530"/>
                </a:lnTo>
                <a:lnTo>
                  <a:pt x="262" y="530"/>
                </a:lnTo>
                <a:cubicBezTo>
                  <a:pt x="222" y="600"/>
                  <a:pt x="177" y="680"/>
                  <a:pt x="139" y="749"/>
                </a:cubicBezTo>
                <a:cubicBezTo>
                  <a:pt x="100" y="820"/>
                  <a:pt x="120" y="823"/>
                  <a:pt x="119" y="823"/>
                </a:cubicBezTo>
                <a:cubicBezTo>
                  <a:pt x="122" y="826"/>
                  <a:pt x="119" y="833"/>
                  <a:pt x="174" y="833"/>
                </a:cubicBezTo>
                <a:cubicBezTo>
                  <a:pt x="225" y="833"/>
                  <a:pt x="322" y="833"/>
                  <a:pt x="382" y="832"/>
                </a:cubicBezTo>
                <a:cubicBezTo>
                  <a:pt x="442" y="833"/>
                  <a:pt x="539" y="833"/>
                  <a:pt x="590" y="833"/>
                </a:cubicBezTo>
                <a:cubicBezTo>
                  <a:pt x="646" y="833"/>
                  <a:pt x="642" y="826"/>
                  <a:pt x="645" y="823"/>
                </a:cubicBezTo>
                <a:cubicBezTo>
                  <a:pt x="644" y="823"/>
                  <a:pt x="665" y="820"/>
                  <a:pt x="625" y="749"/>
                </a:cubicBezTo>
                <a:cubicBezTo>
                  <a:pt x="587" y="680"/>
                  <a:pt x="542" y="600"/>
                  <a:pt x="503" y="530"/>
                </a:cubicBezTo>
                <a:close/>
                <a:moveTo>
                  <a:pt x="409" y="505"/>
                </a:moveTo>
                <a:cubicBezTo>
                  <a:pt x="439" y="505"/>
                  <a:pt x="464" y="480"/>
                  <a:pt x="464" y="450"/>
                </a:cubicBezTo>
                <a:cubicBezTo>
                  <a:pt x="464" y="419"/>
                  <a:pt x="439" y="395"/>
                  <a:pt x="409" y="395"/>
                </a:cubicBezTo>
                <a:cubicBezTo>
                  <a:pt x="379" y="395"/>
                  <a:pt x="354" y="419"/>
                  <a:pt x="354" y="450"/>
                </a:cubicBezTo>
                <a:cubicBezTo>
                  <a:pt x="354" y="480"/>
                  <a:pt x="379" y="505"/>
                  <a:pt x="409" y="5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3" name="Freeform 16"/>
          <p:cNvSpPr>
            <a:spLocks noEditPoints="1"/>
          </p:cNvSpPr>
          <p:nvPr/>
        </p:nvSpPr>
        <p:spPr bwMode="auto">
          <a:xfrm>
            <a:off x="4573432" y="2541969"/>
            <a:ext cx="628220" cy="554509"/>
          </a:xfrm>
          <a:custGeom>
            <a:avLst/>
            <a:gdLst>
              <a:gd name="T0" fmla="*/ 425 w 1020"/>
              <a:gd name="T1" fmla="*/ 569 h 897"/>
              <a:gd name="T2" fmla="*/ 889 w 1020"/>
              <a:gd name="T3" fmla="*/ 586 h 897"/>
              <a:gd name="T4" fmla="*/ 879 w 1020"/>
              <a:gd name="T5" fmla="*/ 537 h 897"/>
              <a:gd name="T6" fmla="*/ 426 w 1020"/>
              <a:gd name="T7" fmla="*/ 554 h 897"/>
              <a:gd name="T8" fmla="*/ 879 w 1020"/>
              <a:gd name="T9" fmla="*/ 537 h 897"/>
              <a:gd name="T10" fmla="*/ 421 w 1020"/>
              <a:gd name="T11" fmla="*/ 504 h 897"/>
              <a:gd name="T12" fmla="*/ 882 w 1020"/>
              <a:gd name="T13" fmla="*/ 521 h 897"/>
              <a:gd name="T14" fmla="*/ 402 w 1020"/>
              <a:gd name="T15" fmla="*/ 484 h 897"/>
              <a:gd name="T16" fmla="*/ 906 w 1020"/>
              <a:gd name="T17" fmla="*/ 608 h 897"/>
              <a:gd name="T18" fmla="*/ 390 w 1020"/>
              <a:gd name="T19" fmla="*/ 645 h 897"/>
              <a:gd name="T20" fmla="*/ 361 w 1020"/>
              <a:gd name="T21" fmla="*/ 472 h 897"/>
              <a:gd name="T22" fmla="*/ 906 w 1020"/>
              <a:gd name="T23" fmla="*/ 448 h 897"/>
              <a:gd name="T24" fmla="*/ 402 w 1020"/>
              <a:gd name="T25" fmla="*/ 484 h 897"/>
              <a:gd name="T26" fmla="*/ 515 w 1020"/>
              <a:gd name="T27" fmla="*/ 59 h 897"/>
              <a:gd name="T28" fmla="*/ 501 w 1020"/>
              <a:gd name="T29" fmla="*/ 4 h 897"/>
              <a:gd name="T30" fmla="*/ 523 w 1020"/>
              <a:gd name="T31" fmla="*/ 1 h 897"/>
              <a:gd name="T32" fmla="*/ 614 w 1020"/>
              <a:gd name="T33" fmla="*/ 58 h 897"/>
              <a:gd name="T34" fmla="*/ 548 w 1020"/>
              <a:gd name="T35" fmla="*/ 84 h 897"/>
              <a:gd name="T36" fmla="*/ 546 w 1020"/>
              <a:gd name="T37" fmla="*/ 156 h 897"/>
              <a:gd name="T38" fmla="*/ 527 w 1020"/>
              <a:gd name="T39" fmla="*/ 325 h 897"/>
              <a:gd name="T40" fmla="*/ 568 w 1020"/>
              <a:gd name="T41" fmla="*/ 160 h 897"/>
              <a:gd name="T42" fmla="*/ 727 w 1020"/>
              <a:gd name="T43" fmla="*/ 130 h 897"/>
              <a:gd name="T44" fmla="*/ 659 w 1020"/>
              <a:gd name="T45" fmla="*/ 425 h 897"/>
              <a:gd name="T46" fmla="*/ 607 w 1020"/>
              <a:gd name="T47" fmla="*/ 425 h 897"/>
              <a:gd name="T48" fmla="*/ 539 w 1020"/>
              <a:gd name="T49" fmla="*/ 130 h 897"/>
              <a:gd name="T50" fmla="*/ 641 w 1020"/>
              <a:gd name="T51" fmla="*/ 45 h 897"/>
              <a:gd name="T52" fmla="*/ 641 w 1020"/>
              <a:gd name="T53" fmla="*/ 131 h 897"/>
              <a:gd name="T54" fmla="*/ 354 w 1020"/>
              <a:gd name="T55" fmla="*/ 806 h 897"/>
              <a:gd name="T56" fmla="*/ 952 w 1020"/>
              <a:gd name="T57" fmla="*/ 826 h 897"/>
              <a:gd name="T58" fmla="*/ 354 w 1020"/>
              <a:gd name="T59" fmla="*/ 806 h 897"/>
              <a:gd name="T60" fmla="*/ 946 w 1020"/>
              <a:gd name="T61" fmla="*/ 769 h 897"/>
              <a:gd name="T62" fmla="*/ 358 w 1020"/>
              <a:gd name="T63" fmla="*/ 789 h 897"/>
              <a:gd name="T64" fmla="*/ 346 w 1020"/>
              <a:gd name="T65" fmla="*/ 733 h 897"/>
              <a:gd name="T66" fmla="*/ 948 w 1020"/>
              <a:gd name="T67" fmla="*/ 752 h 897"/>
              <a:gd name="T68" fmla="*/ 346 w 1020"/>
              <a:gd name="T69" fmla="*/ 733 h 897"/>
              <a:gd name="T70" fmla="*/ 974 w 1020"/>
              <a:gd name="T71" fmla="*/ 852 h 897"/>
              <a:gd name="T72" fmla="*/ 327 w 1020"/>
              <a:gd name="T73" fmla="*/ 893 h 897"/>
              <a:gd name="T74" fmla="*/ 1020 w 1020"/>
              <a:gd name="T75" fmla="*/ 866 h 897"/>
              <a:gd name="T76" fmla="*/ 988 w 1020"/>
              <a:gd name="T77" fmla="*/ 667 h 897"/>
              <a:gd name="T78" fmla="*/ 327 w 1020"/>
              <a:gd name="T79" fmla="*/ 709 h 897"/>
              <a:gd name="T80" fmla="*/ 334 w 1020"/>
              <a:gd name="T81" fmla="*/ 282 h 897"/>
              <a:gd name="T82" fmla="*/ 154 w 1020"/>
              <a:gd name="T83" fmla="*/ 820 h 897"/>
              <a:gd name="T84" fmla="*/ 334 w 1020"/>
              <a:gd name="T85" fmla="*/ 282 h 897"/>
              <a:gd name="T86" fmla="*/ 107 w 1020"/>
              <a:gd name="T87" fmla="*/ 798 h 897"/>
              <a:gd name="T88" fmla="*/ 318 w 1020"/>
              <a:gd name="T89" fmla="*/ 279 h 897"/>
              <a:gd name="T90" fmla="*/ 273 w 1020"/>
              <a:gd name="T91" fmla="*/ 251 h 897"/>
              <a:gd name="T92" fmla="*/ 92 w 1020"/>
              <a:gd name="T93" fmla="*/ 793 h 897"/>
              <a:gd name="T94" fmla="*/ 273 w 1020"/>
              <a:gd name="T95" fmla="*/ 251 h 897"/>
              <a:gd name="T96" fmla="*/ 170 w 1020"/>
              <a:gd name="T97" fmla="*/ 848 h 897"/>
              <a:gd name="T98" fmla="*/ 418 w 1020"/>
              <a:gd name="T99" fmla="*/ 286 h 897"/>
              <a:gd name="T100" fmla="*/ 167 w 1020"/>
              <a:gd name="T101" fmla="*/ 892 h 897"/>
              <a:gd name="T102" fmla="*/ 6 w 1020"/>
              <a:gd name="T103" fmla="*/ 801 h 897"/>
              <a:gd name="T104" fmla="*/ 258 w 1020"/>
              <a:gd name="T105" fmla="*/ 227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20" h="897">
                <a:moveTo>
                  <a:pt x="882" y="569"/>
                </a:moveTo>
                <a:lnTo>
                  <a:pt x="425" y="569"/>
                </a:lnTo>
                <a:cubicBezTo>
                  <a:pt x="424" y="575"/>
                  <a:pt x="423" y="580"/>
                  <a:pt x="421" y="586"/>
                </a:cubicBezTo>
                <a:lnTo>
                  <a:pt x="889" y="586"/>
                </a:lnTo>
                <a:cubicBezTo>
                  <a:pt x="886" y="580"/>
                  <a:pt x="884" y="575"/>
                  <a:pt x="882" y="569"/>
                </a:cubicBezTo>
                <a:close/>
                <a:moveTo>
                  <a:pt x="879" y="537"/>
                </a:moveTo>
                <a:lnTo>
                  <a:pt x="426" y="537"/>
                </a:lnTo>
                <a:cubicBezTo>
                  <a:pt x="426" y="542"/>
                  <a:pt x="426" y="548"/>
                  <a:pt x="426" y="554"/>
                </a:cubicBezTo>
                <a:lnTo>
                  <a:pt x="879" y="554"/>
                </a:lnTo>
                <a:cubicBezTo>
                  <a:pt x="878" y="548"/>
                  <a:pt x="878" y="542"/>
                  <a:pt x="879" y="537"/>
                </a:cubicBezTo>
                <a:close/>
                <a:moveTo>
                  <a:pt x="889" y="504"/>
                </a:moveTo>
                <a:lnTo>
                  <a:pt x="421" y="504"/>
                </a:lnTo>
                <a:cubicBezTo>
                  <a:pt x="423" y="510"/>
                  <a:pt x="424" y="516"/>
                  <a:pt x="425" y="521"/>
                </a:cubicBezTo>
                <a:lnTo>
                  <a:pt x="882" y="521"/>
                </a:lnTo>
                <a:cubicBezTo>
                  <a:pt x="884" y="515"/>
                  <a:pt x="886" y="510"/>
                  <a:pt x="889" y="504"/>
                </a:cubicBezTo>
                <a:close/>
                <a:moveTo>
                  <a:pt x="402" y="484"/>
                </a:moveTo>
                <a:lnTo>
                  <a:pt x="402" y="608"/>
                </a:lnTo>
                <a:lnTo>
                  <a:pt x="906" y="608"/>
                </a:lnTo>
                <a:lnTo>
                  <a:pt x="906" y="645"/>
                </a:lnTo>
                <a:lnTo>
                  <a:pt x="390" y="645"/>
                </a:lnTo>
                <a:cubicBezTo>
                  <a:pt x="374" y="645"/>
                  <a:pt x="361" y="634"/>
                  <a:pt x="361" y="621"/>
                </a:cubicBezTo>
                <a:lnTo>
                  <a:pt x="361" y="472"/>
                </a:lnTo>
                <a:cubicBezTo>
                  <a:pt x="361" y="458"/>
                  <a:pt x="374" y="448"/>
                  <a:pt x="390" y="448"/>
                </a:cubicBezTo>
                <a:lnTo>
                  <a:pt x="906" y="448"/>
                </a:lnTo>
                <a:lnTo>
                  <a:pt x="906" y="484"/>
                </a:lnTo>
                <a:lnTo>
                  <a:pt x="402" y="484"/>
                </a:lnTo>
                <a:close/>
                <a:moveTo>
                  <a:pt x="548" y="84"/>
                </a:moveTo>
                <a:cubicBezTo>
                  <a:pt x="529" y="82"/>
                  <a:pt x="520" y="72"/>
                  <a:pt x="515" y="59"/>
                </a:cubicBezTo>
                <a:cubicBezTo>
                  <a:pt x="511" y="47"/>
                  <a:pt x="512" y="39"/>
                  <a:pt x="512" y="27"/>
                </a:cubicBezTo>
                <a:cubicBezTo>
                  <a:pt x="511" y="11"/>
                  <a:pt x="501" y="7"/>
                  <a:pt x="501" y="4"/>
                </a:cubicBezTo>
                <a:cubicBezTo>
                  <a:pt x="501" y="2"/>
                  <a:pt x="504" y="1"/>
                  <a:pt x="509" y="1"/>
                </a:cubicBezTo>
                <a:cubicBezTo>
                  <a:pt x="514" y="1"/>
                  <a:pt x="518" y="0"/>
                  <a:pt x="523" y="1"/>
                </a:cubicBezTo>
                <a:cubicBezTo>
                  <a:pt x="532" y="1"/>
                  <a:pt x="545" y="2"/>
                  <a:pt x="547" y="3"/>
                </a:cubicBezTo>
                <a:cubicBezTo>
                  <a:pt x="575" y="8"/>
                  <a:pt x="610" y="24"/>
                  <a:pt x="614" y="58"/>
                </a:cubicBezTo>
                <a:cubicBezTo>
                  <a:pt x="616" y="73"/>
                  <a:pt x="616" y="91"/>
                  <a:pt x="600" y="97"/>
                </a:cubicBezTo>
                <a:cubicBezTo>
                  <a:pt x="590" y="82"/>
                  <a:pt x="564" y="86"/>
                  <a:pt x="548" y="84"/>
                </a:cubicBezTo>
                <a:close/>
                <a:moveTo>
                  <a:pt x="588" y="153"/>
                </a:moveTo>
                <a:cubicBezTo>
                  <a:pt x="575" y="148"/>
                  <a:pt x="565" y="147"/>
                  <a:pt x="546" y="156"/>
                </a:cubicBezTo>
                <a:cubicBezTo>
                  <a:pt x="510" y="173"/>
                  <a:pt x="495" y="215"/>
                  <a:pt x="497" y="252"/>
                </a:cubicBezTo>
                <a:cubicBezTo>
                  <a:pt x="499" y="278"/>
                  <a:pt x="510" y="305"/>
                  <a:pt x="527" y="325"/>
                </a:cubicBezTo>
                <a:cubicBezTo>
                  <a:pt x="520" y="309"/>
                  <a:pt x="516" y="291"/>
                  <a:pt x="515" y="274"/>
                </a:cubicBezTo>
                <a:cubicBezTo>
                  <a:pt x="513" y="229"/>
                  <a:pt x="529" y="180"/>
                  <a:pt x="568" y="160"/>
                </a:cubicBezTo>
                <a:cubicBezTo>
                  <a:pt x="576" y="156"/>
                  <a:pt x="582" y="154"/>
                  <a:pt x="588" y="153"/>
                </a:cubicBezTo>
                <a:close/>
                <a:moveTo>
                  <a:pt x="727" y="130"/>
                </a:moveTo>
                <a:cubicBezTo>
                  <a:pt x="774" y="152"/>
                  <a:pt x="806" y="207"/>
                  <a:pt x="801" y="272"/>
                </a:cubicBezTo>
                <a:cubicBezTo>
                  <a:pt x="796" y="357"/>
                  <a:pt x="732" y="425"/>
                  <a:pt x="659" y="425"/>
                </a:cubicBezTo>
                <a:cubicBezTo>
                  <a:pt x="650" y="425"/>
                  <a:pt x="641" y="418"/>
                  <a:pt x="633" y="416"/>
                </a:cubicBezTo>
                <a:cubicBezTo>
                  <a:pt x="624" y="418"/>
                  <a:pt x="616" y="425"/>
                  <a:pt x="607" y="425"/>
                </a:cubicBezTo>
                <a:cubicBezTo>
                  <a:pt x="534" y="425"/>
                  <a:pt x="470" y="357"/>
                  <a:pt x="464" y="272"/>
                </a:cubicBezTo>
                <a:cubicBezTo>
                  <a:pt x="460" y="207"/>
                  <a:pt x="491" y="152"/>
                  <a:pt x="539" y="130"/>
                </a:cubicBezTo>
                <a:cubicBezTo>
                  <a:pt x="575" y="112"/>
                  <a:pt x="592" y="118"/>
                  <a:pt x="623" y="131"/>
                </a:cubicBezTo>
                <a:cubicBezTo>
                  <a:pt x="619" y="108"/>
                  <a:pt x="618" y="71"/>
                  <a:pt x="641" y="45"/>
                </a:cubicBezTo>
                <a:cubicBezTo>
                  <a:pt x="648" y="41"/>
                  <a:pt x="662" y="48"/>
                  <a:pt x="661" y="59"/>
                </a:cubicBezTo>
                <a:cubicBezTo>
                  <a:pt x="642" y="81"/>
                  <a:pt x="640" y="113"/>
                  <a:pt x="641" y="131"/>
                </a:cubicBezTo>
                <a:cubicBezTo>
                  <a:pt x="672" y="118"/>
                  <a:pt x="689" y="112"/>
                  <a:pt x="727" y="130"/>
                </a:cubicBezTo>
                <a:close/>
                <a:moveTo>
                  <a:pt x="354" y="806"/>
                </a:moveTo>
                <a:lnTo>
                  <a:pt x="948" y="806"/>
                </a:lnTo>
                <a:cubicBezTo>
                  <a:pt x="949" y="813"/>
                  <a:pt x="950" y="819"/>
                  <a:pt x="952" y="826"/>
                </a:cubicBezTo>
                <a:lnTo>
                  <a:pt x="346" y="826"/>
                </a:lnTo>
                <a:cubicBezTo>
                  <a:pt x="349" y="820"/>
                  <a:pt x="352" y="813"/>
                  <a:pt x="354" y="806"/>
                </a:cubicBezTo>
                <a:close/>
                <a:moveTo>
                  <a:pt x="358" y="769"/>
                </a:moveTo>
                <a:lnTo>
                  <a:pt x="946" y="769"/>
                </a:lnTo>
                <a:cubicBezTo>
                  <a:pt x="946" y="776"/>
                  <a:pt x="946" y="782"/>
                  <a:pt x="946" y="789"/>
                </a:cubicBezTo>
                <a:lnTo>
                  <a:pt x="358" y="789"/>
                </a:lnTo>
                <a:cubicBezTo>
                  <a:pt x="358" y="782"/>
                  <a:pt x="358" y="776"/>
                  <a:pt x="358" y="769"/>
                </a:cubicBezTo>
                <a:close/>
                <a:moveTo>
                  <a:pt x="346" y="733"/>
                </a:moveTo>
                <a:lnTo>
                  <a:pt x="952" y="733"/>
                </a:lnTo>
                <a:cubicBezTo>
                  <a:pt x="950" y="739"/>
                  <a:pt x="949" y="745"/>
                  <a:pt x="948" y="752"/>
                </a:cubicBezTo>
                <a:lnTo>
                  <a:pt x="354" y="752"/>
                </a:lnTo>
                <a:cubicBezTo>
                  <a:pt x="352" y="745"/>
                  <a:pt x="349" y="739"/>
                  <a:pt x="346" y="733"/>
                </a:cubicBezTo>
                <a:close/>
                <a:moveTo>
                  <a:pt x="974" y="709"/>
                </a:moveTo>
                <a:lnTo>
                  <a:pt x="974" y="852"/>
                </a:lnTo>
                <a:lnTo>
                  <a:pt x="327" y="852"/>
                </a:lnTo>
                <a:lnTo>
                  <a:pt x="327" y="893"/>
                </a:lnTo>
                <a:lnTo>
                  <a:pt x="988" y="893"/>
                </a:lnTo>
                <a:cubicBezTo>
                  <a:pt x="1006" y="893"/>
                  <a:pt x="1020" y="881"/>
                  <a:pt x="1020" y="866"/>
                </a:cubicBezTo>
                <a:lnTo>
                  <a:pt x="1020" y="695"/>
                </a:lnTo>
                <a:cubicBezTo>
                  <a:pt x="1020" y="680"/>
                  <a:pt x="1006" y="667"/>
                  <a:pt x="988" y="667"/>
                </a:cubicBezTo>
                <a:lnTo>
                  <a:pt x="327" y="667"/>
                </a:lnTo>
                <a:lnTo>
                  <a:pt x="327" y="709"/>
                </a:lnTo>
                <a:lnTo>
                  <a:pt x="974" y="709"/>
                </a:lnTo>
                <a:close/>
                <a:moveTo>
                  <a:pt x="334" y="282"/>
                </a:moveTo>
                <a:lnTo>
                  <a:pt x="139" y="811"/>
                </a:lnTo>
                <a:cubicBezTo>
                  <a:pt x="144" y="814"/>
                  <a:pt x="149" y="817"/>
                  <a:pt x="154" y="820"/>
                </a:cubicBezTo>
                <a:lnTo>
                  <a:pt x="353" y="281"/>
                </a:lnTo>
                <a:cubicBezTo>
                  <a:pt x="347" y="282"/>
                  <a:pt x="340" y="282"/>
                  <a:pt x="334" y="282"/>
                </a:cubicBezTo>
                <a:close/>
                <a:moveTo>
                  <a:pt x="301" y="273"/>
                </a:moveTo>
                <a:lnTo>
                  <a:pt x="107" y="798"/>
                </a:lnTo>
                <a:cubicBezTo>
                  <a:pt x="113" y="799"/>
                  <a:pt x="119" y="802"/>
                  <a:pt x="124" y="804"/>
                </a:cubicBezTo>
                <a:lnTo>
                  <a:pt x="318" y="279"/>
                </a:lnTo>
                <a:cubicBezTo>
                  <a:pt x="312" y="278"/>
                  <a:pt x="306" y="276"/>
                  <a:pt x="301" y="273"/>
                </a:cubicBezTo>
                <a:close/>
                <a:moveTo>
                  <a:pt x="273" y="251"/>
                </a:moveTo>
                <a:lnTo>
                  <a:pt x="74" y="790"/>
                </a:lnTo>
                <a:cubicBezTo>
                  <a:pt x="80" y="791"/>
                  <a:pt x="86" y="792"/>
                  <a:pt x="92" y="793"/>
                </a:cubicBezTo>
                <a:lnTo>
                  <a:pt x="287" y="265"/>
                </a:lnTo>
                <a:cubicBezTo>
                  <a:pt x="282" y="261"/>
                  <a:pt x="277" y="256"/>
                  <a:pt x="273" y="251"/>
                </a:cubicBezTo>
                <a:close/>
                <a:moveTo>
                  <a:pt x="46" y="803"/>
                </a:moveTo>
                <a:lnTo>
                  <a:pt x="170" y="848"/>
                </a:lnTo>
                <a:lnTo>
                  <a:pt x="382" y="273"/>
                </a:lnTo>
                <a:lnTo>
                  <a:pt x="418" y="286"/>
                </a:lnTo>
                <a:lnTo>
                  <a:pt x="201" y="873"/>
                </a:lnTo>
                <a:cubicBezTo>
                  <a:pt x="195" y="888"/>
                  <a:pt x="180" y="897"/>
                  <a:pt x="167" y="892"/>
                </a:cubicBezTo>
                <a:lnTo>
                  <a:pt x="20" y="838"/>
                </a:lnTo>
                <a:cubicBezTo>
                  <a:pt x="7" y="833"/>
                  <a:pt x="0" y="816"/>
                  <a:pt x="6" y="801"/>
                </a:cubicBezTo>
                <a:lnTo>
                  <a:pt x="223" y="214"/>
                </a:lnTo>
                <a:lnTo>
                  <a:pt x="258" y="227"/>
                </a:lnTo>
                <a:lnTo>
                  <a:pt x="46" y="8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4" name="Freeform 30"/>
          <p:cNvSpPr>
            <a:spLocks noEditPoints="1"/>
          </p:cNvSpPr>
          <p:nvPr/>
        </p:nvSpPr>
        <p:spPr bwMode="auto">
          <a:xfrm>
            <a:off x="4705595" y="4328727"/>
            <a:ext cx="576089" cy="578806"/>
          </a:xfrm>
          <a:custGeom>
            <a:avLst/>
            <a:gdLst>
              <a:gd name="T0" fmla="*/ 1379 w 1470"/>
              <a:gd name="T1" fmla="*/ 652 h 1478"/>
              <a:gd name="T2" fmla="*/ 1428 w 1470"/>
              <a:gd name="T3" fmla="*/ 625 h 1478"/>
              <a:gd name="T4" fmla="*/ 1426 w 1470"/>
              <a:gd name="T5" fmla="*/ 552 h 1478"/>
              <a:gd name="T6" fmla="*/ 1359 w 1470"/>
              <a:gd name="T7" fmla="*/ 557 h 1478"/>
              <a:gd name="T8" fmla="*/ 1328 w 1470"/>
              <a:gd name="T9" fmla="*/ 516 h 1478"/>
              <a:gd name="T10" fmla="*/ 1264 w 1470"/>
              <a:gd name="T11" fmla="*/ 552 h 1478"/>
              <a:gd name="T12" fmla="*/ 1233 w 1470"/>
              <a:gd name="T13" fmla="*/ 584 h 1478"/>
              <a:gd name="T14" fmla="*/ 1199 w 1470"/>
              <a:gd name="T15" fmla="*/ 648 h 1478"/>
              <a:gd name="T16" fmla="*/ 1240 w 1470"/>
              <a:gd name="T17" fmla="*/ 678 h 1478"/>
              <a:gd name="T18" fmla="*/ 1243 w 1470"/>
              <a:gd name="T19" fmla="*/ 752 h 1478"/>
              <a:gd name="T20" fmla="*/ 1309 w 1470"/>
              <a:gd name="T21" fmla="*/ 746 h 1478"/>
              <a:gd name="T22" fmla="*/ 1340 w 1470"/>
              <a:gd name="T23" fmla="*/ 787 h 1478"/>
              <a:gd name="T24" fmla="*/ 1404 w 1470"/>
              <a:gd name="T25" fmla="*/ 751 h 1478"/>
              <a:gd name="T26" fmla="*/ 1435 w 1470"/>
              <a:gd name="T27" fmla="*/ 720 h 1478"/>
              <a:gd name="T28" fmla="*/ 1470 w 1470"/>
              <a:gd name="T29" fmla="*/ 655 h 1478"/>
              <a:gd name="T30" fmla="*/ 950 w 1470"/>
              <a:gd name="T31" fmla="*/ 732 h 1478"/>
              <a:gd name="T32" fmla="*/ 928 w 1470"/>
              <a:gd name="T33" fmla="*/ 619 h 1478"/>
              <a:gd name="T34" fmla="*/ 1057 w 1470"/>
              <a:gd name="T35" fmla="*/ 693 h 1478"/>
              <a:gd name="T36" fmla="*/ 1094 w 1470"/>
              <a:gd name="T37" fmla="*/ 610 h 1478"/>
              <a:gd name="T38" fmla="*/ 1030 w 1470"/>
              <a:gd name="T39" fmla="*/ 598 h 1478"/>
              <a:gd name="T40" fmla="*/ 985 w 1470"/>
              <a:gd name="T41" fmla="*/ 508 h 1478"/>
              <a:gd name="T42" fmla="*/ 928 w 1470"/>
              <a:gd name="T43" fmla="*/ 548 h 1478"/>
              <a:gd name="T44" fmla="*/ 870 w 1470"/>
              <a:gd name="T45" fmla="*/ 508 h 1478"/>
              <a:gd name="T46" fmla="*/ 848 w 1470"/>
              <a:gd name="T47" fmla="*/ 576 h 1478"/>
              <a:gd name="T48" fmla="*/ 767 w 1470"/>
              <a:gd name="T49" fmla="*/ 599 h 1478"/>
              <a:gd name="T50" fmla="*/ 800 w 1470"/>
              <a:gd name="T51" fmla="*/ 695 h 1478"/>
              <a:gd name="T52" fmla="*/ 768 w 1470"/>
              <a:gd name="T53" fmla="*/ 758 h 1478"/>
              <a:gd name="T54" fmla="*/ 850 w 1470"/>
              <a:gd name="T55" fmla="*/ 781 h 1478"/>
              <a:gd name="T56" fmla="*/ 877 w 1470"/>
              <a:gd name="T57" fmla="*/ 849 h 1478"/>
              <a:gd name="T58" fmla="*/ 945 w 1470"/>
              <a:gd name="T59" fmla="*/ 806 h 1478"/>
              <a:gd name="T60" fmla="*/ 996 w 1470"/>
              <a:gd name="T61" fmla="*/ 844 h 1478"/>
              <a:gd name="T62" fmla="*/ 1031 w 1470"/>
              <a:gd name="T63" fmla="*/ 756 h 1478"/>
              <a:gd name="T64" fmla="*/ 1098 w 1470"/>
              <a:gd name="T65" fmla="*/ 734 h 1478"/>
              <a:gd name="T66" fmla="*/ 465 w 1470"/>
              <a:gd name="T67" fmla="*/ 405 h 1478"/>
              <a:gd name="T68" fmla="*/ 1005 w 1470"/>
              <a:gd name="T69" fmla="*/ 271 h 1478"/>
              <a:gd name="T70" fmla="*/ 1257 w 1470"/>
              <a:gd name="T71" fmla="*/ 484 h 1478"/>
              <a:gd name="T72" fmla="*/ 1265 w 1470"/>
              <a:gd name="T73" fmla="*/ 367 h 1478"/>
              <a:gd name="T74" fmla="*/ 1366 w 1470"/>
              <a:gd name="T75" fmla="*/ 271 h 1478"/>
              <a:gd name="T76" fmla="*/ 1263 w 1470"/>
              <a:gd name="T77" fmla="*/ 172 h 1478"/>
              <a:gd name="T78" fmla="*/ 1254 w 1470"/>
              <a:gd name="T79" fmla="*/ 56 h 1478"/>
              <a:gd name="T80" fmla="*/ 1134 w 1470"/>
              <a:gd name="T81" fmla="*/ 17 h 1478"/>
              <a:gd name="T82" fmla="*/ 1050 w 1470"/>
              <a:gd name="T83" fmla="*/ 17 h 1478"/>
              <a:gd name="T84" fmla="*/ 932 w 1470"/>
              <a:gd name="T85" fmla="*/ 59 h 1478"/>
              <a:gd name="T86" fmla="*/ 924 w 1470"/>
              <a:gd name="T87" fmla="*/ 176 h 1478"/>
              <a:gd name="T88" fmla="*/ 823 w 1470"/>
              <a:gd name="T89" fmla="*/ 271 h 1478"/>
              <a:gd name="T90" fmla="*/ 925 w 1470"/>
              <a:gd name="T91" fmla="*/ 370 h 1478"/>
              <a:gd name="T92" fmla="*/ 935 w 1470"/>
              <a:gd name="T93" fmla="*/ 487 h 1478"/>
              <a:gd name="T94" fmla="*/ 1054 w 1470"/>
              <a:gd name="T95" fmla="*/ 526 h 1478"/>
              <a:gd name="T96" fmla="*/ 1139 w 1470"/>
              <a:gd name="T97" fmla="*/ 526 h 1478"/>
              <a:gd name="T98" fmla="*/ 1257 w 1470"/>
              <a:gd name="T99" fmla="*/ 484 h 1478"/>
              <a:gd name="T100" fmla="*/ 432 w 1470"/>
              <a:gd name="T101" fmla="*/ 1188 h 1478"/>
              <a:gd name="T102" fmla="*/ 0 w 1470"/>
              <a:gd name="T103" fmla="*/ 1382 h 1478"/>
              <a:gd name="T104" fmla="*/ 929 w 1470"/>
              <a:gd name="T105" fmla="*/ 1382 h 1478"/>
              <a:gd name="T106" fmla="*/ 440 w 1470"/>
              <a:gd name="T107" fmla="*/ 1070 h 1478"/>
              <a:gd name="T108" fmla="*/ 429 w 1470"/>
              <a:gd name="T109" fmla="*/ 1156 h 1478"/>
              <a:gd name="T110" fmla="*/ 523 w 1470"/>
              <a:gd name="T111" fmla="*/ 1117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470" h="1478">
                <a:moveTo>
                  <a:pt x="1334" y="696"/>
                </a:moveTo>
                <a:cubicBezTo>
                  <a:pt x="1310" y="696"/>
                  <a:pt x="1290" y="676"/>
                  <a:pt x="1290" y="652"/>
                </a:cubicBezTo>
                <a:cubicBezTo>
                  <a:pt x="1290" y="627"/>
                  <a:pt x="1310" y="607"/>
                  <a:pt x="1334" y="607"/>
                </a:cubicBezTo>
                <a:cubicBezTo>
                  <a:pt x="1359" y="607"/>
                  <a:pt x="1379" y="627"/>
                  <a:pt x="1379" y="652"/>
                </a:cubicBezTo>
                <a:cubicBezTo>
                  <a:pt x="1379" y="676"/>
                  <a:pt x="1359" y="696"/>
                  <a:pt x="1334" y="696"/>
                </a:cubicBezTo>
                <a:close/>
                <a:moveTo>
                  <a:pt x="1469" y="646"/>
                </a:moveTo>
                <a:cubicBezTo>
                  <a:pt x="1469" y="637"/>
                  <a:pt x="1462" y="630"/>
                  <a:pt x="1454" y="629"/>
                </a:cubicBezTo>
                <a:lnTo>
                  <a:pt x="1428" y="625"/>
                </a:lnTo>
                <a:cubicBezTo>
                  <a:pt x="1426" y="617"/>
                  <a:pt x="1423" y="610"/>
                  <a:pt x="1419" y="602"/>
                </a:cubicBezTo>
                <a:lnTo>
                  <a:pt x="1434" y="582"/>
                </a:lnTo>
                <a:cubicBezTo>
                  <a:pt x="1439" y="575"/>
                  <a:pt x="1439" y="565"/>
                  <a:pt x="1433" y="559"/>
                </a:cubicBezTo>
                <a:cubicBezTo>
                  <a:pt x="1430" y="556"/>
                  <a:pt x="1428" y="554"/>
                  <a:pt x="1426" y="552"/>
                </a:cubicBezTo>
                <a:cubicBezTo>
                  <a:pt x="1422" y="549"/>
                  <a:pt x="1418" y="547"/>
                  <a:pt x="1413" y="547"/>
                </a:cubicBezTo>
                <a:cubicBezTo>
                  <a:pt x="1409" y="547"/>
                  <a:pt x="1406" y="548"/>
                  <a:pt x="1402" y="551"/>
                </a:cubicBezTo>
                <a:lnTo>
                  <a:pt x="1382" y="567"/>
                </a:lnTo>
                <a:cubicBezTo>
                  <a:pt x="1375" y="562"/>
                  <a:pt x="1367" y="559"/>
                  <a:pt x="1359" y="557"/>
                </a:cubicBezTo>
                <a:lnTo>
                  <a:pt x="1355" y="532"/>
                </a:lnTo>
                <a:cubicBezTo>
                  <a:pt x="1354" y="523"/>
                  <a:pt x="1347" y="517"/>
                  <a:pt x="1338" y="516"/>
                </a:cubicBezTo>
                <a:cubicBezTo>
                  <a:pt x="1337" y="516"/>
                  <a:pt x="1335" y="516"/>
                  <a:pt x="1334" y="516"/>
                </a:cubicBezTo>
                <a:cubicBezTo>
                  <a:pt x="1332" y="516"/>
                  <a:pt x="1330" y="516"/>
                  <a:pt x="1328" y="516"/>
                </a:cubicBezTo>
                <a:cubicBezTo>
                  <a:pt x="1319" y="517"/>
                  <a:pt x="1312" y="524"/>
                  <a:pt x="1311" y="532"/>
                </a:cubicBezTo>
                <a:lnTo>
                  <a:pt x="1308" y="558"/>
                </a:lnTo>
                <a:cubicBezTo>
                  <a:pt x="1300" y="560"/>
                  <a:pt x="1292" y="563"/>
                  <a:pt x="1285" y="567"/>
                </a:cubicBezTo>
                <a:lnTo>
                  <a:pt x="1264" y="552"/>
                </a:lnTo>
                <a:cubicBezTo>
                  <a:pt x="1261" y="550"/>
                  <a:pt x="1257" y="549"/>
                  <a:pt x="1254" y="549"/>
                </a:cubicBezTo>
                <a:cubicBezTo>
                  <a:pt x="1249" y="549"/>
                  <a:pt x="1245" y="550"/>
                  <a:pt x="1241" y="553"/>
                </a:cubicBezTo>
                <a:cubicBezTo>
                  <a:pt x="1239" y="556"/>
                  <a:pt x="1236" y="558"/>
                  <a:pt x="1234" y="560"/>
                </a:cubicBezTo>
                <a:cubicBezTo>
                  <a:pt x="1228" y="567"/>
                  <a:pt x="1228" y="577"/>
                  <a:pt x="1233" y="584"/>
                </a:cubicBezTo>
                <a:lnTo>
                  <a:pt x="1249" y="604"/>
                </a:lnTo>
                <a:cubicBezTo>
                  <a:pt x="1245" y="611"/>
                  <a:pt x="1242" y="619"/>
                  <a:pt x="1240" y="627"/>
                </a:cubicBezTo>
                <a:lnTo>
                  <a:pt x="1214" y="631"/>
                </a:lnTo>
                <a:cubicBezTo>
                  <a:pt x="1206" y="632"/>
                  <a:pt x="1199" y="639"/>
                  <a:pt x="1199" y="648"/>
                </a:cubicBezTo>
                <a:cubicBezTo>
                  <a:pt x="1199" y="649"/>
                  <a:pt x="1199" y="651"/>
                  <a:pt x="1199" y="652"/>
                </a:cubicBezTo>
                <a:cubicBezTo>
                  <a:pt x="1199" y="654"/>
                  <a:pt x="1199" y="656"/>
                  <a:pt x="1199" y="658"/>
                </a:cubicBezTo>
                <a:cubicBezTo>
                  <a:pt x="1199" y="667"/>
                  <a:pt x="1206" y="674"/>
                  <a:pt x="1215" y="675"/>
                </a:cubicBezTo>
                <a:lnTo>
                  <a:pt x="1240" y="678"/>
                </a:lnTo>
                <a:cubicBezTo>
                  <a:pt x="1242" y="686"/>
                  <a:pt x="1246" y="694"/>
                  <a:pt x="1250" y="701"/>
                </a:cubicBezTo>
                <a:lnTo>
                  <a:pt x="1235" y="722"/>
                </a:lnTo>
                <a:cubicBezTo>
                  <a:pt x="1229" y="729"/>
                  <a:pt x="1230" y="739"/>
                  <a:pt x="1236" y="745"/>
                </a:cubicBezTo>
                <a:cubicBezTo>
                  <a:pt x="1238" y="747"/>
                  <a:pt x="1240" y="750"/>
                  <a:pt x="1243" y="752"/>
                </a:cubicBezTo>
                <a:cubicBezTo>
                  <a:pt x="1246" y="755"/>
                  <a:pt x="1251" y="756"/>
                  <a:pt x="1255" y="756"/>
                </a:cubicBezTo>
                <a:cubicBezTo>
                  <a:pt x="1259" y="756"/>
                  <a:pt x="1263" y="755"/>
                  <a:pt x="1266" y="753"/>
                </a:cubicBezTo>
                <a:lnTo>
                  <a:pt x="1286" y="737"/>
                </a:lnTo>
                <a:cubicBezTo>
                  <a:pt x="1294" y="741"/>
                  <a:pt x="1301" y="744"/>
                  <a:pt x="1309" y="746"/>
                </a:cubicBezTo>
                <a:lnTo>
                  <a:pt x="1313" y="772"/>
                </a:lnTo>
                <a:cubicBezTo>
                  <a:pt x="1314" y="780"/>
                  <a:pt x="1322" y="787"/>
                  <a:pt x="1331" y="787"/>
                </a:cubicBezTo>
                <a:cubicBezTo>
                  <a:pt x="1332" y="787"/>
                  <a:pt x="1333" y="787"/>
                  <a:pt x="1334" y="787"/>
                </a:cubicBezTo>
                <a:cubicBezTo>
                  <a:pt x="1336" y="787"/>
                  <a:pt x="1338" y="787"/>
                  <a:pt x="1340" y="787"/>
                </a:cubicBezTo>
                <a:cubicBezTo>
                  <a:pt x="1349" y="787"/>
                  <a:pt x="1356" y="780"/>
                  <a:pt x="1357" y="771"/>
                </a:cubicBezTo>
                <a:lnTo>
                  <a:pt x="1361" y="746"/>
                </a:lnTo>
                <a:cubicBezTo>
                  <a:pt x="1369" y="744"/>
                  <a:pt x="1376" y="740"/>
                  <a:pt x="1384" y="736"/>
                </a:cubicBezTo>
                <a:lnTo>
                  <a:pt x="1404" y="751"/>
                </a:lnTo>
                <a:cubicBezTo>
                  <a:pt x="1407" y="754"/>
                  <a:pt x="1411" y="755"/>
                  <a:pt x="1415" y="755"/>
                </a:cubicBezTo>
                <a:cubicBezTo>
                  <a:pt x="1419" y="755"/>
                  <a:pt x="1424" y="753"/>
                  <a:pt x="1427" y="750"/>
                </a:cubicBezTo>
                <a:cubicBezTo>
                  <a:pt x="1430" y="748"/>
                  <a:pt x="1432" y="746"/>
                  <a:pt x="1434" y="743"/>
                </a:cubicBezTo>
                <a:cubicBezTo>
                  <a:pt x="1440" y="737"/>
                  <a:pt x="1440" y="727"/>
                  <a:pt x="1435" y="720"/>
                </a:cubicBezTo>
                <a:lnTo>
                  <a:pt x="1419" y="700"/>
                </a:lnTo>
                <a:cubicBezTo>
                  <a:pt x="1424" y="692"/>
                  <a:pt x="1427" y="685"/>
                  <a:pt x="1429" y="677"/>
                </a:cubicBezTo>
                <a:lnTo>
                  <a:pt x="1454" y="673"/>
                </a:lnTo>
                <a:cubicBezTo>
                  <a:pt x="1463" y="672"/>
                  <a:pt x="1469" y="664"/>
                  <a:pt x="1470" y="655"/>
                </a:cubicBezTo>
                <a:cubicBezTo>
                  <a:pt x="1470" y="654"/>
                  <a:pt x="1470" y="653"/>
                  <a:pt x="1470" y="652"/>
                </a:cubicBezTo>
                <a:cubicBezTo>
                  <a:pt x="1470" y="650"/>
                  <a:pt x="1470" y="648"/>
                  <a:pt x="1469" y="646"/>
                </a:cubicBezTo>
                <a:close/>
                <a:moveTo>
                  <a:pt x="982" y="700"/>
                </a:moveTo>
                <a:cubicBezTo>
                  <a:pt x="976" y="715"/>
                  <a:pt x="965" y="726"/>
                  <a:pt x="950" y="732"/>
                </a:cubicBezTo>
                <a:cubicBezTo>
                  <a:pt x="943" y="735"/>
                  <a:pt x="936" y="737"/>
                  <a:pt x="928" y="737"/>
                </a:cubicBezTo>
                <a:cubicBezTo>
                  <a:pt x="904" y="737"/>
                  <a:pt x="883" y="722"/>
                  <a:pt x="874" y="700"/>
                </a:cubicBezTo>
                <a:cubicBezTo>
                  <a:pt x="861" y="670"/>
                  <a:pt x="876" y="636"/>
                  <a:pt x="906" y="623"/>
                </a:cubicBezTo>
                <a:cubicBezTo>
                  <a:pt x="913" y="620"/>
                  <a:pt x="920" y="619"/>
                  <a:pt x="928" y="619"/>
                </a:cubicBezTo>
                <a:cubicBezTo>
                  <a:pt x="952" y="619"/>
                  <a:pt x="973" y="633"/>
                  <a:pt x="983" y="655"/>
                </a:cubicBezTo>
                <a:cubicBezTo>
                  <a:pt x="989" y="670"/>
                  <a:pt x="988" y="686"/>
                  <a:pt x="982" y="700"/>
                </a:cubicBezTo>
                <a:close/>
                <a:moveTo>
                  <a:pt x="1090" y="713"/>
                </a:moveTo>
                <a:lnTo>
                  <a:pt x="1057" y="693"/>
                </a:lnTo>
                <a:cubicBezTo>
                  <a:pt x="1058" y="683"/>
                  <a:pt x="1058" y="671"/>
                  <a:pt x="1056" y="660"/>
                </a:cubicBezTo>
                <a:lnTo>
                  <a:pt x="1090" y="641"/>
                </a:lnTo>
                <a:cubicBezTo>
                  <a:pt x="1097" y="636"/>
                  <a:pt x="1100" y="627"/>
                  <a:pt x="1098" y="619"/>
                </a:cubicBezTo>
                <a:cubicBezTo>
                  <a:pt x="1097" y="616"/>
                  <a:pt x="1095" y="613"/>
                  <a:pt x="1094" y="610"/>
                </a:cubicBezTo>
                <a:cubicBezTo>
                  <a:pt x="1092" y="606"/>
                  <a:pt x="1090" y="601"/>
                  <a:pt x="1088" y="597"/>
                </a:cubicBezTo>
                <a:cubicBezTo>
                  <a:pt x="1085" y="591"/>
                  <a:pt x="1079" y="587"/>
                  <a:pt x="1072" y="587"/>
                </a:cubicBezTo>
                <a:cubicBezTo>
                  <a:pt x="1071" y="587"/>
                  <a:pt x="1069" y="588"/>
                  <a:pt x="1067" y="588"/>
                </a:cubicBezTo>
                <a:lnTo>
                  <a:pt x="1030" y="598"/>
                </a:lnTo>
                <a:cubicBezTo>
                  <a:pt x="1023" y="589"/>
                  <a:pt x="1015" y="582"/>
                  <a:pt x="1007" y="575"/>
                </a:cubicBezTo>
                <a:lnTo>
                  <a:pt x="1016" y="537"/>
                </a:lnTo>
                <a:cubicBezTo>
                  <a:pt x="1018" y="529"/>
                  <a:pt x="1014" y="520"/>
                  <a:pt x="1007" y="517"/>
                </a:cubicBezTo>
                <a:cubicBezTo>
                  <a:pt x="999" y="513"/>
                  <a:pt x="992" y="510"/>
                  <a:pt x="985" y="508"/>
                </a:cubicBezTo>
                <a:cubicBezTo>
                  <a:pt x="983" y="507"/>
                  <a:pt x="981" y="507"/>
                  <a:pt x="979" y="507"/>
                </a:cubicBezTo>
                <a:cubicBezTo>
                  <a:pt x="973" y="507"/>
                  <a:pt x="966" y="510"/>
                  <a:pt x="963" y="516"/>
                </a:cubicBezTo>
                <a:lnTo>
                  <a:pt x="944" y="549"/>
                </a:lnTo>
                <a:cubicBezTo>
                  <a:pt x="939" y="549"/>
                  <a:pt x="933" y="548"/>
                  <a:pt x="928" y="548"/>
                </a:cubicBezTo>
                <a:cubicBezTo>
                  <a:pt x="922" y="548"/>
                  <a:pt x="917" y="549"/>
                  <a:pt x="911" y="550"/>
                </a:cubicBezTo>
                <a:lnTo>
                  <a:pt x="891" y="516"/>
                </a:lnTo>
                <a:cubicBezTo>
                  <a:pt x="888" y="511"/>
                  <a:pt x="882" y="507"/>
                  <a:pt x="876" y="507"/>
                </a:cubicBezTo>
                <a:cubicBezTo>
                  <a:pt x="874" y="507"/>
                  <a:pt x="872" y="508"/>
                  <a:pt x="870" y="508"/>
                </a:cubicBezTo>
                <a:cubicBezTo>
                  <a:pt x="866" y="509"/>
                  <a:pt x="863" y="511"/>
                  <a:pt x="860" y="512"/>
                </a:cubicBezTo>
                <a:cubicBezTo>
                  <a:pt x="856" y="514"/>
                  <a:pt x="852" y="515"/>
                  <a:pt x="848" y="518"/>
                </a:cubicBezTo>
                <a:cubicBezTo>
                  <a:pt x="840" y="521"/>
                  <a:pt x="836" y="530"/>
                  <a:pt x="838" y="538"/>
                </a:cubicBezTo>
                <a:lnTo>
                  <a:pt x="848" y="576"/>
                </a:lnTo>
                <a:cubicBezTo>
                  <a:pt x="840" y="583"/>
                  <a:pt x="832" y="590"/>
                  <a:pt x="825" y="599"/>
                </a:cubicBezTo>
                <a:lnTo>
                  <a:pt x="788" y="590"/>
                </a:lnTo>
                <a:cubicBezTo>
                  <a:pt x="786" y="589"/>
                  <a:pt x="785" y="589"/>
                  <a:pt x="783" y="589"/>
                </a:cubicBezTo>
                <a:cubicBezTo>
                  <a:pt x="776" y="589"/>
                  <a:pt x="770" y="593"/>
                  <a:pt x="767" y="599"/>
                </a:cubicBezTo>
                <a:cubicBezTo>
                  <a:pt x="764" y="606"/>
                  <a:pt x="760" y="614"/>
                  <a:pt x="758" y="621"/>
                </a:cubicBezTo>
                <a:cubicBezTo>
                  <a:pt x="755" y="629"/>
                  <a:pt x="759" y="638"/>
                  <a:pt x="766" y="643"/>
                </a:cubicBezTo>
                <a:lnTo>
                  <a:pt x="800" y="662"/>
                </a:lnTo>
                <a:cubicBezTo>
                  <a:pt x="798" y="673"/>
                  <a:pt x="798" y="684"/>
                  <a:pt x="800" y="695"/>
                </a:cubicBezTo>
                <a:lnTo>
                  <a:pt x="767" y="715"/>
                </a:lnTo>
                <a:cubicBezTo>
                  <a:pt x="759" y="719"/>
                  <a:pt x="756" y="728"/>
                  <a:pt x="759" y="736"/>
                </a:cubicBezTo>
                <a:cubicBezTo>
                  <a:pt x="760" y="739"/>
                  <a:pt x="761" y="743"/>
                  <a:pt x="762" y="746"/>
                </a:cubicBezTo>
                <a:cubicBezTo>
                  <a:pt x="764" y="750"/>
                  <a:pt x="766" y="754"/>
                  <a:pt x="768" y="758"/>
                </a:cubicBezTo>
                <a:cubicBezTo>
                  <a:pt x="771" y="764"/>
                  <a:pt x="777" y="768"/>
                  <a:pt x="784" y="768"/>
                </a:cubicBezTo>
                <a:cubicBezTo>
                  <a:pt x="786" y="768"/>
                  <a:pt x="787" y="768"/>
                  <a:pt x="789" y="768"/>
                </a:cubicBezTo>
                <a:lnTo>
                  <a:pt x="826" y="757"/>
                </a:lnTo>
                <a:cubicBezTo>
                  <a:pt x="833" y="766"/>
                  <a:pt x="841" y="774"/>
                  <a:pt x="850" y="781"/>
                </a:cubicBezTo>
                <a:lnTo>
                  <a:pt x="840" y="818"/>
                </a:lnTo>
                <a:cubicBezTo>
                  <a:pt x="838" y="826"/>
                  <a:pt x="842" y="835"/>
                  <a:pt x="850" y="839"/>
                </a:cubicBezTo>
                <a:cubicBezTo>
                  <a:pt x="857" y="842"/>
                  <a:pt x="864" y="845"/>
                  <a:pt x="872" y="848"/>
                </a:cubicBezTo>
                <a:cubicBezTo>
                  <a:pt x="874" y="849"/>
                  <a:pt x="876" y="849"/>
                  <a:pt x="877" y="849"/>
                </a:cubicBezTo>
                <a:cubicBezTo>
                  <a:pt x="884" y="849"/>
                  <a:pt x="890" y="845"/>
                  <a:pt x="893" y="840"/>
                </a:cubicBezTo>
                <a:lnTo>
                  <a:pt x="912" y="806"/>
                </a:lnTo>
                <a:cubicBezTo>
                  <a:pt x="918" y="807"/>
                  <a:pt x="923" y="807"/>
                  <a:pt x="928" y="807"/>
                </a:cubicBezTo>
                <a:cubicBezTo>
                  <a:pt x="934" y="807"/>
                  <a:pt x="940" y="807"/>
                  <a:pt x="945" y="806"/>
                </a:cubicBezTo>
                <a:lnTo>
                  <a:pt x="965" y="839"/>
                </a:lnTo>
                <a:cubicBezTo>
                  <a:pt x="968" y="845"/>
                  <a:pt x="974" y="848"/>
                  <a:pt x="981" y="848"/>
                </a:cubicBezTo>
                <a:cubicBezTo>
                  <a:pt x="983" y="848"/>
                  <a:pt x="985" y="848"/>
                  <a:pt x="987" y="847"/>
                </a:cubicBezTo>
                <a:cubicBezTo>
                  <a:pt x="990" y="846"/>
                  <a:pt x="993" y="845"/>
                  <a:pt x="996" y="844"/>
                </a:cubicBezTo>
                <a:cubicBezTo>
                  <a:pt x="1000" y="842"/>
                  <a:pt x="1005" y="840"/>
                  <a:pt x="1009" y="838"/>
                </a:cubicBezTo>
                <a:cubicBezTo>
                  <a:pt x="1016" y="834"/>
                  <a:pt x="1020" y="825"/>
                  <a:pt x="1018" y="817"/>
                </a:cubicBezTo>
                <a:lnTo>
                  <a:pt x="1008" y="780"/>
                </a:lnTo>
                <a:cubicBezTo>
                  <a:pt x="1017" y="773"/>
                  <a:pt x="1024" y="765"/>
                  <a:pt x="1031" y="756"/>
                </a:cubicBezTo>
                <a:lnTo>
                  <a:pt x="1069" y="766"/>
                </a:lnTo>
                <a:cubicBezTo>
                  <a:pt x="1070" y="766"/>
                  <a:pt x="1072" y="766"/>
                  <a:pt x="1073" y="766"/>
                </a:cubicBezTo>
                <a:cubicBezTo>
                  <a:pt x="1080" y="766"/>
                  <a:pt x="1086" y="763"/>
                  <a:pt x="1089" y="756"/>
                </a:cubicBezTo>
                <a:cubicBezTo>
                  <a:pt x="1093" y="749"/>
                  <a:pt x="1096" y="742"/>
                  <a:pt x="1098" y="734"/>
                </a:cubicBezTo>
                <a:cubicBezTo>
                  <a:pt x="1101" y="726"/>
                  <a:pt x="1098" y="717"/>
                  <a:pt x="1090" y="713"/>
                </a:cubicBezTo>
                <a:close/>
                <a:moveTo>
                  <a:pt x="465" y="977"/>
                </a:moveTo>
                <a:cubicBezTo>
                  <a:pt x="579" y="977"/>
                  <a:pt x="671" y="819"/>
                  <a:pt x="671" y="672"/>
                </a:cubicBezTo>
                <a:cubicBezTo>
                  <a:pt x="671" y="524"/>
                  <a:pt x="579" y="405"/>
                  <a:pt x="465" y="405"/>
                </a:cubicBezTo>
                <a:cubicBezTo>
                  <a:pt x="350" y="405"/>
                  <a:pt x="258" y="524"/>
                  <a:pt x="258" y="672"/>
                </a:cubicBezTo>
                <a:cubicBezTo>
                  <a:pt x="258" y="819"/>
                  <a:pt x="350" y="977"/>
                  <a:pt x="465" y="977"/>
                </a:cubicBezTo>
                <a:close/>
                <a:moveTo>
                  <a:pt x="1094" y="360"/>
                </a:moveTo>
                <a:cubicBezTo>
                  <a:pt x="1045" y="360"/>
                  <a:pt x="1005" y="320"/>
                  <a:pt x="1005" y="271"/>
                </a:cubicBezTo>
                <a:cubicBezTo>
                  <a:pt x="1005" y="222"/>
                  <a:pt x="1045" y="182"/>
                  <a:pt x="1094" y="182"/>
                </a:cubicBezTo>
                <a:cubicBezTo>
                  <a:pt x="1143" y="182"/>
                  <a:pt x="1183" y="222"/>
                  <a:pt x="1183" y="271"/>
                </a:cubicBezTo>
                <a:cubicBezTo>
                  <a:pt x="1183" y="320"/>
                  <a:pt x="1143" y="360"/>
                  <a:pt x="1094" y="360"/>
                </a:cubicBezTo>
                <a:close/>
                <a:moveTo>
                  <a:pt x="1257" y="484"/>
                </a:moveTo>
                <a:cubicBezTo>
                  <a:pt x="1261" y="484"/>
                  <a:pt x="1265" y="482"/>
                  <a:pt x="1269" y="479"/>
                </a:cubicBezTo>
                <a:cubicBezTo>
                  <a:pt x="1282" y="468"/>
                  <a:pt x="1294" y="456"/>
                  <a:pt x="1305" y="442"/>
                </a:cubicBezTo>
                <a:cubicBezTo>
                  <a:pt x="1311" y="436"/>
                  <a:pt x="1311" y="426"/>
                  <a:pt x="1306" y="420"/>
                </a:cubicBezTo>
                <a:lnTo>
                  <a:pt x="1265" y="367"/>
                </a:lnTo>
                <a:cubicBezTo>
                  <a:pt x="1273" y="353"/>
                  <a:pt x="1280" y="337"/>
                  <a:pt x="1284" y="321"/>
                </a:cubicBezTo>
                <a:lnTo>
                  <a:pt x="1349" y="312"/>
                </a:lnTo>
                <a:cubicBezTo>
                  <a:pt x="1358" y="310"/>
                  <a:pt x="1364" y="304"/>
                  <a:pt x="1365" y="295"/>
                </a:cubicBezTo>
                <a:cubicBezTo>
                  <a:pt x="1365" y="287"/>
                  <a:pt x="1366" y="279"/>
                  <a:pt x="1366" y="271"/>
                </a:cubicBezTo>
                <a:cubicBezTo>
                  <a:pt x="1366" y="262"/>
                  <a:pt x="1365" y="253"/>
                  <a:pt x="1364" y="243"/>
                </a:cubicBezTo>
                <a:cubicBezTo>
                  <a:pt x="1363" y="234"/>
                  <a:pt x="1357" y="228"/>
                  <a:pt x="1348" y="227"/>
                </a:cubicBezTo>
                <a:lnTo>
                  <a:pt x="1283" y="218"/>
                </a:lnTo>
                <a:cubicBezTo>
                  <a:pt x="1278" y="202"/>
                  <a:pt x="1272" y="187"/>
                  <a:pt x="1263" y="172"/>
                </a:cubicBezTo>
                <a:lnTo>
                  <a:pt x="1303" y="120"/>
                </a:lnTo>
                <a:cubicBezTo>
                  <a:pt x="1308" y="113"/>
                  <a:pt x="1308" y="104"/>
                  <a:pt x="1302" y="97"/>
                </a:cubicBezTo>
                <a:cubicBezTo>
                  <a:pt x="1291" y="84"/>
                  <a:pt x="1278" y="71"/>
                  <a:pt x="1265" y="60"/>
                </a:cubicBezTo>
                <a:cubicBezTo>
                  <a:pt x="1262" y="58"/>
                  <a:pt x="1258" y="56"/>
                  <a:pt x="1254" y="56"/>
                </a:cubicBezTo>
                <a:cubicBezTo>
                  <a:pt x="1250" y="56"/>
                  <a:pt x="1246" y="58"/>
                  <a:pt x="1242" y="60"/>
                </a:cubicBezTo>
                <a:lnTo>
                  <a:pt x="1190" y="101"/>
                </a:lnTo>
                <a:cubicBezTo>
                  <a:pt x="1176" y="92"/>
                  <a:pt x="1160" y="86"/>
                  <a:pt x="1144" y="82"/>
                </a:cubicBezTo>
                <a:lnTo>
                  <a:pt x="1134" y="17"/>
                </a:lnTo>
                <a:cubicBezTo>
                  <a:pt x="1133" y="8"/>
                  <a:pt x="1126" y="2"/>
                  <a:pt x="1118" y="1"/>
                </a:cubicBezTo>
                <a:cubicBezTo>
                  <a:pt x="1110" y="0"/>
                  <a:pt x="1102" y="0"/>
                  <a:pt x="1094" y="0"/>
                </a:cubicBezTo>
                <a:cubicBezTo>
                  <a:pt x="1085" y="0"/>
                  <a:pt x="1075" y="0"/>
                  <a:pt x="1066" y="2"/>
                </a:cubicBezTo>
                <a:cubicBezTo>
                  <a:pt x="1057" y="2"/>
                  <a:pt x="1051" y="9"/>
                  <a:pt x="1050" y="17"/>
                </a:cubicBezTo>
                <a:lnTo>
                  <a:pt x="1041" y="83"/>
                </a:lnTo>
                <a:cubicBezTo>
                  <a:pt x="1025" y="87"/>
                  <a:pt x="1010" y="94"/>
                  <a:pt x="995" y="102"/>
                </a:cubicBezTo>
                <a:lnTo>
                  <a:pt x="942" y="63"/>
                </a:lnTo>
                <a:cubicBezTo>
                  <a:pt x="939" y="60"/>
                  <a:pt x="935" y="59"/>
                  <a:pt x="932" y="59"/>
                </a:cubicBezTo>
                <a:cubicBezTo>
                  <a:pt x="927" y="59"/>
                  <a:pt x="923" y="61"/>
                  <a:pt x="920" y="63"/>
                </a:cubicBezTo>
                <a:cubicBezTo>
                  <a:pt x="907" y="75"/>
                  <a:pt x="894" y="87"/>
                  <a:pt x="883" y="101"/>
                </a:cubicBezTo>
                <a:cubicBezTo>
                  <a:pt x="878" y="107"/>
                  <a:pt x="878" y="117"/>
                  <a:pt x="883" y="123"/>
                </a:cubicBezTo>
                <a:lnTo>
                  <a:pt x="924" y="176"/>
                </a:lnTo>
                <a:cubicBezTo>
                  <a:pt x="915" y="190"/>
                  <a:pt x="909" y="206"/>
                  <a:pt x="905" y="222"/>
                </a:cubicBezTo>
                <a:lnTo>
                  <a:pt x="839" y="231"/>
                </a:lnTo>
                <a:cubicBezTo>
                  <a:pt x="831" y="233"/>
                  <a:pt x="825" y="239"/>
                  <a:pt x="824" y="248"/>
                </a:cubicBezTo>
                <a:cubicBezTo>
                  <a:pt x="823" y="256"/>
                  <a:pt x="823" y="264"/>
                  <a:pt x="823" y="271"/>
                </a:cubicBezTo>
                <a:cubicBezTo>
                  <a:pt x="823" y="281"/>
                  <a:pt x="823" y="290"/>
                  <a:pt x="824" y="300"/>
                </a:cubicBezTo>
                <a:cubicBezTo>
                  <a:pt x="825" y="308"/>
                  <a:pt x="832" y="315"/>
                  <a:pt x="840" y="316"/>
                </a:cubicBezTo>
                <a:lnTo>
                  <a:pt x="906" y="324"/>
                </a:lnTo>
                <a:cubicBezTo>
                  <a:pt x="910" y="340"/>
                  <a:pt x="917" y="356"/>
                  <a:pt x="925" y="370"/>
                </a:cubicBezTo>
                <a:lnTo>
                  <a:pt x="886" y="423"/>
                </a:lnTo>
                <a:cubicBezTo>
                  <a:pt x="881" y="430"/>
                  <a:pt x="881" y="439"/>
                  <a:pt x="886" y="446"/>
                </a:cubicBezTo>
                <a:cubicBezTo>
                  <a:pt x="898" y="459"/>
                  <a:pt x="910" y="471"/>
                  <a:pt x="924" y="482"/>
                </a:cubicBezTo>
                <a:cubicBezTo>
                  <a:pt x="927" y="485"/>
                  <a:pt x="931" y="487"/>
                  <a:pt x="935" y="487"/>
                </a:cubicBezTo>
                <a:cubicBezTo>
                  <a:pt x="939" y="487"/>
                  <a:pt x="943" y="485"/>
                  <a:pt x="946" y="483"/>
                </a:cubicBezTo>
                <a:lnTo>
                  <a:pt x="998" y="442"/>
                </a:lnTo>
                <a:cubicBezTo>
                  <a:pt x="1013" y="450"/>
                  <a:pt x="1029" y="457"/>
                  <a:pt x="1045" y="461"/>
                </a:cubicBezTo>
                <a:lnTo>
                  <a:pt x="1054" y="526"/>
                </a:lnTo>
                <a:cubicBezTo>
                  <a:pt x="1055" y="535"/>
                  <a:pt x="1062" y="541"/>
                  <a:pt x="1071" y="542"/>
                </a:cubicBezTo>
                <a:cubicBezTo>
                  <a:pt x="1079" y="542"/>
                  <a:pt x="1087" y="543"/>
                  <a:pt x="1094" y="543"/>
                </a:cubicBezTo>
                <a:cubicBezTo>
                  <a:pt x="1104" y="543"/>
                  <a:pt x="1113" y="542"/>
                  <a:pt x="1123" y="541"/>
                </a:cubicBezTo>
                <a:cubicBezTo>
                  <a:pt x="1131" y="540"/>
                  <a:pt x="1138" y="534"/>
                  <a:pt x="1139" y="526"/>
                </a:cubicBezTo>
                <a:lnTo>
                  <a:pt x="1147" y="460"/>
                </a:lnTo>
                <a:cubicBezTo>
                  <a:pt x="1163" y="455"/>
                  <a:pt x="1179" y="449"/>
                  <a:pt x="1193" y="440"/>
                </a:cubicBezTo>
                <a:lnTo>
                  <a:pt x="1246" y="480"/>
                </a:lnTo>
                <a:cubicBezTo>
                  <a:pt x="1249" y="482"/>
                  <a:pt x="1253" y="484"/>
                  <a:pt x="1257" y="484"/>
                </a:cubicBezTo>
                <a:close/>
                <a:moveTo>
                  <a:pt x="656" y="1040"/>
                </a:moveTo>
                <a:lnTo>
                  <a:pt x="535" y="1423"/>
                </a:lnTo>
                <a:lnTo>
                  <a:pt x="497" y="1188"/>
                </a:lnTo>
                <a:lnTo>
                  <a:pt x="432" y="1188"/>
                </a:lnTo>
                <a:lnTo>
                  <a:pt x="394" y="1423"/>
                </a:lnTo>
                <a:lnTo>
                  <a:pt x="274" y="1040"/>
                </a:lnTo>
                <a:cubicBezTo>
                  <a:pt x="112" y="1102"/>
                  <a:pt x="0" y="1236"/>
                  <a:pt x="0" y="1377"/>
                </a:cubicBezTo>
                <a:cubicBezTo>
                  <a:pt x="0" y="1379"/>
                  <a:pt x="0" y="1380"/>
                  <a:pt x="0" y="1382"/>
                </a:cubicBezTo>
                <a:cubicBezTo>
                  <a:pt x="0" y="1383"/>
                  <a:pt x="0" y="1383"/>
                  <a:pt x="0" y="1384"/>
                </a:cubicBezTo>
                <a:cubicBezTo>
                  <a:pt x="0" y="1478"/>
                  <a:pt x="97" y="1470"/>
                  <a:pt x="465" y="1470"/>
                </a:cubicBezTo>
                <a:cubicBezTo>
                  <a:pt x="855" y="1470"/>
                  <a:pt x="929" y="1478"/>
                  <a:pt x="929" y="1384"/>
                </a:cubicBezTo>
                <a:cubicBezTo>
                  <a:pt x="929" y="1383"/>
                  <a:pt x="929" y="1383"/>
                  <a:pt x="929" y="1382"/>
                </a:cubicBezTo>
                <a:cubicBezTo>
                  <a:pt x="929" y="1380"/>
                  <a:pt x="929" y="1379"/>
                  <a:pt x="929" y="1377"/>
                </a:cubicBezTo>
                <a:cubicBezTo>
                  <a:pt x="929" y="1236"/>
                  <a:pt x="817" y="1102"/>
                  <a:pt x="656" y="1040"/>
                </a:cubicBezTo>
                <a:close/>
                <a:moveTo>
                  <a:pt x="489" y="1070"/>
                </a:moveTo>
                <a:lnTo>
                  <a:pt x="440" y="1070"/>
                </a:lnTo>
                <a:cubicBezTo>
                  <a:pt x="435" y="1070"/>
                  <a:pt x="431" y="1072"/>
                  <a:pt x="427" y="1076"/>
                </a:cubicBezTo>
                <a:lnTo>
                  <a:pt x="408" y="1095"/>
                </a:lnTo>
                <a:cubicBezTo>
                  <a:pt x="402" y="1100"/>
                  <a:pt x="401" y="1110"/>
                  <a:pt x="406" y="1117"/>
                </a:cubicBezTo>
                <a:lnTo>
                  <a:pt x="429" y="1156"/>
                </a:lnTo>
                <a:cubicBezTo>
                  <a:pt x="432" y="1162"/>
                  <a:pt x="438" y="1165"/>
                  <a:pt x="445" y="1165"/>
                </a:cubicBezTo>
                <a:lnTo>
                  <a:pt x="484" y="1165"/>
                </a:lnTo>
                <a:cubicBezTo>
                  <a:pt x="491" y="1165"/>
                  <a:pt x="497" y="1162"/>
                  <a:pt x="500" y="1156"/>
                </a:cubicBezTo>
                <a:lnTo>
                  <a:pt x="523" y="1117"/>
                </a:lnTo>
                <a:cubicBezTo>
                  <a:pt x="528" y="1110"/>
                  <a:pt x="527" y="1100"/>
                  <a:pt x="521" y="1095"/>
                </a:cubicBezTo>
                <a:lnTo>
                  <a:pt x="502" y="1076"/>
                </a:lnTo>
                <a:cubicBezTo>
                  <a:pt x="498" y="1072"/>
                  <a:pt x="494" y="1070"/>
                  <a:pt x="489" y="1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5" name="Freeform 8"/>
          <p:cNvSpPr>
            <a:spLocks noEditPoints="1"/>
          </p:cNvSpPr>
          <p:nvPr/>
        </p:nvSpPr>
        <p:spPr bwMode="auto">
          <a:xfrm>
            <a:off x="6465731" y="4368516"/>
            <a:ext cx="492525" cy="499226"/>
          </a:xfrm>
          <a:custGeom>
            <a:avLst/>
            <a:gdLst>
              <a:gd name="T0" fmla="*/ 660 w 798"/>
              <a:gd name="T1" fmla="*/ 595 h 809"/>
              <a:gd name="T2" fmla="*/ 703 w 798"/>
              <a:gd name="T3" fmla="*/ 595 h 809"/>
              <a:gd name="T4" fmla="*/ 365 w 798"/>
              <a:gd name="T5" fmla="*/ 711 h 809"/>
              <a:gd name="T6" fmla="*/ 349 w 798"/>
              <a:gd name="T7" fmla="*/ 680 h 809"/>
              <a:gd name="T8" fmla="*/ 365 w 798"/>
              <a:gd name="T9" fmla="*/ 711 h 809"/>
              <a:gd name="T10" fmla="*/ 371 w 798"/>
              <a:gd name="T11" fmla="*/ 361 h 809"/>
              <a:gd name="T12" fmla="*/ 371 w 798"/>
              <a:gd name="T13" fmla="*/ 424 h 809"/>
              <a:gd name="T14" fmla="*/ 388 w 798"/>
              <a:gd name="T15" fmla="*/ 60 h 809"/>
              <a:gd name="T16" fmla="*/ 431 w 798"/>
              <a:gd name="T17" fmla="*/ 60 h 809"/>
              <a:gd name="T18" fmla="*/ 388 w 798"/>
              <a:gd name="T19" fmla="*/ 60 h 809"/>
              <a:gd name="T20" fmla="*/ 48 w 798"/>
              <a:gd name="T21" fmla="*/ 540 h 809"/>
              <a:gd name="T22" fmla="*/ 91 w 798"/>
              <a:gd name="T23" fmla="*/ 540 h 809"/>
              <a:gd name="T24" fmla="*/ 163 w 798"/>
              <a:gd name="T25" fmla="*/ 227 h 809"/>
              <a:gd name="T26" fmla="*/ 147 w 798"/>
              <a:gd name="T27" fmla="*/ 196 h 809"/>
              <a:gd name="T28" fmla="*/ 163 w 798"/>
              <a:gd name="T29" fmla="*/ 227 h 809"/>
              <a:gd name="T30" fmla="*/ 653 w 798"/>
              <a:gd name="T31" fmla="*/ 261 h 809"/>
              <a:gd name="T32" fmla="*/ 622 w 798"/>
              <a:gd name="T33" fmla="*/ 277 h 809"/>
              <a:gd name="T34" fmla="*/ 705 w 798"/>
              <a:gd name="T35" fmla="*/ 535 h 809"/>
              <a:gd name="T36" fmla="*/ 528 w 798"/>
              <a:gd name="T37" fmla="*/ 497 h 809"/>
              <a:gd name="T38" fmla="*/ 524 w 798"/>
              <a:gd name="T39" fmla="*/ 378 h 809"/>
              <a:gd name="T40" fmla="*/ 695 w 798"/>
              <a:gd name="T41" fmla="*/ 366 h 809"/>
              <a:gd name="T42" fmla="*/ 624 w 798"/>
              <a:gd name="T43" fmla="*/ 231 h 809"/>
              <a:gd name="T44" fmla="*/ 503 w 798"/>
              <a:gd name="T45" fmla="*/ 349 h 809"/>
              <a:gd name="T46" fmla="*/ 444 w 798"/>
              <a:gd name="T47" fmla="*/ 187 h 809"/>
              <a:gd name="T48" fmla="*/ 433 w 798"/>
              <a:gd name="T49" fmla="*/ 0 h 809"/>
              <a:gd name="T50" fmla="*/ 409 w 798"/>
              <a:gd name="T51" fmla="*/ 184 h 809"/>
              <a:gd name="T52" fmla="*/ 328 w 798"/>
              <a:gd name="T53" fmla="*/ 331 h 809"/>
              <a:gd name="T54" fmla="*/ 252 w 798"/>
              <a:gd name="T55" fmla="*/ 200 h 809"/>
              <a:gd name="T56" fmla="*/ 117 w 798"/>
              <a:gd name="T57" fmla="*/ 271 h 809"/>
              <a:gd name="T58" fmla="*/ 233 w 798"/>
              <a:gd name="T59" fmla="*/ 295 h 809"/>
              <a:gd name="T60" fmla="*/ 270 w 798"/>
              <a:gd name="T61" fmla="*/ 442 h 809"/>
              <a:gd name="T62" fmla="*/ 169 w 798"/>
              <a:gd name="T63" fmla="*/ 520 h 809"/>
              <a:gd name="T64" fmla="*/ 0 w 798"/>
              <a:gd name="T65" fmla="*/ 574 h 809"/>
              <a:gd name="T66" fmla="*/ 187 w 798"/>
              <a:gd name="T67" fmla="*/ 574 h 809"/>
              <a:gd name="T68" fmla="*/ 287 w 798"/>
              <a:gd name="T69" fmla="*/ 508 h 809"/>
              <a:gd name="T70" fmla="*/ 368 w 798"/>
              <a:gd name="T71" fmla="*/ 647 h 809"/>
              <a:gd name="T72" fmla="*/ 315 w 798"/>
              <a:gd name="T73" fmla="*/ 757 h 809"/>
              <a:gd name="T74" fmla="*/ 450 w 798"/>
              <a:gd name="T75" fmla="*/ 686 h 809"/>
              <a:gd name="T76" fmla="*/ 408 w 798"/>
              <a:gd name="T77" fmla="*/ 577 h 809"/>
              <a:gd name="T78" fmla="*/ 619 w 798"/>
              <a:gd name="T79" fmla="*/ 591 h 809"/>
              <a:gd name="T80" fmla="*/ 705 w 798"/>
              <a:gd name="T81" fmla="*/ 723 h 809"/>
              <a:gd name="T82" fmla="*/ 705 w 798"/>
              <a:gd name="T83" fmla="*/ 535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98" h="809">
                <a:moveTo>
                  <a:pt x="681" y="616"/>
                </a:moveTo>
                <a:cubicBezTo>
                  <a:pt x="669" y="616"/>
                  <a:pt x="660" y="607"/>
                  <a:pt x="660" y="595"/>
                </a:cubicBezTo>
                <a:cubicBezTo>
                  <a:pt x="660" y="583"/>
                  <a:pt x="669" y="573"/>
                  <a:pt x="681" y="573"/>
                </a:cubicBezTo>
                <a:cubicBezTo>
                  <a:pt x="693" y="573"/>
                  <a:pt x="703" y="583"/>
                  <a:pt x="703" y="595"/>
                </a:cubicBezTo>
                <a:cubicBezTo>
                  <a:pt x="703" y="607"/>
                  <a:pt x="693" y="616"/>
                  <a:pt x="681" y="616"/>
                </a:cubicBezTo>
                <a:close/>
                <a:moveTo>
                  <a:pt x="365" y="711"/>
                </a:moveTo>
                <a:cubicBezTo>
                  <a:pt x="357" y="716"/>
                  <a:pt x="346" y="712"/>
                  <a:pt x="342" y="704"/>
                </a:cubicBezTo>
                <a:cubicBezTo>
                  <a:pt x="337" y="695"/>
                  <a:pt x="340" y="685"/>
                  <a:pt x="349" y="680"/>
                </a:cubicBezTo>
                <a:cubicBezTo>
                  <a:pt x="358" y="676"/>
                  <a:pt x="368" y="679"/>
                  <a:pt x="373" y="687"/>
                </a:cubicBezTo>
                <a:cubicBezTo>
                  <a:pt x="377" y="696"/>
                  <a:pt x="374" y="707"/>
                  <a:pt x="365" y="711"/>
                </a:cubicBezTo>
                <a:close/>
                <a:moveTo>
                  <a:pt x="340" y="392"/>
                </a:moveTo>
                <a:cubicBezTo>
                  <a:pt x="340" y="375"/>
                  <a:pt x="354" y="361"/>
                  <a:pt x="371" y="361"/>
                </a:cubicBezTo>
                <a:cubicBezTo>
                  <a:pt x="388" y="361"/>
                  <a:pt x="402" y="375"/>
                  <a:pt x="402" y="392"/>
                </a:cubicBezTo>
                <a:cubicBezTo>
                  <a:pt x="402" y="410"/>
                  <a:pt x="388" y="424"/>
                  <a:pt x="371" y="424"/>
                </a:cubicBezTo>
                <a:cubicBezTo>
                  <a:pt x="354" y="424"/>
                  <a:pt x="340" y="410"/>
                  <a:pt x="340" y="392"/>
                </a:cubicBezTo>
                <a:close/>
                <a:moveTo>
                  <a:pt x="388" y="60"/>
                </a:moveTo>
                <a:cubicBezTo>
                  <a:pt x="388" y="48"/>
                  <a:pt x="397" y="38"/>
                  <a:pt x="409" y="38"/>
                </a:cubicBezTo>
                <a:cubicBezTo>
                  <a:pt x="421" y="38"/>
                  <a:pt x="431" y="48"/>
                  <a:pt x="431" y="60"/>
                </a:cubicBezTo>
                <a:cubicBezTo>
                  <a:pt x="431" y="72"/>
                  <a:pt x="421" y="82"/>
                  <a:pt x="409" y="82"/>
                </a:cubicBezTo>
                <a:cubicBezTo>
                  <a:pt x="397" y="82"/>
                  <a:pt x="388" y="72"/>
                  <a:pt x="388" y="60"/>
                </a:cubicBezTo>
                <a:close/>
                <a:moveTo>
                  <a:pt x="70" y="562"/>
                </a:moveTo>
                <a:cubicBezTo>
                  <a:pt x="58" y="562"/>
                  <a:pt x="48" y="552"/>
                  <a:pt x="48" y="540"/>
                </a:cubicBezTo>
                <a:cubicBezTo>
                  <a:pt x="48" y="528"/>
                  <a:pt x="58" y="519"/>
                  <a:pt x="70" y="519"/>
                </a:cubicBezTo>
                <a:cubicBezTo>
                  <a:pt x="82" y="519"/>
                  <a:pt x="91" y="528"/>
                  <a:pt x="91" y="540"/>
                </a:cubicBezTo>
                <a:cubicBezTo>
                  <a:pt x="91" y="552"/>
                  <a:pt x="82" y="562"/>
                  <a:pt x="70" y="562"/>
                </a:cubicBezTo>
                <a:close/>
                <a:moveTo>
                  <a:pt x="163" y="227"/>
                </a:moveTo>
                <a:cubicBezTo>
                  <a:pt x="155" y="232"/>
                  <a:pt x="144" y="229"/>
                  <a:pt x="140" y="220"/>
                </a:cubicBezTo>
                <a:cubicBezTo>
                  <a:pt x="135" y="211"/>
                  <a:pt x="139" y="201"/>
                  <a:pt x="147" y="196"/>
                </a:cubicBezTo>
                <a:cubicBezTo>
                  <a:pt x="156" y="192"/>
                  <a:pt x="166" y="195"/>
                  <a:pt x="171" y="204"/>
                </a:cubicBezTo>
                <a:cubicBezTo>
                  <a:pt x="175" y="212"/>
                  <a:pt x="172" y="223"/>
                  <a:pt x="163" y="227"/>
                </a:cubicBezTo>
                <a:close/>
                <a:moveTo>
                  <a:pt x="630" y="253"/>
                </a:moveTo>
                <a:cubicBezTo>
                  <a:pt x="638" y="249"/>
                  <a:pt x="649" y="252"/>
                  <a:pt x="653" y="261"/>
                </a:cubicBezTo>
                <a:cubicBezTo>
                  <a:pt x="658" y="269"/>
                  <a:pt x="654" y="280"/>
                  <a:pt x="646" y="284"/>
                </a:cubicBezTo>
                <a:cubicBezTo>
                  <a:pt x="637" y="289"/>
                  <a:pt x="627" y="286"/>
                  <a:pt x="622" y="277"/>
                </a:cubicBezTo>
                <a:cubicBezTo>
                  <a:pt x="618" y="268"/>
                  <a:pt x="621" y="258"/>
                  <a:pt x="630" y="253"/>
                </a:cubicBezTo>
                <a:close/>
                <a:moveTo>
                  <a:pt x="705" y="535"/>
                </a:moveTo>
                <a:cubicBezTo>
                  <a:pt x="679" y="535"/>
                  <a:pt x="656" y="546"/>
                  <a:pt x="639" y="562"/>
                </a:cubicBezTo>
                <a:lnTo>
                  <a:pt x="528" y="497"/>
                </a:lnTo>
                <a:cubicBezTo>
                  <a:pt x="535" y="480"/>
                  <a:pt x="540" y="461"/>
                  <a:pt x="540" y="442"/>
                </a:cubicBezTo>
                <a:cubicBezTo>
                  <a:pt x="540" y="419"/>
                  <a:pt x="534" y="397"/>
                  <a:pt x="524" y="378"/>
                </a:cubicBezTo>
                <a:lnTo>
                  <a:pt x="598" y="344"/>
                </a:lnTo>
                <a:cubicBezTo>
                  <a:pt x="621" y="374"/>
                  <a:pt x="661" y="384"/>
                  <a:pt x="695" y="366"/>
                </a:cubicBezTo>
                <a:cubicBezTo>
                  <a:pt x="732" y="347"/>
                  <a:pt x="746" y="300"/>
                  <a:pt x="727" y="263"/>
                </a:cubicBezTo>
                <a:cubicBezTo>
                  <a:pt x="707" y="226"/>
                  <a:pt x="661" y="211"/>
                  <a:pt x="624" y="231"/>
                </a:cubicBezTo>
                <a:cubicBezTo>
                  <a:pt x="593" y="247"/>
                  <a:pt x="579" y="280"/>
                  <a:pt x="584" y="312"/>
                </a:cubicBezTo>
                <a:lnTo>
                  <a:pt x="503" y="349"/>
                </a:lnTo>
                <a:cubicBezTo>
                  <a:pt x="485" y="331"/>
                  <a:pt x="462" y="317"/>
                  <a:pt x="437" y="311"/>
                </a:cubicBezTo>
                <a:lnTo>
                  <a:pt x="444" y="187"/>
                </a:lnTo>
                <a:cubicBezTo>
                  <a:pt x="490" y="181"/>
                  <a:pt x="526" y="142"/>
                  <a:pt x="526" y="94"/>
                </a:cubicBezTo>
                <a:cubicBezTo>
                  <a:pt x="526" y="42"/>
                  <a:pt x="484" y="0"/>
                  <a:pt x="433" y="0"/>
                </a:cubicBezTo>
                <a:cubicBezTo>
                  <a:pt x="381" y="0"/>
                  <a:pt x="339" y="42"/>
                  <a:pt x="339" y="94"/>
                </a:cubicBezTo>
                <a:cubicBezTo>
                  <a:pt x="339" y="138"/>
                  <a:pt x="369" y="174"/>
                  <a:pt x="409" y="184"/>
                </a:cubicBezTo>
                <a:lnTo>
                  <a:pt x="402" y="307"/>
                </a:lnTo>
                <a:cubicBezTo>
                  <a:pt x="374" y="308"/>
                  <a:pt x="349" y="316"/>
                  <a:pt x="328" y="331"/>
                </a:cubicBezTo>
                <a:lnTo>
                  <a:pt x="254" y="267"/>
                </a:lnTo>
                <a:cubicBezTo>
                  <a:pt x="263" y="246"/>
                  <a:pt x="263" y="222"/>
                  <a:pt x="252" y="200"/>
                </a:cubicBezTo>
                <a:cubicBezTo>
                  <a:pt x="232" y="163"/>
                  <a:pt x="186" y="148"/>
                  <a:pt x="149" y="168"/>
                </a:cubicBezTo>
                <a:cubicBezTo>
                  <a:pt x="112" y="187"/>
                  <a:pt x="97" y="234"/>
                  <a:pt x="117" y="271"/>
                </a:cubicBezTo>
                <a:cubicBezTo>
                  <a:pt x="136" y="308"/>
                  <a:pt x="183" y="323"/>
                  <a:pt x="220" y="303"/>
                </a:cubicBezTo>
                <a:cubicBezTo>
                  <a:pt x="224" y="301"/>
                  <a:pt x="229" y="298"/>
                  <a:pt x="233" y="295"/>
                </a:cubicBezTo>
                <a:lnTo>
                  <a:pt x="302" y="355"/>
                </a:lnTo>
                <a:cubicBezTo>
                  <a:pt x="282" y="378"/>
                  <a:pt x="270" y="409"/>
                  <a:pt x="270" y="442"/>
                </a:cubicBezTo>
                <a:cubicBezTo>
                  <a:pt x="270" y="453"/>
                  <a:pt x="272" y="465"/>
                  <a:pt x="274" y="475"/>
                </a:cubicBezTo>
                <a:lnTo>
                  <a:pt x="169" y="520"/>
                </a:lnTo>
                <a:cubicBezTo>
                  <a:pt x="152" y="496"/>
                  <a:pt x="124" y="481"/>
                  <a:pt x="93" y="481"/>
                </a:cubicBezTo>
                <a:cubicBezTo>
                  <a:pt x="41" y="481"/>
                  <a:pt x="0" y="523"/>
                  <a:pt x="0" y="574"/>
                </a:cubicBezTo>
                <a:cubicBezTo>
                  <a:pt x="0" y="626"/>
                  <a:pt x="41" y="668"/>
                  <a:pt x="93" y="668"/>
                </a:cubicBezTo>
                <a:cubicBezTo>
                  <a:pt x="145" y="668"/>
                  <a:pt x="187" y="626"/>
                  <a:pt x="187" y="574"/>
                </a:cubicBezTo>
                <a:cubicBezTo>
                  <a:pt x="187" y="566"/>
                  <a:pt x="185" y="559"/>
                  <a:pt x="184" y="551"/>
                </a:cubicBezTo>
                <a:lnTo>
                  <a:pt x="287" y="508"/>
                </a:lnTo>
                <a:cubicBezTo>
                  <a:pt x="305" y="540"/>
                  <a:pt x="336" y="564"/>
                  <a:pt x="373" y="573"/>
                </a:cubicBezTo>
                <a:lnTo>
                  <a:pt x="368" y="647"/>
                </a:lnTo>
                <a:cubicBezTo>
                  <a:pt x="361" y="648"/>
                  <a:pt x="354" y="650"/>
                  <a:pt x="347" y="654"/>
                </a:cubicBezTo>
                <a:cubicBezTo>
                  <a:pt x="310" y="673"/>
                  <a:pt x="296" y="720"/>
                  <a:pt x="315" y="757"/>
                </a:cubicBezTo>
                <a:cubicBezTo>
                  <a:pt x="335" y="794"/>
                  <a:pt x="381" y="809"/>
                  <a:pt x="418" y="789"/>
                </a:cubicBezTo>
                <a:cubicBezTo>
                  <a:pt x="456" y="769"/>
                  <a:pt x="470" y="723"/>
                  <a:pt x="450" y="686"/>
                </a:cubicBezTo>
                <a:cubicBezTo>
                  <a:pt x="440" y="666"/>
                  <a:pt x="422" y="653"/>
                  <a:pt x="403" y="648"/>
                </a:cubicBezTo>
                <a:lnTo>
                  <a:pt x="408" y="577"/>
                </a:lnTo>
                <a:cubicBezTo>
                  <a:pt x="449" y="576"/>
                  <a:pt x="485" y="556"/>
                  <a:pt x="509" y="527"/>
                </a:cubicBezTo>
                <a:lnTo>
                  <a:pt x="619" y="591"/>
                </a:lnTo>
                <a:cubicBezTo>
                  <a:pt x="614" y="603"/>
                  <a:pt x="611" y="616"/>
                  <a:pt x="611" y="629"/>
                </a:cubicBezTo>
                <a:cubicBezTo>
                  <a:pt x="611" y="681"/>
                  <a:pt x="653" y="723"/>
                  <a:pt x="705" y="723"/>
                </a:cubicBezTo>
                <a:cubicBezTo>
                  <a:pt x="756" y="723"/>
                  <a:pt x="798" y="681"/>
                  <a:pt x="798" y="629"/>
                </a:cubicBezTo>
                <a:cubicBezTo>
                  <a:pt x="798" y="577"/>
                  <a:pt x="756" y="535"/>
                  <a:pt x="705" y="5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7850539" y="2503585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7850539" y="2908077"/>
            <a:ext cx="233808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2608151" y="4401179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1547564" y="4829159"/>
            <a:ext cx="233808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2608151" y="2480097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1547564" y="2908077"/>
            <a:ext cx="233808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algn="r"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7850539" y="439729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单击编辑标题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850539" y="4801788"/>
            <a:ext cx="233808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zh-CN"/>
            </a:defPPr>
            <a:lvl1pPr defTabSz="1216660">
              <a:spcBef>
                <a:spcPct val="20000"/>
              </a:spcBef>
              <a:defRPr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954254" y="3363876"/>
            <a:ext cx="6283493" cy="1449032"/>
            <a:chOff x="2215690" y="2931749"/>
            <a:chExt cx="4712620" cy="1086774"/>
          </a:xfrm>
        </p:grpSpPr>
        <p:sp>
          <p:nvSpPr>
            <p:cNvPr id="2" name="Chevron 1"/>
            <p:cNvSpPr/>
            <p:nvPr/>
          </p:nvSpPr>
          <p:spPr>
            <a:xfrm>
              <a:off x="5923984" y="2931749"/>
              <a:ext cx="1004326" cy="1086774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Chevron 6"/>
            <p:cNvSpPr/>
            <p:nvPr/>
          </p:nvSpPr>
          <p:spPr>
            <a:xfrm flipH="1">
              <a:off x="2215690" y="2931749"/>
              <a:ext cx="1004326" cy="1086774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899930" y="3199774"/>
            <a:ext cx="4392140" cy="1777235"/>
            <a:chOff x="2924947" y="2808673"/>
            <a:chExt cx="3294105" cy="1332926"/>
          </a:xfrm>
        </p:grpSpPr>
        <p:sp>
          <p:nvSpPr>
            <p:cNvPr id="3" name="Chevron 2"/>
            <p:cNvSpPr/>
            <p:nvPr/>
          </p:nvSpPr>
          <p:spPr>
            <a:xfrm>
              <a:off x="4987248" y="2808673"/>
              <a:ext cx="1231804" cy="133292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Chevron 7"/>
            <p:cNvSpPr/>
            <p:nvPr/>
          </p:nvSpPr>
          <p:spPr>
            <a:xfrm flipH="1">
              <a:off x="2924947" y="2808673"/>
              <a:ext cx="1231804" cy="133292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38804" y="2899992"/>
            <a:ext cx="6114392" cy="2552452"/>
            <a:chOff x="2279103" y="2583836"/>
            <a:chExt cx="4585794" cy="1914339"/>
          </a:xfrm>
        </p:grpSpPr>
        <p:cxnSp>
          <p:nvCxnSpPr>
            <p:cNvPr id="12" name="Straight Connector 11"/>
            <p:cNvCxnSpPr>
              <a:endCxn id="7" idx="0"/>
            </p:cNvCxnSpPr>
            <p:nvPr/>
          </p:nvCxnSpPr>
          <p:spPr>
            <a:xfrm>
              <a:off x="2279103" y="2583838"/>
              <a:ext cx="689832" cy="347911"/>
            </a:xfrm>
            <a:prstGeom prst="bentConnector2">
              <a:avLst/>
            </a:prstGeom>
            <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"/>
            <p:cNvCxnSpPr>
              <a:endCxn id="2" idx="0"/>
            </p:cNvCxnSpPr>
            <p:nvPr/>
          </p:nvCxnSpPr>
          <p:spPr>
            <a:xfrm rot="10800000" flipV="1">
              <a:off x="6175065" y="2583836"/>
              <a:ext cx="689832" cy="347913"/>
            </a:xfrm>
            <a:prstGeom prst="bentConnector2">
              <a:avLst/>
            </a:prstGeom>
            <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11"/>
            <p:cNvCxnSpPr>
              <a:endCxn id="8" idx="2"/>
            </p:cNvCxnSpPr>
            <p:nvPr/>
          </p:nvCxnSpPr>
          <p:spPr>
            <a:xfrm flipV="1">
              <a:off x="2279103" y="4141600"/>
              <a:ext cx="1569696" cy="342065"/>
            </a:xfrm>
            <a:prstGeom prst="bentConnector2">
              <a:avLst/>
            </a:prstGeom>
            <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11"/>
            <p:cNvCxnSpPr>
              <a:endCxn id="3" idx="2"/>
            </p:cNvCxnSpPr>
            <p:nvPr/>
          </p:nvCxnSpPr>
          <p:spPr>
            <a:xfrm rot="10800000">
              <a:off x="5295200" y="4141601"/>
              <a:ext cx="1567122" cy="356574"/>
            </a:xfrm>
            <a:prstGeom prst="bentConnector2">
              <a:avLst/>
            </a:prstGeom>
            <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iamond 3"/>
          <p:cNvSpPr/>
          <p:nvPr/>
        </p:nvSpPr>
        <p:spPr>
          <a:xfrm>
            <a:off x="5014756" y="2918387"/>
            <a:ext cx="2162488" cy="2340013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845386" y="3735585"/>
            <a:ext cx="501231" cy="705616"/>
            <a:chOff x="5280036" y="2649535"/>
            <a:chExt cx="206365" cy="290513"/>
          </a:xfrm>
          <a:solidFill>
            <a:schemeClr val="accent2"/>
          </a:solidFill>
        </p:grpSpPr>
        <p:sp>
          <p:nvSpPr>
            <p:cNvPr id="42" name="Freeform 329"/>
            <p:cNvSpPr/>
            <p:nvPr/>
          </p:nvSpPr>
          <p:spPr bwMode="auto">
            <a:xfrm>
              <a:off x="5305437" y="2930523"/>
              <a:ext cx="171450" cy="9525"/>
            </a:xfrm>
            <a:custGeom>
              <a:avLst/>
              <a:gdLst/>
              <a:ahLst/>
              <a:cxnLst>
                <a:cxn ang="0">
                  <a:pos x="76" y="2"/>
                </a:cxn>
                <a:cxn ang="0">
                  <a:pos x="7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74" y="4"/>
                </a:cxn>
                <a:cxn ang="0">
                  <a:pos x="76" y="2"/>
                </a:cxn>
              </a:cxnLst>
              <a:rect l="0" t="0" r="r" b="b"/>
              <a:pathLst>
                <a:path w="76" h="4">
                  <a:moveTo>
                    <a:pt x="76" y="2"/>
                  </a:moveTo>
                  <a:cubicBezTo>
                    <a:pt x="76" y="1"/>
                    <a:pt x="75" y="0"/>
                    <a:pt x="7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5" y="4"/>
                    <a:pt x="76" y="3"/>
                    <a:pt x="76" y="2"/>
                  </a:cubicBezTo>
                  <a:close/>
                </a:path>
              </a:pathLst>
            </a:custGeom>
            <a:grp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3" name="Freeform 330"/>
            <p:cNvSpPr/>
            <p:nvPr/>
          </p:nvSpPr>
          <p:spPr bwMode="auto">
            <a:xfrm>
              <a:off x="5280036" y="2649535"/>
              <a:ext cx="187326" cy="271462"/>
            </a:xfrm>
            <a:custGeom>
              <a:avLst/>
              <a:gdLst/>
              <a:ahLst/>
              <a:cxnLst>
                <a:cxn ang="0">
                  <a:pos x="4" y="37"/>
                </a:cxn>
                <a:cxn ang="0">
                  <a:pos x="2" y="47"/>
                </a:cxn>
                <a:cxn ang="0">
                  <a:pos x="13" y="57"/>
                </a:cxn>
                <a:cxn ang="0">
                  <a:pos x="19" y="56"/>
                </a:cxn>
                <a:cxn ang="0">
                  <a:pos x="31" y="48"/>
                </a:cxn>
                <a:cxn ang="0">
                  <a:pos x="41" y="49"/>
                </a:cxn>
                <a:cxn ang="0">
                  <a:pos x="41" y="49"/>
                </a:cxn>
                <a:cxn ang="0">
                  <a:pos x="28" y="70"/>
                </a:cxn>
                <a:cxn ang="0">
                  <a:pos x="12" y="102"/>
                </a:cxn>
                <a:cxn ang="0">
                  <a:pos x="20" y="119"/>
                </a:cxn>
                <a:cxn ang="0">
                  <a:pos x="21" y="120"/>
                </a:cxn>
                <a:cxn ang="0">
                  <a:pos x="77" y="120"/>
                </a:cxn>
                <a:cxn ang="0">
                  <a:pos x="79" y="118"/>
                </a:cxn>
                <a:cxn ang="0">
                  <a:pos x="77" y="116"/>
                </a:cxn>
                <a:cxn ang="0">
                  <a:pos x="22" y="116"/>
                </a:cxn>
                <a:cxn ang="0">
                  <a:pos x="16" y="102"/>
                </a:cxn>
                <a:cxn ang="0">
                  <a:pos x="30" y="73"/>
                </a:cxn>
                <a:cxn ang="0">
                  <a:pos x="45" y="48"/>
                </a:cxn>
                <a:cxn ang="0">
                  <a:pos x="45" y="48"/>
                </a:cxn>
                <a:cxn ang="0">
                  <a:pos x="50" y="43"/>
                </a:cxn>
                <a:cxn ang="0">
                  <a:pos x="53" y="29"/>
                </a:cxn>
                <a:cxn ang="0">
                  <a:pos x="50" y="28"/>
                </a:cxn>
                <a:cxn ang="0">
                  <a:pos x="49" y="31"/>
                </a:cxn>
                <a:cxn ang="0">
                  <a:pos x="47" y="41"/>
                </a:cxn>
                <a:cxn ang="0">
                  <a:pos x="40" y="45"/>
                </a:cxn>
                <a:cxn ang="0">
                  <a:pos x="32" y="44"/>
                </a:cxn>
                <a:cxn ang="0">
                  <a:pos x="30" y="44"/>
                </a:cxn>
                <a:cxn ang="0">
                  <a:pos x="17" y="53"/>
                </a:cxn>
                <a:cxn ang="0">
                  <a:pos x="14" y="53"/>
                </a:cxn>
                <a:cxn ang="0">
                  <a:pos x="6" y="45"/>
                </a:cxn>
                <a:cxn ang="0">
                  <a:pos x="7" y="41"/>
                </a:cxn>
                <a:cxn ang="0">
                  <a:pos x="28" y="16"/>
                </a:cxn>
                <a:cxn ang="0">
                  <a:pos x="28" y="14"/>
                </a:cxn>
                <a:cxn ang="0">
                  <a:pos x="25" y="6"/>
                </a:cxn>
                <a:cxn ang="0">
                  <a:pos x="44" y="12"/>
                </a:cxn>
                <a:cxn ang="0">
                  <a:pos x="79" y="52"/>
                </a:cxn>
                <a:cxn ang="0">
                  <a:pos x="71" y="93"/>
                </a:cxn>
                <a:cxn ang="0">
                  <a:pos x="72" y="96"/>
                </a:cxn>
                <a:cxn ang="0">
                  <a:pos x="73" y="96"/>
                </a:cxn>
                <a:cxn ang="0">
                  <a:pos x="75" y="95"/>
                </a:cxn>
                <a:cxn ang="0">
                  <a:pos x="83" y="52"/>
                </a:cxn>
                <a:cxn ang="0">
                  <a:pos x="44" y="8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2"/>
                </a:cxn>
                <a:cxn ang="0">
                  <a:pos x="24" y="15"/>
                </a:cxn>
                <a:cxn ang="0">
                  <a:pos x="4" y="37"/>
                </a:cxn>
              </a:cxnLst>
              <a:rect l="0" t="0" r="r" b="b"/>
              <a:pathLst>
                <a:path w="83" h="120">
                  <a:moveTo>
                    <a:pt x="4" y="37"/>
                  </a:moveTo>
                  <a:cubicBezTo>
                    <a:pt x="2" y="39"/>
                    <a:pt x="0" y="42"/>
                    <a:pt x="2" y="47"/>
                  </a:cubicBezTo>
                  <a:cubicBezTo>
                    <a:pt x="4" y="51"/>
                    <a:pt x="8" y="56"/>
                    <a:pt x="13" y="57"/>
                  </a:cubicBezTo>
                  <a:cubicBezTo>
                    <a:pt x="15" y="58"/>
                    <a:pt x="17" y="57"/>
                    <a:pt x="19" y="56"/>
                  </a:cubicBezTo>
                  <a:cubicBezTo>
                    <a:pt x="24" y="53"/>
                    <a:pt x="29" y="50"/>
                    <a:pt x="31" y="48"/>
                  </a:cubicBezTo>
                  <a:cubicBezTo>
                    <a:pt x="34" y="50"/>
                    <a:pt x="37" y="50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56"/>
                    <a:pt x="39" y="60"/>
                    <a:pt x="28" y="70"/>
                  </a:cubicBezTo>
                  <a:cubicBezTo>
                    <a:pt x="18" y="79"/>
                    <a:pt x="12" y="91"/>
                    <a:pt x="12" y="102"/>
                  </a:cubicBezTo>
                  <a:cubicBezTo>
                    <a:pt x="12" y="109"/>
                    <a:pt x="15" y="115"/>
                    <a:pt x="20" y="119"/>
                  </a:cubicBezTo>
                  <a:cubicBezTo>
                    <a:pt x="20" y="120"/>
                    <a:pt x="21" y="120"/>
                    <a:pt x="21" y="120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8" y="120"/>
                    <a:pt x="79" y="119"/>
                    <a:pt x="79" y="118"/>
                  </a:cubicBezTo>
                  <a:cubicBezTo>
                    <a:pt x="79" y="117"/>
                    <a:pt x="78" y="116"/>
                    <a:pt x="77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8" y="112"/>
                    <a:pt x="16" y="107"/>
                    <a:pt x="16" y="102"/>
                  </a:cubicBezTo>
                  <a:cubicBezTo>
                    <a:pt x="16" y="92"/>
                    <a:pt x="22" y="81"/>
                    <a:pt x="30" y="73"/>
                  </a:cubicBezTo>
                  <a:cubicBezTo>
                    <a:pt x="42" y="62"/>
                    <a:pt x="45" y="57"/>
                    <a:pt x="45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7" y="46"/>
                    <a:pt x="49" y="45"/>
                    <a:pt x="50" y="43"/>
                  </a:cubicBezTo>
                  <a:cubicBezTo>
                    <a:pt x="52" y="41"/>
                    <a:pt x="55" y="34"/>
                    <a:pt x="53" y="29"/>
                  </a:cubicBezTo>
                  <a:cubicBezTo>
                    <a:pt x="52" y="28"/>
                    <a:pt x="51" y="28"/>
                    <a:pt x="50" y="28"/>
                  </a:cubicBezTo>
                  <a:cubicBezTo>
                    <a:pt x="49" y="29"/>
                    <a:pt x="49" y="30"/>
                    <a:pt x="49" y="31"/>
                  </a:cubicBezTo>
                  <a:cubicBezTo>
                    <a:pt x="50" y="33"/>
                    <a:pt x="50" y="37"/>
                    <a:pt x="47" y="41"/>
                  </a:cubicBezTo>
                  <a:cubicBezTo>
                    <a:pt x="46" y="43"/>
                    <a:pt x="43" y="45"/>
                    <a:pt x="40" y="45"/>
                  </a:cubicBezTo>
                  <a:cubicBezTo>
                    <a:pt x="37" y="46"/>
                    <a:pt x="34" y="46"/>
                    <a:pt x="32" y="44"/>
                  </a:cubicBezTo>
                  <a:cubicBezTo>
                    <a:pt x="31" y="44"/>
                    <a:pt x="31" y="44"/>
                    <a:pt x="30" y="44"/>
                  </a:cubicBezTo>
                  <a:cubicBezTo>
                    <a:pt x="30" y="44"/>
                    <a:pt x="23" y="49"/>
                    <a:pt x="17" y="53"/>
                  </a:cubicBezTo>
                  <a:cubicBezTo>
                    <a:pt x="16" y="53"/>
                    <a:pt x="15" y="53"/>
                    <a:pt x="14" y="53"/>
                  </a:cubicBezTo>
                  <a:cubicBezTo>
                    <a:pt x="11" y="52"/>
                    <a:pt x="8" y="48"/>
                    <a:pt x="6" y="45"/>
                  </a:cubicBezTo>
                  <a:cubicBezTo>
                    <a:pt x="5" y="42"/>
                    <a:pt x="6" y="41"/>
                    <a:pt x="7" y="41"/>
                  </a:cubicBezTo>
                  <a:cubicBezTo>
                    <a:pt x="20" y="29"/>
                    <a:pt x="27" y="16"/>
                    <a:pt x="28" y="16"/>
                  </a:cubicBezTo>
                  <a:cubicBezTo>
                    <a:pt x="28" y="15"/>
                    <a:pt x="28" y="15"/>
                    <a:pt x="28" y="14"/>
                  </a:cubicBezTo>
                  <a:cubicBezTo>
                    <a:pt x="28" y="14"/>
                    <a:pt x="26" y="10"/>
                    <a:pt x="25" y="6"/>
                  </a:cubicBezTo>
                  <a:cubicBezTo>
                    <a:pt x="30" y="9"/>
                    <a:pt x="37" y="12"/>
                    <a:pt x="44" y="12"/>
                  </a:cubicBezTo>
                  <a:cubicBezTo>
                    <a:pt x="55" y="12"/>
                    <a:pt x="79" y="16"/>
                    <a:pt x="79" y="52"/>
                  </a:cubicBezTo>
                  <a:cubicBezTo>
                    <a:pt x="79" y="52"/>
                    <a:pt x="79" y="72"/>
                    <a:pt x="71" y="93"/>
                  </a:cubicBezTo>
                  <a:cubicBezTo>
                    <a:pt x="71" y="94"/>
                    <a:pt x="71" y="96"/>
                    <a:pt x="72" y="96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4" y="96"/>
                    <a:pt x="75" y="95"/>
                    <a:pt x="75" y="95"/>
                  </a:cubicBezTo>
                  <a:cubicBezTo>
                    <a:pt x="83" y="72"/>
                    <a:pt x="83" y="53"/>
                    <a:pt x="83" y="52"/>
                  </a:cubicBezTo>
                  <a:cubicBezTo>
                    <a:pt x="83" y="11"/>
                    <a:pt x="53" y="8"/>
                    <a:pt x="44" y="8"/>
                  </a:cubicBezTo>
                  <a:cubicBezTo>
                    <a:pt x="34" y="8"/>
                    <a:pt x="24" y="0"/>
                    <a:pt x="24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6"/>
                    <a:pt x="23" y="12"/>
                    <a:pt x="24" y="15"/>
                  </a:cubicBezTo>
                  <a:cubicBezTo>
                    <a:pt x="22" y="17"/>
                    <a:pt x="15" y="28"/>
                    <a:pt x="4" y="37"/>
                  </a:cubicBezTo>
                  <a:close/>
                </a:path>
              </a:pathLst>
            </a:custGeom>
            <a:grp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4" name="Freeform 331"/>
            <p:cNvSpPr/>
            <p:nvPr/>
          </p:nvSpPr>
          <p:spPr bwMode="auto">
            <a:xfrm>
              <a:off x="5376863" y="2649538"/>
              <a:ext cx="109538" cy="190500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4" y="9"/>
                </a:cxn>
                <a:cxn ang="0">
                  <a:pos x="44" y="52"/>
                </a:cxn>
                <a:cxn ang="0">
                  <a:pos x="40" y="8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44" y="82"/>
                </a:cxn>
                <a:cxn ang="0">
                  <a:pos x="48" y="52"/>
                </a:cxn>
                <a:cxn ang="0">
                  <a:pos x="26" y="6"/>
                </a:cxn>
              </a:cxnLst>
              <a:rect l="0" t="0" r="r" b="b"/>
              <a:pathLst>
                <a:path w="48" h="84">
                  <a:moveTo>
                    <a:pt x="26" y="6"/>
                  </a:moveTo>
                  <a:cubicBezTo>
                    <a:pt x="20" y="2"/>
                    <a:pt x="1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2" y="4"/>
                    <a:pt x="18" y="6"/>
                    <a:pt x="24" y="9"/>
                  </a:cubicBezTo>
                  <a:cubicBezTo>
                    <a:pt x="33" y="16"/>
                    <a:pt x="44" y="28"/>
                    <a:pt x="44" y="52"/>
                  </a:cubicBezTo>
                  <a:cubicBezTo>
                    <a:pt x="44" y="58"/>
                    <a:pt x="44" y="66"/>
                    <a:pt x="40" y="82"/>
                  </a:cubicBezTo>
                  <a:cubicBezTo>
                    <a:pt x="40" y="83"/>
                    <a:pt x="40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3" y="84"/>
                    <a:pt x="44" y="83"/>
                    <a:pt x="44" y="82"/>
                  </a:cubicBezTo>
                  <a:cubicBezTo>
                    <a:pt x="48" y="66"/>
                    <a:pt x="48" y="58"/>
                    <a:pt x="48" y="52"/>
                  </a:cubicBezTo>
                  <a:cubicBezTo>
                    <a:pt x="48" y="26"/>
                    <a:pt x="36" y="13"/>
                    <a:pt x="26" y="6"/>
                  </a:cubicBezTo>
                  <a:close/>
                </a:path>
              </a:pathLst>
            </a:custGeom>
            <a:grp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72705" y="2487239"/>
            <a:ext cx="210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Lato Regular"/>
              </a:rPr>
              <a:t>在此输入标题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Lato Regular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2566" y="2856571"/>
            <a:ext cx="17870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Rectangle 46"/>
          <p:cNvSpPr/>
          <p:nvPr/>
        </p:nvSpPr>
        <p:spPr>
          <a:xfrm>
            <a:off x="672705" y="5083113"/>
            <a:ext cx="210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Lato Regular"/>
              </a:rPr>
              <a:t>在此输入标题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Lato Regular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92566" y="5452445"/>
            <a:ext cx="17870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Rectangle 46"/>
          <p:cNvSpPr/>
          <p:nvPr/>
        </p:nvSpPr>
        <p:spPr>
          <a:xfrm>
            <a:off x="9245158" y="5106029"/>
            <a:ext cx="210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Lato Regular"/>
              </a:rPr>
              <a:t>在此输入标题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Lato Regular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245158" y="5475361"/>
            <a:ext cx="17870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Rectangle 46"/>
          <p:cNvSpPr/>
          <p:nvPr/>
        </p:nvSpPr>
        <p:spPr>
          <a:xfrm>
            <a:off x="9245158" y="2478033"/>
            <a:ext cx="210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Lato Regular"/>
              </a:rPr>
              <a:t>在此输入标题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Lato Regular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245158" y="2847365"/>
            <a:ext cx="17870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id-ID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392490" y="46306"/>
            <a:ext cx="403271" cy="279793"/>
          </a:xfrm>
          <a:prstGeom prst="rect">
            <a:avLst/>
          </a:prstGeom>
        </p:spPr>
        <p:txBody>
          <a:bodyPr vert="horz" lIns="45720" tIns="22860" rIns="45720" bIns="2286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lang="en-US" sz="1065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</a:t>
            </a:fld>
            <a:endParaRPr kumimoji="0" lang="en-US" sz="106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3" name="Shape 6567"/>
          <p:cNvSpPr/>
          <p:nvPr/>
        </p:nvSpPr>
        <p:spPr>
          <a:xfrm>
            <a:off x="8216095" y="1247695"/>
            <a:ext cx="1033033" cy="591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1800"/>
            </a:pPr>
            <a:r>
              <a:rPr kumimoji="0" sz="373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41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%</a:t>
            </a:r>
          </a:p>
        </p:txBody>
      </p:sp>
      <p:sp>
        <p:nvSpPr>
          <p:cNvPr id="84" name="Shape 6568"/>
          <p:cNvSpPr/>
          <p:nvPr/>
        </p:nvSpPr>
        <p:spPr>
          <a:xfrm>
            <a:off x="9340345" y="1342799"/>
            <a:ext cx="1634735" cy="401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单击此处编辑您要的内容，建议您在展示时采用微软雅黑字体内容</a:t>
            </a:r>
          </a:p>
        </p:txBody>
      </p:sp>
      <p:sp>
        <p:nvSpPr>
          <p:cNvPr id="85" name="Shape 6572"/>
          <p:cNvSpPr/>
          <p:nvPr/>
        </p:nvSpPr>
        <p:spPr>
          <a:xfrm>
            <a:off x="7768833" y="2162187"/>
            <a:ext cx="3225960" cy="1"/>
          </a:xfrm>
          <a:prstGeom prst="line">
            <a:avLst/>
          </a:prstGeom>
          <a:noFill/>
          <a:ln w="19050" cap="rnd">
            <a:solidFill>
              <a:schemeClr val="tx2">
                <a:lumMod val="75000"/>
              </a:schemeClr>
            </a:solidFill>
            <a:custDash>
              <a:ds d="100000" sp="200000"/>
            </a:custDash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Helvetica" panose="020B0604020202030204"/>
                <a:ea typeface="Helvetica" panose="020B0604020202030204"/>
                <a:cs typeface="Helvetica" panose="020B0604020202030204"/>
                <a:sym typeface="Helvetica" panose="020B0604020202030204"/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30204"/>
              <a:sym typeface="Helvetica" panose="020B0604020202030204"/>
            </a:endParaRPr>
          </a:p>
        </p:txBody>
      </p:sp>
      <p:sp>
        <p:nvSpPr>
          <p:cNvPr id="86" name="Shape 6576"/>
          <p:cNvSpPr/>
          <p:nvPr/>
        </p:nvSpPr>
        <p:spPr>
          <a:xfrm>
            <a:off x="7790142" y="3595935"/>
            <a:ext cx="3225960" cy="1"/>
          </a:xfrm>
          <a:prstGeom prst="line">
            <a:avLst/>
          </a:prstGeom>
          <a:noFill/>
          <a:ln w="19050" cap="rnd">
            <a:solidFill>
              <a:schemeClr val="tx2">
                <a:lumMod val="75000"/>
              </a:schemeClr>
            </a:solidFill>
            <a:custDash>
              <a:ds d="100000" sp="200000"/>
            </a:custDash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Helvetica" panose="020B0604020202030204"/>
                <a:ea typeface="Helvetica" panose="020B0604020202030204"/>
                <a:cs typeface="Helvetica" panose="020B0604020202030204"/>
                <a:sym typeface="Helvetica" panose="020B0604020202030204"/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30204"/>
              <a:sym typeface="Helvetica" panose="020B0604020202030204"/>
            </a:endParaRPr>
          </a:p>
        </p:txBody>
      </p:sp>
      <p:sp>
        <p:nvSpPr>
          <p:cNvPr id="87" name="Shape 6580"/>
          <p:cNvSpPr/>
          <p:nvPr/>
        </p:nvSpPr>
        <p:spPr>
          <a:xfrm>
            <a:off x="7768833" y="5130667"/>
            <a:ext cx="3225960" cy="1"/>
          </a:xfrm>
          <a:prstGeom prst="line">
            <a:avLst/>
          </a:prstGeom>
          <a:noFill/>
          <a:ln w="19050" cap="rnd">
            <a:solidFill>
              <a:schemeClr val="tx2">
                <a:lumMod val="75000"/>
              </a:schemeClr>
            </a:solidFill>
            <a:custDash>
              <a:ds d="100000" sp="200000"/>
            </a:custDash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Helvetica" panose="020B0604020202030204"/>
                <a:ea typeface="Helvetica" panose="020B0604020202030204"/>
                <a:cs typeface="Helvetica" panose="020B0604020202030204"/>
                <a:sym typeface="Helvetica" panose="020B0604020202030204"/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30204"/>
              <a:sym typeface="Helvetica" panose="020B0604020202030204"/>
            </a:endParaRPr>
          </a:p>
        </p:txBody>
      </p:sp>
      <p:sp>
        <p:nvSpPr>
          <p:cNvPr id="88" name="Shape 6578"/>
          <p:cNvSpPr/>
          <p:nvPr/>
        </p:nvSpPr>
        <p:spPr>
          <a:xfrm>
            <a:off x="8216095" y="5481225"/>
            <a:ext cx="1033033" cy="591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1800"/>
            </a:pPr>
            <a:r>
              <a:rPr kumimoji="0" sz="373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60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%</a:t>
            </a:r>
          </a:p>
        </p:txBody>
      </p:sp>
      <p:sp>
        <p:nvSpPr>
          <p:cNvPr id="89" name="Shape 6579"/>
          <p:cNvSpPr/>
          <p:nvPr/>
        </p:nvSpPr>
        <p:spPr>
          <a:xfrm>
            <a:off x="9340345" y="5576329"/>
            <a:ext cx="1634735" cy="401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</a:t>
            </a:r>
          </a:p>
        </p:txBody>
      </p:sp>
      <p:sp>
        <p:nvSpPr>
          <p:cNvPr id="90" name="Shape 6583"/>
          <p:cNvSpPr/>
          <p:nvPr/>
        </p:nvSpPr>
        <p:spPr>
          <a:xfrm>
            <a:off x="7778565" y="5685386"/>
            <a:ext cx="285803" cy="207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3" y="2123"/>
                </a:moveTo>
                <a:lnTo>
                  <a:pt x="20560" y="0"/>
                </a:lnTo>
                <a:cubicBezTo>
                  <a:pt x="21121" y="1837"/>
                  <a:pt x="21431" y="3854"/>
                  <a:pt x="21431" y="5972"/>
                </a:cubicBezTo>
                <a:cubicBezTo>
                  <a:pt x="21431" y="14474"/>
                  <a:pt x="16436" y="21366"/>
                  <a:pt x="10275" y="21366"/>
                </a:cubicBezTo>
                <a:cubicBezTo>
                  <a:pt x="5658" y="21366"/>
                  <a:pt x="1696" y="17496"/>
                  <a:pt x="0" y="11978"/>
                </a:cubicBezTo>
                <a:cubicBezTo>
                  <a:pt x="0" y="11979"/>
                  <a:pt x="0" y="11979"/>
                  <a:pt x="0" y="11980"/>
                </a:cubicBezTo>
                <a:lnTo>
                  <a:pt x="905" y="14750"/>
                </a:lnTo>
                <a:cubicBezTo>
                  <a:pt x="2942" y="18884"/>
                  <a:pt x="6379" y="21600"/>
                  <a:pt x="10275" y="21600"/>
                </a:cubicBezTo>
                <a:cubicBezTo>
                  <a:pt x="16530" y="21600"/>
                  <a:pt x="21600" y="14603"/>
                  <a:pt x="21600" y="5972"/>
                </a:cubicBezTo>
                <a:cubicBezTo>
                  <a:pt x="21600" y="4644"/>
                  <a:pt x="21479" y="3354"/>
                  <a:pt x="21253" y="2123"/>
                </a:cubicBezTo>
                <a:close/>
              </a:path>
            </a:pathLst>
          </a:custGeom>
          <a:solidFill>
            <a:srgbClr val="FFFB7D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ctr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7767024" y="5594946"/>
            <a:ext cx="307434" cy="322465"/>
            <a:chOff x="7767024" y="5594946"/>
            <a:chExt cx="307434" cy="322465"/>
          </a:xfrm>
          <a:solidFill>
            <a:srgbClr val="46C3F4"/>
          </a:solidFill>
        </p:grpSpPr>
        <p:sp>
          <p:nvSpPr>
            <p:cNvPr id="92" name="Shape 6582"/>
            <p:cNvSpPr/>
            <p:nvPr/>
          </p:nvSpPr>
          <p:spPr>
            <a:xfrm>
              <a:off x="7767024" y="5594946"/>
              <a:ext cx="307434" cy="32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7" y="15546"/>
                  </a:moveTo>
                  <a:cubicBezTo>
                    <a:pt x="1733" y="15695"/>
                    <a:pt x="1802" y="15841"/>
                    <a:pt x="1875" y="15986"/>
                  </a:cubicBezTo>
                  <a:cubicBezTo>
                    <a:pt x="3548" y="19307"/>
                    <a:pt x="7108" y="21600"/>
                    <a:pt x="11229" y="21600"/>
                  </a:cubicBezTo>
                  <a:cubicBezTo>
                    <a:pt x="16957" y="21600"/>
                    <a:pt x="21600" y="17171"/>
                    <a:pt x="21600" y="11709"/>
                  </a:cubicBezTo>
                  <a:cubicBezTo>
                    <a:pt x="21600" y="10341"/>
                    <a:pt x="21309" y="9038"/>
                    <a:pt x="20783" y="7853"/>
                  </a:cubicBezTo>
                  <a:lnTo>
                    <a:pt x="19725" y="5614"/>
                  </a:lnTo>
                  <a:cubicBezTo>
                    <a:pt x="18052" y="2293"/>
                    <a:pt x="14492" y="0"/>
                    <a:pt x="10371" y="0"/>
                  </a:cubicBezTo>
                  <a:cubicBezTo>
                    <a:pt x="4643" y="0"/>
                    <a:pt x="0" y="4429"/>
                    <a:pt x="0" y="9891"/>
                  </a:cubicBezTo>
                  <a:cubicBezTo>
                    <a:pt x="0" y="11261"/>
                    <a:pt x="292" y="12566"/>
                    <a:pt x="820" y="13752"/>
                  </a:cubicBezTo>
                  <a:cubicBezTo>
                    <a:pt x="820" y="13752"/>
                    <a:pt x="1667" y="15546"/>
                    <a:pt x="1667" y="1554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93" name="Shape 6584"/>
            <p:cNvSpPr/>
            <p:nvPr/>
          </p:nvSpPr>
          <p:spPr>
            <a:xfrm>
              <a:off x="7767024" y="5594946"/>
              <a:ext cx="295224" cy="29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94" name="Shape 6586"/>
          <p:cNvSpPr/>
          <p:nvPr/>
        </p:nvSpPr>
        <p:spPr>
          <a:xfrm>
            <a:off x="7791347" y="5647888"/>
            <a:ext cx="269024" cy="205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>
            <a:lvl1pPr>
              <a:lnSpc>
                <a:spcPct val="70000"/>
              </a:lnSpc>
              <a:spcBef>
                <a:spcPts val="500"/>
              </a:spcBef>
              <a:defRPr sz="2500" b="1" spc="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defRPr sz="1800" b="0" spc="0">
                <a:solidFill>
                  <a:srgbClr val="000000"/>
                </a:solidFill>
              </a:defRPr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1</a:t>
            </a:r>
          </a:p>
        </p:txBody>
      </p:sp>
      <p:sp>
        <p:nvSpPr>
          <p:cNvPr id="95" name="Shape 6574"/>
          <p:cNvSpPr/>
          <p:nvPr/>
        </p:nvSpPr>
        <p:spPr>
          <a:xfrm>
            <a:off x="8237406" y="4039301"/>
            <a:ext cx="1033033" cy="591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1800"/>
            </a:pPr>
            <a:r>
              <a:rPr kumimoji="0" sz="373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38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%</a:t>
            </a:r>
          </a:p>
        </p:txBody>
      </p:sp>
      <p:sp>
        <p:nvSpPr>
          <p:cNvPr id="96" name="Shape 6575"/>
          <p:cNvSpPr/>
          <p:nvPr/>
        </p:nvSpPr>
        <p:spPr>
          <a:xfrm>
            <a:off x="9361656" y="4134405"/>
            <a:ext cx="1634735" cy="401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</a:t>
            </a:r>
          </a:p>
        </p:txBody>
      </p:sp>
      <p:sp>
        <p:nvSpPr>
          <p:cNvPr id="97" name="Shape 6589"/>
          <p:cNvSpPr/>
          <p:nvPr/>
        </p:nvSpPr>
        <p:spPr>
          <a:xfrm>
            <a:off x="7778565" y="4251905"/>
            <a:ext cx="285803" cy="207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3" y="2123"/>
                </a:moveTo>
                <a:lnTo>
                  <a:pt x="20560" y="0"/>
                </a:lnTo>
                <a:cubicBezTo>
                  <a:pt x="21121" y="1837"/>
                  <a:pt x="21431" y="3854"/>
                  <a:pt x="21431" y="5972"/>
                </a:cubicBezTo>
                <a:cubicBezTo>
                  <a:pt x="21431" y="14474"/>
                  <a:pt x="16436" y="21366"/>
                  <a:pt x="10275" y="21366"/>
                </a:cubicBezTo>
                <a:cubicBezTo>
                  <a:pt x="5658" y="21366"/>
                  <a:pt x="1696" y="17496"/>
                  <a:pt x="0" y="11978"/>
                </a:cubicBezTo>
                <a:cubicBezTo>
                  <a:pt x="0" y="11979"/>
                  <a:pt x="0" y="11979"/>
                  <a:pt x="0" y="11980"/>
                </a:cubicBezTo>
                <a:lnTo>
                  <a:pt x="905" y="14750"/>
                </a:lnTo>
                <a:cubicBezTo>
                  <a:pt x="2942" y="18884"/>
                  <a:pt x="6379" y="21600"/>
                  <a:pt x="10275" y="21600"/>
                </a:cubicBezTo>
                <a:cubicBezTo>
                  <a:pt x="16530" y="21600"/>
                  <a:pt x="21600" y="14603"/>
                  <a:pt x="21600" y="5972"/>
                </a:cubicBezTo>
                <a:cubicBezTo>
                  <a:pt x="21600" y="4644"/>
                  <a:pt x="21479" y="3354"/>
                  <a:pt x="21253" y="2123"/>
                </a:cubicBezTo>
                <a:close/>
              </a:path>
            </a:pathLst>
          </a:custGeom>
          <a:solidFill>
            <a:srgbClr val="C5F39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ctr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7767024" y="4161465"/>
            <a:ext cx="307434" cy="322465"/>
            <a:chOff x="7767024" y="4161465"/>
            <a:chExt cx="307434" cy="322465"/>
          </a:xfrm>
          <a:solidFill>
            <a:srgbClr val="00ACEE"/>
          </a:solidFill>
        </p:grpSpPr>
        <p:sp>
          <p:nvSpPr>
            <p:cNvPr id="99" name="Shape 6588"/>
            <p:cNvSpPr/>
            <p:nvPr/>
          </p:nvSpPr>
          <p:spPr>
            <a:xfrm>
              <a:off x="7767024" y="4161465"/>
              <a:ext cx="307434" cy="32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7" y="15546"/>
                  </a:moveTo>
                  <a:cubicBezTo>
                    <a:pt x="1733" y="15695"/>
                    <a:pt x="1802" y="15841"/>
                    <a:pt x="1875" y="15986"/>
                  </a:cubicBezTo>
                  <a:cubicBezTo>
                    <a:pt x="3548" y="19307"/>
                    <a:pt x="7108" y="21600"/>
                    <a:pt x="11229" y="21600"/>
                  </a:cubicBezTo>
                  <a:cubicBezTo>
                    <a:pt x="16957" y="21600"/>
                    <a:pt x="21600" y="17171"/>
                    <a:pt x="21600" y="11709"/>
                  </a:cubicBezTo>
                  <a:cubicBezTo>
                    <a:pt x="21600" y="10341"/>
                    <a:pt x="21309" y="9038"/>
                    <a:pt x="20783" y="7853"/>
                  </a:cubicBezTo>
                  <a:lnTo>
                    <a:pt x="19725" y="5614"/>
                  </a:lnTo>
                  <a:cubicBezTo>
                    <a:pt x="18052" y="2293"/>
                    <a:pt x="14492" y="0"/>
                    <a:pt x="10371" y="0"/>
                  </a:cubicBezTo>
                  <a:cubicBezTo>
                    <a:pt x="4643" y="0"/>
                    <a:pt x="0" y="4429"/>
                    <a:pt x="0" y="9891"/>
                  </a:cubicBezTo>
                  <a:cubicBezTo>
                    <a:pt x="0" y="11261"/>
                    <a:pt x="292" y="12566"/>
                    <a:pt x="820" y="13752"/>
                  </a:cubicBezTo>
                  <a:cubicBezTo>
                    <a:pt x="820" y="13752"/>
                    <a:pt x="1667" y="15546"/>
                    <a:pt x="1667" y="1554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00" name="Shape 6590"/>
            <p:cNvSpPr/>
            <p:nvPr/>
          </p:nvSpPr>
          <p:spPr>
            <a:xfrm>
              <a:off x="7767024" y="4161465"/>
              <a:ext cx="295224" cy="29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01" name="Shape 6592"/>
          <p:cNvSpPr/>
          <p:nvPr/>
        </p:nvSpPr>
        <p:spPr>
          <a:xfrm>
            <a:off x="7790144" y="4178845"/>
            <a:ext cx="269024" cy="24501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>
            <a:lvl1pPr>
              <a:lnSpc>
                <a:spcPct val="70000"/>
              </a:lnSpc>
              <a:spcBef>
                <a:spcPts val="500"/>
              </a:spcBef>
              <a:defRPr sz="2500" b="1" spc="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defRPr sz="1800" b="0" spc="0">
                <a:solidFill>
                  <a:srgbClr val="000000"/>
                </a:solidFill>
              </a:defRPr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2</a:t>
            </a:r>
          </a:p>
        </p:txBody>
      </p:sp>
      <p:sp>
        <p:nvSpPr>
          <p:cNvPr id="102" name="Shape 6570"/>
          <p:cNvSpPr/>
          <p:nvPr/>
        </p:nvSpPr>
        <p:spPr>
          <a:xfrm>
            <a:off x="8216095" y="2525469"/>
            <a:ext cx="1033033" cy="591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1800"/>
            </a:pPr>
            <a:r>
              <a:rPr kumimoji="0" sz="373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89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rPr>
              <a:t>%</a:t>
            </a:r>
          </a:p>
        </p:txBody>
      </p:sp>
      <p:sp>
        <p:nvSpPr>
          <p:cNvPr id="103" name="Shape 6571"/>
          <p:cNvSpPr/>
          <p:nvPr/>
        </p:nvSpPr>
        <p:spPr>
          <a:xfrm>
            <a:off x="9340345" y="2620572"/>
            <a:ext cx="1634735" cy="401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</a:t>
            </a:r>
            <a:endParaRPr kumimoji="0" sz="106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rimo"/>
            </a:endParaRPr>
          </a:p>
        </p:txBody>
      </p:sp>
      <p:sp>
        <p:nvSpPr>
          <p:cNvPr id="104" name="Shape 6595"/>
          <p:cNvSpPr/>
          <p:nvPr/>
        </p:nvSpPr>
        <p:spPr>
          <a:xfrm>
            <a:off x="7782939" y="2715198"/>
            <a:ext cx="285803" cy="207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3" y="2123"/>
                </a:moveTo>
                <a:lnTo>
                  <a:pt x="20560" y="0"/>
                </a:lnTo>
                <a:cubicBezTo>
                  <a:pt x="21121" y="1837"/>
                  <a:pt x="21431" y="3854"/>
                  <a:pt x="21431" y="5972"/>
                </a:cubicBezTo>
                <a:cubicBezTo>
                  <a:pt x="21431" y="14474"/>
                  <a:pt x="16436" y="21366"/>
                  <a:pt x="10275" y="21366"/>
                </a:cubicBezTo>
                <a:cubicBezTo>
                  <a:pt x="5658" y="21366"/>
                  <a:pt x="1696" y="17496"/>
                  <a:pt x="0" y="11978"/>
                </a:cubicBezTo>
                <a:cubicBezTo>
                  <a:pt x="0" y="11979"/>
                  <a:pt x="0" y="11979"/>
                  <a:pt x="0" y="11980"/>
                </a:cubicBezTo>
                <a:lnTo>
                  <a:pt x="905" y="14750"/>
                </a:lnTo>
                <a:cubicBezTo>
                  <a:pt x="2942" y="18884"/>
                  <a:pt x="6379" y="21600"/>
                  <a:pt x="10275" y="21600"/>
                </a:cubicBezTo>
                <a:cubicBezTo>
                  <a:pt x="16530" y="21600"/>
                  <a:pt x="21600" y="14603"/>
                  <a:pt x="21600" y="5972"/>
                </a:cubicBezTo>
                <a:cubicBezTo>
                  <a:pt x="21600" y="4644"/>
                  <a:pt x="21479" y="3354"/>
                  <a:pt x="21253" y="2123"/>
                </a:cubicBezTo>
                <a:close/>
              </a:path>
            </a:pathLst>
          </a:custGeom>
          <a:solidFill>
            <a:srgbClr val="8EEADD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ctr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7771398" y="2624758"/>
            <a:ext cx="307434" cy="322465"/>
            <a:chOff x="7771398" y="2624758"/>
            <a:chExt cx="307434" cy="322465"/>
          </a:xfrm>
          <a:solidFill>
            <a:srgbClr val="46C3F4"/>
          </a:solidFill>
        </p:grpSpPr>
        <p:sp>
          <p:nvSpPr>
            <p:cNvPr id="106" name="Shape 6594"/>
            <p:cNvSpPr/>
            <p:nvPr/>
          </p:nvSpPr>
          <p:spPr>
            <a:xfrm>
              <a:off x="7771398" y="2624758"/>
              <a:ext cx="307434" cy="32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7" y="15546"/>
                  </a:moveTo>
                  <a:cubicBezTo>
                    <a:pt x="1733" y="15695"/>
                    <a:pt x="1802" y="15841"/>
                    <a:pt x="1875" y="15986"/>
                  </a:cubicBezTo>
                  <a:cubicBezTo>
                    <a:pt x="3548" y="19307"/>
                    <a:pt x="7108" y="21600"/>
                    <a:pt x="11229" y="21600"/>
                  </a:cubicBezTo>
                  <a:cubicBezTo>
                    <a:pt x="16957" y="21600"/>
                    <a:pt x="21600" y="17171"/>
                    <a:pt x="21600" y="11709"/>
                  </a:cubicBezTo>
                  <a:cubicBezTo>
                    <a:pt x="21600" y="10341"/>
                    <a:pt x="21309" y="9038"/>
                    <a:pt x="20783" y="7853"/>
                  </a:cubicBezTo>
                  <a:lnTo>
                    <a:pt x="19725" y="5614"/>
                  </a:lnTo>
                  <a:cubicBezTo>
                    <a:pt x="18052" y="2293"/>
                    <a:pt x="14492" y="0"/>
                    <a:pt x="10371" y="0"/>
                  </a:cubicBezTo>
                  <a:cubicBezTo>
                    <a:pt x="4643" y="0"/>
                    <a:pt x="0" y="4429"/>
                    <a:pt x="0" y="9891"/>
                  </a:cubicBezTo>
                  <a:cubicBezTo>
                    <a:pt x="0" y="11261"/>
                    <a:pt x="292" y="12566"/>
                    <a:pt x="820" y="13752"/>
                  </a:cubicBezTo>
                  <a:cubicBezTo>
                    <a:pt x="820" y="13752"/>
                    <a:pt x="1667" y="15546"/>
                    <a:pt x="1667" y="1554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07" name="Shape 6596"/>
            <p:cNvSpPr/>
            <p:nvPr/>
          </p:nvSpPr>
          <p:spPr>
            <a:xfrm>
              <a:off x="7771398" y="2624758"/>
              <a:ext cx="295224" cy="29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08" name="Shape 6598"/>
          <p:cNvSpPr/>
          <p:nvPr/>
        </p:nvSpPr>
        <p:spPr>
          <a:xfrm>
            <a:off x="7795721" y="2673035"/>
            <a:ext cx="269024" cy="204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>
            <a:lvl1pPr>
              <a:lnSpc>
                <a:spcPct val="70000"/>
              </a:lnSpc>
              <a:spcBef>
                <a:spcPts val="500"/>
              </a:spcBef>
              <a:defRPr sz="2500" b="1" spc="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defRPr sz="1800" b="0" spc="0">
                <a:solidFill>
                  <a:srgbClr val="000000"/>
                </a:solidFill>
              </a:defRPr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3</a:t>
            </a:r>
          </a:p>
        </p:txBody>
      </p:sp>
      <p:sp>
        <p:nvSpPr>
          <p:cNvPr id="109" name="Shape 6601"/>
          <p:cNvSpPr/>
          <p:nvPr/>
        </p:nvSpPr>
        <p:spPr>
          <a:xfrm>
            <a:off x="7747985" y="1506700"/>
            <a:ext cx="285803" cy="207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3" y="2123"/>
                </a:moveTo>
                <a:lnTo>
                  <a:pt x="20560" y="0"/>
                </a:lnTo>
                <a:cubicBezTo>
                  <a:pt x="21121" y="1837"/>
                  <a:pt x="21431" y="3854"/>
                  <a:pt x="21431" y="5972"/>
                </a:cubicBezTo>
                <a:cubicBezTo>
                  <a:pt x="21431" y="14474"/>
                  <a:pt x="16436" y="21366"/>
                  <a:pt x="10275" y="21366"/>
                </a:cubicBezTo>
                <a:cubicBezTo>
                  <a:pt x="5658" y="21366"/>
                  <a:pt x="1696" y="17496"/>
                  <a:pt x="0" y="11978"/>
                </a:cubicBezTo>
                <a:cubicBezTo>
                  <a:pt x="0" y="11979"/>
                  <a:pt x="0" y="11979"/>
                  <a:pt x="0" y="11980"/>
                </a:cubicBezTo>
                <a:lnTo>
                  <a:pt x="905" y="14750"/>
                </a:lnTo>
                <a:cubicBezTo>
                  <a:pt x="2942" y="18884"/>
                  <a:pt x="6379" y="21600"/>
                  <a:pt x="10275" y="21600"/>
                </a:cubicBezTo>
                <a:cubicBezTo>
                  <a:pt x="16530" y="21600"/>
                  <a:pt x="21600" y="14603"/>
                  <a:pt x="21600" y="5972"/>
                </a:cubicBezTo>
                <a:cubicBezTo>
                  <a:pt x="21600" y="4644"/>
                  <a:pt x="21479" y="3354"/>
                  <a:pt x="21253" y="2123"/>
                </a:cubicBezTo>
                <a:close/>
              </a:path>
            </a:pathLst>
          </a:custGeom>
          <a:solidFill>
            <a:srgbClr val="79E3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ctr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110" name="组合 109"/>
          <p:cNvGrpSpPr/>
          <p:nvPr/>
        </p:nvGrpSpPr>
        <p:grpSpPr>
          <a:xfrm>
            <a:off x="7736444" y="1416260"/>
            <a:ext cx="307434" cy="322465"/>
            <a:chOff x="7736444" y="1416260"/>
            <a:chExt cx="307434" cy="322465"/>
          </a:xfrm>
          <a:solidFill>
            <a:srgbClr val="00ACEE"/>
          </a:solidFill>
        </p:grpSpPr>
        <p:sp>
          <p:nvSpPr>
            <p:cNvPr id="111" name="Shape 6600"/>
            <p:cNvSpPr/>
            <p:nvPr/>
          </p:nvSpPr>
          <p:spPr>
            <a:xfrm>
              <a:off x="7736444" y="1416260"/>
              <a:ext cx="307434" cy="32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7" y="15546"/>
                  </a:moveTo>
                  <a:cubicBezTo>
                    <a:pt x="1733" y="15695"/>
                    <a:pt x="1802" y="15841"/>
                    <a:pt x="1875" y="15986"/>
                  </a:cubicBezTo>
                  <a:cubicBezTo>
                    <a:pt x="3548" y="19307"/>
                    <a:pt x="7108" y="21600"/>
                    <a:pt x="11229" y="21600"/>
                  </a:cubicBezTo>
                  <a:cubicBezTo>
                    <a:pt x="16957" y="21600"/>
                    <a:pt x="21600" y="17171"/>
                    <a:pt x="21600" y="11709"/>
                  </a:cubicBezTo>
                  <a:cubicBezTo>
                    <a:pt x="21600" y="10341"/>
                    <a:pt x="21309" y="9038"/>
                    <a:pt x="20783" y="7853"/>
                  </a:cubicBezTo>
                  <a:lnTo>
                    <a:pt x="19725" y="5614"/>
                  </a:lnTo>
                  <a:cubicBezTo>
                    <a:pt x="18052" y="2293"/>
                    <a:pt x="14492" y="0"/>
                    <a:pt x="10371" y="0"/>
                  </a:cubicBezTo>
                  <a:cubicBezTo>
                    <a:pt x="4643" y="0"/>
                    <a:pt x="0" y="4429"/>
                    <a:pt x="0" y="9891"/>
                  </a:cubicBezTo>
                  <a:cubicBezTo>
                    <a:pt x="0" y="11261"/>
                    <a:pt x="292" y="12566"/>
                    <a:pt x="820" y="13752"/>
                  </a:cubicBezTo>
                  <a:cubicBezTo>
                    <a:pt x="820" y="13752"/>
                    <a:pt x="1667" y="15546"/>
                    <a:pt x="1667" y="1554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12" name="Shape 6602"/>
            <p:cNvSpPr/>
            <p:nvPr/>
          </p:nvSpPr>
          <p:spPr>
            <a:xfrm>
              <a:off x="7736444" y="1416260"/>
              <a:ext cx="295224" cy="29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ctr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13" name="Shape 6604"/>
          <p:cNvSpPr/>
          <p:nvPr/>
        </p:nvSpPr>
        <p:spPr>
          <a:xfrm>
            <a:off x="7755649" y="1424158"/>
            <a:ext cx="269024" cy="24501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b">
            <a:normAutofit/>
          </a:bodyPr>
          <a:lstStyle>
            <a:lvl1pPr>
              <a:lnSpc>
                <a:spcPct val="70000"/>
              </a:lnSpc>
              <a:spcBef>
                <a:spcPts val="500"/>
              </a:spcBef>
              <a:defRPr sz="2500" b="1" spc="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defRPr sz="1800" b="0" spc="0">
                <a:solidFill>
                  <a:srgbClr val="000000"/>
                </a:solidFill>
              </a:defRPr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4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2274751" y="4770050"/>
            <a:ext cx="5112597" cy="1088980"/>
            <a:chOff x="2274751" y="4770050"/>
            <a:chExt cx="5112597" cy="1088980"/>
          </a:xfrm>
          <a:solidFill>
            <a:srgbClr val="47C5F6"/>
          </a:solidFill>
        </p:grpSpPr>
        <p:grpSp>
          <p:nvGrpSpPr>
            <p:cNvPr id="115" name="组合 114"/>
            <p:cNvGrpSpPr/>
            <p:nvPr/>
          </p:nvGrpSpPr>
          <p:grpSpPr>
            <a:xfrm>
              <a:off x="2274751" y="4826223"/>
              <a:ext cx="1083466" cy="975247"/>
              <a:chOff x="2274751" y="4826223"/>
              <a:chExt cx="1083466" cy="975247"/>
            </a:xfrm>
            <a:grpFill/>
          </p:grpSpPr>
          <p:sp>
            <p:nvSpPr>
              <p:cNvPr id="117" name="Shape 6533"/>
              <p:cNvSpPr/>
              <p:nvPr/>
            </p:nvSpPr>
            <p:spPr>
              <a:xfrm>
                <a:off x="2274751" y="4826223"/>
                <a:ext cx="1083466" cy="975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7" y="1447"/>
                    </a:moveTo>
                    <a:lnTo>
                      <a:pt x="21597" y="1433"/>
                    </a:lnTo>
                    <a:lnTo>
                      <a:pt x="21595" y="1433"/>
                    </a:lnTo>
                    <a:lnTo>
                      <a:pt x="21595" y="1419"/>
                    </a:lnTo>
                    <a:lnTo>
                      <a:pt x="21592" y="1419"/>
                    </a:lnTo>
                    <a:lnTo>
                      <a:pt x="21592" y="1404"/>
                    </a:lnTo>
                    <a:lnTo>
                      <a:pt x="21590" y="1404"/>
                    </a:lnTo>
                    <a:lnTo>
                      <a:pt x="21590" y="1390"/>
                    </a:lnTo>
                    <a:lnTo>
                      <a:pt x="21587" y="1390"/>
                    </a:lnTo>
                    <a:lnTo>
                      <a:pt x="21587" y="1376"/>
                    </a:lnTo>
                    <a:lnTo>
                      <a:pt x="21585" y="1376"/>
                    </a:lnTo>
                    <a:lnTo>
                      <a:pt x="21585" y="1361"/>
                    </a:lnTo>
                    <a:lnTo>
                      <a:pt x="21582" y="1361"/>
                    </a:lnTo>
                    <a:lnTo>
                      <a:pt x="21582" y="1347"/>
                    </a:lnTo>
                    <a:lnTo>
                      <a:pt x="21579" y="1347"/>
                    </a:lnTo>
                    <a:lnTo>
                      <a:pt x="21579" y="1333"/>
                    </a:lnTo>
                    <a:lnTo>
                      <a:pt x="21577" y="1333"/>
                    </a:lnTo>
                    <a:lnTo>
                      <a:pt x="21577" y="1318"/>
                    </a:lnTo>
                    <a:lnTo>
                      <a:pt x="21574" y="1318"/>
                    </a:lnTo>
                    <a:lnTo>
                      <a:pt x="21574" y="1304"/>
                    </a:lnTo>
                    <a:lnTo>
                      <a:pt x="21572" y="1304"/>
                    </a:lnTo>
                    <a:lnTo>
                      <a:pt x="21572" y="1290"/>
                    </a:lnTo>
                    <a:lnTo>
                      <a:pt x="21569" y="1290"/>
                    </a:lnTo>
                    <a:lnTo>
                      <a:pt x="21569" y="1275"/>
                    </a:lnTo>
                    <a:lnTo>
                      <a:pt x="21566" y="1275"/>
                    </a:lnTo>
                    <a:lnTo>
                      <a:pt x="21566" y="1261"/>
                    </a:lnTo>
                    <a:lnTo>
                      <a:pt x="21564" y="1261"/>
                    </a:lnTo>
                    <a:lnTo>
                      <a:pt x="21564" y="1247"/>
                    </a:lnTo>
                    <a:lnTo>
                      <a:pt x="21561" y="1247"/>
                    </a:lnTo>
                    <a:lnTo>
                      <a:pt x="21561" y="1233"/>
                    </a:lnTo>
                    <a:lnTo>
                      <a:pt x="21559" y="1233"/>
                    </a:lnTo>
                    <a:lnTo>
                      <a:pt x="21559" y="1218"/>
                    </a:lnTo>
                    <a:lnTo>
                      <a:pt x="21556" y="1218"/>
                    </a:lnTo>
                    <a:lnTo>
                      <a:pt x="21556" y="1204"/>
                    </a:lnTo>
                    <a:lnTo>
                      <a:pt x="21554" y="1204"/>
                    </a:lnTo>
                    <a:lnTo>
                      <a:pt x="21554" y="1189"/>
                    </a:lnTo>
                    <a:lnTo>
                      <a:pt x="21551" y="1189"/>
                    </a:lnTo>
                    <a:lnTo>
                      <a:pt x="21551" y="1175"/>
                    </a:lnTo>
                    <a:lnTo>
                      <a:pt x="21548" y="1175"/>
                    </a:lnTo>
                    <a:lnTo>
                      <a:pt x="21548" y="1161"/>
                    </a:lnTo>
                    <a:lnTo>
                      <a:pt x="21546" y="1161"/>
                    </a:lnTo>
                    <a:lnTo>
                      <a:pt x="21546" y="1146"/>
                    </a:lnTo>
                    <a:lnTo>
                      <a:pt x="21543" y="1146"/>
                    </a:lnTo>
                    <a:lnTo>
                      <a:pt x="21543" y="1132"/>
                    </a:lnTo>
                    <a:lnTo>
                      <a:pt x="21541" y="1132"/>
                    </a:lnTo>
                    <a:lnTo>
                      <a:pt x="21541" y="1118"/>
                    </a:lnTo>
                    <a:lnTo>
                      <a:pt x="21538" y="1118"/>
                    </a:lnTo>
                    <a:lnTo>
                      <a:pt x="21538" y="1103"/>
                    </a:lnTo>
                    <a:lnTo>
                      <a:pt x="21535" y="1103"/>
                    </a:lnTo>
                    <a:lnTo>
                      <a:pt x="21535" y="1089"/>
                    </a:lnTo>
                    <a:lnTo>
                      <a:pt x="21533" y="1089"/>
                    </a:lnTo>
                    <a:lnTo>
                      <a:pt x="21533" y="1075"/>
                    </a:lnTo>
                    <a:lnTo>
                      <a:pt x="21530" y="1075"/>
                    </a:lnTo>
                    <a:lnTo>
                      <a:pt x="21530" y="1061"/>
                    </a:lnTo>
                    <a:lnTo>
                      <a:pt x="21528" y="1061"/>
                    </a:lnTo>
                    <a:lnTo>
                      <a:pt x="21528" y="1046"/>
                    </a:lnTo>
                    <a:lnTo>
                      <a:pt x="21525" y="1046"/>
                    </a:lnTo>
                    <a:lnTo>
                      <a:pt x="21525" y="1032"/>
                    </a:lnTo>
                    <a:lnTo>
                      <a:pt x="21523" y="1032"/>
                    </a:lnTo>
                    <a:lnTo>
                      <a:pt x="21523" y="1017"/>
                    </a:lnTo>
                    <a:lnTo>
                      <a:pt x="21520" y="1017"/>
                    </a:lnTo>
                    <a:lnTo>
                      <a:pt x="21520" y="1003"/>
                    </a:lnTo>
                    <a:lnTo>
                      <a:pt x="21517" y="1003"/>
                    </a:lnTo>
                    <a:lnTo>
                      <a:pt x="21517" y="989"/>
                    </a:lnTo>
                    <a:lnTo>
                      <a:pt x="21515" y="989"/>
                    </a:lnTo>
                    <a:lnTo>
                      <a:pt x="21515" y="974"/>
                    </a:lnTo>
                    <a:lnTo>
                      <a:pt x="21512" y="974"/>
                    </a:lnTo>
                    <a:lnTo>
                      <a:pt x="21512" y="960"/>
                    </a:lnTo>
                    <a:lnTo>
                      <a:pt x="21510" y="960"/>
                    </a:lnTo>
                    <a:lnTo>
                      <a:pt x="21510" y="946"/>
                    </a:lnTo>
                    <a:lnTo>
                      <a:pt x="21507" y="946"/>
                    </a:lnTo>
                    <a:lnTo>
                      <a:pt x="21507" y="932"/>
                    </a:lnTo>
                    <a:lnTo>
                      <a:pt x="21505" y="932"/>
                    </a:lnTo>
                    <a:lnTo>
                      <a:pt x="21505" y="917"/>
                    </a:lnTo>
                    <a:lnTo>
                      <a:pt x="21502" y="917"/>
                    </a:lnTo>
                    <a:lnTo>
                      <a:pt x="21502" y="903"/>
                    </a:lnTo>
                    <a:lnTo>
                      <a:pt x="21499" y="903"/>
                    </a:lnTo>
                    <a:lnTo>
                      <a:pt x="21499" y="889"/>
                    </a:lnTo>
                    <a:lnTo>
                      <a:pt x="21497" y="889"/>
                    </a:lnTo>
                    <a:lnTo>
                      <a:pt x="21497" y="874"/>
                    </a:lnTo>
                    <a:lnTo>
                      <a:pt x="21494" y="874"/>
                    </a:lnTo>
                    <a:lnTo>
                      <a:pt x="21494" y="860"/>
                    </a:lnTo>
                    <a:lnTo>
                      <a:pt x="21492" y="860"/>
                    </a:lnTo>
                    <a:lnTo>
                      <a:pt x="21492" y="845"/>
                    </a:lnTo>
                    <a:lnTo>
                      <a:pt x="21489" y="845"/>
                    </a:lnTo>
                    <a:lnTo>
                      <a:pt x="21489" y="831"/>
                    </a:lnTo>
                    <a:lnTo>
                      <a:pt x="21486" y="831"/>
                    </a:lnTo>
                    <a:lnTo>
                      <a:pt x="21486" y="817"/>
                    </a:lnTo>
                    <a:lnTo>
                      <a:pt x="21484" y="817"/>
                    </a:lnTo>
                    <a:lnTo>
                      <a:pt x="21484" y="802"/>
                    </a:lnTo>
                    <a:lnTo>
                      <a:pt x="21481" y="802"/>
                    </a:lnTo>
                    <a:lnTo>
                      <a:pt x="21481" y="788"/>
                    </a:lnTo>
                    <a:lnTo>
                      <a:pt x="21479" y="788"/>
                    </a:lnTo>
                    <a:lnTo>
                      <a:pt x="21479" y="774"/>
                    </a:lnTo>
                    <a:lnTo>
                      <a:pt x="21476" y="774"/>
                    </a:lnTo>
                    <a:lnTo>
                      <a:pt x="21476" y="760"/>
                    </a:lnTo>
                    <a:lnTo>
                      <a:pt x="21474" y="760"/>
                    </a:lnTo>
                    <a:lnTo>
                      <a:pt x="21474" y="745"/>
                    </a:lnTo>
                    <a:lnTo>
                      <a:pt x="21471" y="745"/>
                    </a:lnTo>
                    <a:lnTo>
                      <a:pt x="21471" y="731"/>
                    </a:lnTo>
                    <a:lnTo>
                      <a:pt x="21468" y="731"/>
                    </a:lnTo>
                    <a:lnTo>
                      <a:pt x="21468" y="716"/>
                    </a:lnTo>
                    <a:lnTo>
                      <a:pt x="21466" y="716"/>
                    </a:lnTo>
                    <a:lnTo>
                      <a:pt x="21466" y="702"/>
                    </a:lnTo>
                    <a:lnTo>
                      <a:pt x="21463" y="702"/>
                    </a:lnTo>
                    <a:lnTo>
                      <a:pt x="21463" y="688"/>
                    </a:lnTo>
                    <a:lnTo>
                      <a:pt x="21461" y="688"/>
                    </a:lnTo>
                    <a:lnTo>
                      <a:pt x="21461" y="674"/>
                    </a:lnTo>
                    <a:lnTo>
                      <a:pt x="21458" y="674"/>
                    </a:lnTo>
                    <a:lnTo>
                      <a:pt x="21458" y="659"/>
                    </a:lnTo>
                    <a:lnTo>
                      <a:pt x="21456" y="659"/>
                    </a:lnTo>
                    <a:lnTo>
                      <a:pt x="21456" y="645"/>
                    </a:lnTo>
                    <a:lnTo>
                      <a:pt x="21453" y="645"/>
                    </a:lnTo>
                    <a:lnTo>
                      <a:pt x="21453" y="631"/>
                    </a:lnTo>
                    <a:lnTo>
                      <a:pt x="21450" y="631"/>
                    </a:lnTo>
                    <a:lnTo>
                      <a:pt x="21450" y="616"/>
                    </a:lnTo>
                    <a:lnTo>
                      <a:pt x="21448" y="616"/>
                    </a:lnTo>
                    <a:lnTo>
                      <a:pt x="21448" y="602"/>
                    </a:lnTo>
                    <a:lnTo>
                      <a:pt x="21445" y="602"/>
                    </a:lnTo>
                    <a:lnTo>
                      <a:pt x="21445" y="588"/>
                    </a:lnTo>
                    <a:lnTo>
                      <a:pt x="21443" y="588"/>
                    </a:lnTo>
                    <a:lnTo>
                      <a:pt x="21443" y="573"/>
                    </a:lnTo>
                    <a:lnTo>
                      <a:pt x="21440" y="573"/>
                    </a:lnTo>
                    <a:lnTo>
                      <a:pt x="21440" y="559"/>
                    </a:lnTo>
                    <a:lnTo>
                      <a:pt x="21437" y="559"/>
                    </a:lnTo>
                    <a:lnTo>
                      <a:pt x="21437" y="544"/>
                    </a:lnTo>
                    <a:lnTo>
                      <a:pt x="21435" y="544"/>
                    </a:lnTo>
                    <a:lnTo>
                      <a:pt x="21435" y="530"/>
                    </a:lnTo>
                    <a:lnTo>
                      <a:pt x="21432" y="530"/>
                    </a:lnTo>
                    <a:lnTo>
                      <a:pt x="21432" y="516"/>
                    </a:lnTo>
                    <a:lnTo>
                      <a:pt x="21430" y="516"/>
                    </a:lnTo>
                    <a:lnTo>
                      <a:pt x="21430" y="502"/>
                    </a:lnTo>
                    <a:lnTo>
                      <a:pt x="21427" y="502"/>
                    </a:lnTo>
                    <a:lnTo>
                      <a:pt x="21427" y="487"/>
                    </a:lnTo>
                    <a:lnTo>
                      <a:pt x="21425" y="487"/>
                    </a:lnTo>
                    <a:lnTo>
                      <a:pt x="21425" y="473"/>
                    </a:lnTo>
                    <a:lnTo>
                      <a:pt x="21422" y="473"/>
                    </a:lnTo>
                    <a:lnTo>
                      <a:pt x="21422" y="459"/>
                    </a:lnTo>
                    <a:lnTo>
                      <a:pt x="21419" y="459"/>
                    </a:lnTo>
                    <a:lnTo>
                      <a:pt x="21419" y="444"/>
                    </a:lnTo>
                    <a:lnTo>
                      <a:pt x="21417" y="444"/>
                    </a:lnTo>
                    <a:lnTo>
                      <a:pt x="21417" y="430"/>
                    </a:lnTo>
                    <a:lnTo>
                      <a:pt x="21414" y="430"/>
                    </a:lnTo>
                    <a:lnTo>
                      <a:pt x="21414" y="416"/>
                    </a:lnTo>
                    <a:lnTo>
                      <a:pt x="21412" y="416"/>
                    </a:lnTo>
                    <a:lnTo>
                      <a:pt x="21412" y="401"/>
                    </a:lnTo>
                    <a:lnTo>
                      <a:pt x="21409" y="401"/>
                    </a:lnTo>
                    <a:lnTo>
                      <a:pt x="21409" y="387"/>
                    </a:lnTo>
                    <a:lnTo>
                      <a:pt x="21407" y="387"/>
                    </a:lnTo>
                    <a:lnTo>
                      <a:pt x="21407" y="373"/>
                    </a:lnTo>
                    <a:lnTo>
                      <a:pt x="21404" y="373"/>
                    </a:lnTo>
                    <a:lnTo>
                      <a:pt x="21404" y="358"/>
                    </a:lnTo>
                    <a:lnTo>
                      <a:pt x="21401" y="358"/>
                    </a:lnTo>
                    <a:lnTo>
                      <a:pt x="21401" y="344"/>
                    </a:lnTo>
                    <a:lnTo>
                      <a:pt x="21399" y="344"/>
                    </a:lnTo>
                    <a:lnTo>
                      <a:pt x="21399" y="330"/>
                    </a:lnTo>
                    <a:lnTo>
                      <a:pt x="21396" y="330"/>
                    </a:lnTo>
                    <a:lnTo>
                      <a:pt x="21396" y="315"/>
                    </a:lnTo>
                    <a:lnTo>
                      <a:pt x="21394" y="315"/>
                    </a:lnTo>
                    <a:lnTo>
                      <a:pt x="21394" y="301"/>
                    </a:lnTo>
                    <a:lnTo>
                      <a:pt x="21391" y="301"/>
                    </a:lnTo>
                    <a:lnTo>
                      <a:pt x="21391" y="287"/>
                    </a:lnTo>
                    <a:lnTo>
                      <a:pt x="21388" y="287"/>
                    </a:lnTo>
                    <a:lnTo>
                      <a:pt x="21388" y="272"/>
                    </a:lnTo>
                    <a:lnTo>
                      <a:pt x="21386" y="272"/>
                    </a:lnTo>
                    <a:lnTo>
                      <a:pt x="21386" y="258"/>
                    </a:lnTo>
                    <a:lnTo>
                      <a:pt x="21383" y="258"/>
                    </a:lnTo>
                    <a:lnTo>
                      <a:pt x="21383" y="244"/>
                    </a:lnTo>
                    <a:lnTo>
                      <a:pt x="21381" y="244"/>
                    </a:lnTo>
                    <a:lnTo>
                      <a:pt x="21381" y="229"/>
                    </a:lnTo>
                    <a:lnTo>
                      <a:pt x="21378" y="229"/>
                    </a:lnTo>
                    <a:lnTo>
                      <a:pt x="21378" y="215"/>
                    </a:lnTo>
                    <a:lnTo>
                      <a:pt x="21376" y="215"/>
                    </a:lnTo>
                    <a:lnTo>
                      <a:pt x="21376" y="201"/>
                    </a:lnTo>
                    <a:lnTo>
                      <a:pt x="21373" y="201"/>
                    </a:lnTo>
                    <a:lnTo>
                      <a:pt x="21373" y="186"/>
                    </a:lnTo>
                    <a:lnTo>
                      <a:pt x="21370" y="186"/>
                    </a:lnTo>
                    <a:lnTo>
                      <a:pt x="21370" y="172"/>
                    </a:lnTo>
                    <a:lnTo>
                      <a:pt x="21368" y="172"/>
                    </a:lnTo>
                    <a:lnTo>
                      <a:pt x="21368" y="158"/>
                    </a:lnTo>
                    <a:lnTo>
                      <a:pt x="21365" y="158"/>
                    </a:lnTo>
                    <a:lnTo>
                      <a:pt x="21365" y="143"/>
                    </a:lnTo>
                    <a:lnTo>
                      <a:pt x="21363" y="143"/>
                    </a:lnTo>
                    <a:lnTo>
                      <a:pt x="21363" y="129"/>
                    </a:lnTo>
                    <a:lnTo>
                      <a:pt x="21360" y="129"/>
                    </a:lnTo>
                    <a:lnTo>
                      <a:pt x="21360" y="115"/>
                    </a:lnTo>
                    <a:lnTo>
                      <a:pt x="21358" y="115"/>
                    </a:lnTo>
                    <a:lnTo>
                      <a:pt x="21358" y="100"/>
                    </a:lnTo>
                    <a:lnTo>
                      <a:pt x="21355" y="100"/>
                    </a:lnTo>
                    <a:lnTo>
                      <a:pt x="21355" y="86"/>
                    </a:lnTo>
                    <a:lnTo>
                      <a:pt x="21352" y="86"/>
                    </a:lnTo>
                    <a:lnTo>
                      <a:pt x="21352" y="72"/>
                    </a:lnTo>
                    <a:lnTo>
                      <a:pt x="21350" y="72"/>
                    </a:lnTo>
                    <a:lnTo>
                      <a:pt x="21350" y="57"/>
                    </a:lnTo>
                    <a:lnTo>
                      <a:pt x="21347" y="57"/>
                    </a:lnTo>
                    <a:lnTo>
                      <a:pt x="21347" y="43"/>
                    </a:lnTo>
                    <a:lnTo>
                      <a:pt x="21345" y="43"/>
                    </a:lnTo>
                    <a:lnTo>
                      <a:pt x="21345" y="29"/>
                    </a:lnTo>
                    <a:lnTo>
                      <a:pt x="21342" y="29"/>
                    </a:lnTo>
                    <a:lnTo>
                      <a:pt x="21342" y="14"/>
                    </a:lnTo>
                    <a:lnTo>
                      <a:pt x="21339" y="14"/>
                    </a:lnTo>
                    <a:lnTo>
                      <a:pt x="21339" y="0"/>
                    </a:lnTo>
                    <a:lnTo>
                      <a:pt x="1814" y="0"/>
                    </a:lnTo>
                    <a:cubicBezTo>
                      <a:pt x="816" y="0"/>
                      <a:pt x="0" y="907"/>
                      <a:pt x="0" y="2015"/>
                    </a:cubicBezTo>
                    <a:lnTo>
                      <a:pt x="0" y="18137"/>
                    </a:lnTo>
                    <a:cubicBezTo>
                      <a:pt x="0" y="18278"/>
                      <a:pt x="13" y="18416"/>
                      <a:pt x="38" y="18548"/>
                    </a:cubicBezTo>
                    <a:cubicBezTo>
                      <a:pt x="39" y="18553"/>
                      <a:pt x="40" y="18558"/>
                      <a:pt x="41" y="18563"/>
                    </a:cubicBezTo>
                    <a:cubicBezTo>
                      <a:pt x="42" y="18568"/>
                      <a:pt x="43" y="18572"/>
                      <a:pt x="44" y="18577"/>
                    </a:cubicBezTo>
                    <a:cubicBezTo>
                      <a:pt x="45" y="18582"/>
                      <a:pt x="45" y="18587"/>
                      <a:pt x="46" y="18592"/>
                    </a:cubicBezTo>
                    <a:cubicBezTo>
                      <a:pt x="47" y="18596"/>
                      <a:pt x="48" y="18601"/>
                      <a:pt x="49" y="18606"/>
                    </a:cubicBezTo>
                    <a:cubicBezTo>
                      <a:pt x="50" y="18610"/>
                      <a:pt x="50" y="18615"/>
                      <a:pt x="51" y="18620"/>
                    </a:cubicBezTo>
                    <a:cubicBezTo>
                      <a:pt x="52" y="18625"/>
                      <a:pt x="53" y="18630"/>
                      <a:pt x="54" y="18634"/>
                    </a:cubicBezTo>
                    <a:cubicBezTo>
                      <a:pt x="55" y="18639"/>
                      <a:pt x="56" y="18644"/>
                      <a:pt x="57" y="18649"/>
                    </a:cubicBezTo>
                    <a:cubicBezTo>
                      <a:pt x="57" y="18654"/>
                      <a:pt x="58" y="18659"/>
                      <a:pt x="59" y="18664"/>
                    </a:cubicBezTo>
                    <a:cubicBezTo>
                      <a:pt x="60" y="18668"/>
                      <a:pt x="61" y="18672"/>
                      <a:pt x="62" y="18676"/>
                    </a:cubicBezTo>
                    <a:cubicBezTo>
                      <a:pt x="62" y="18682"/>
                      <a:pt x="63" y="18687"/>
                      <a:pt x="64" y="18693"/>
                    </a:cubicBezTo>
                    <a:cubicBezTo>
                      <a:pt x="65" y="18697"/>
                      <a:pt x="66" y="18701"/>
                      <a:pt x="67" y="18705"/>
                    </a:cubicBezTo>
                    <a:cubicBezTo>
                      <a:pt x="68" y="18710"/>
                      <a:pt x="69" y="18715"/>
                      <a:pt x="69" y="18720"/>
                    </a:cubicBezTo>
                    <a:cubicBezTo>
                      <a:pt x="70" y="18725"/>
                      <a:pt x="71" y="18730"/>
                      <a:pt x="72" y="18735"/>
                    </a:cubicBezTo>
                    <a:cubicBezTo>
                      <a:pt x="73" y="18739"/>
                      <a:pt x="74" y="18744"/>
                      <a:pt x="75" y="18749"/>
                    </a:cubicBezTo>
                    <a:cubicBezTo>
                      <a:pt x="75" y="18754"/>
                      <a:pt x="76" y="18759"/>
                      <a:pt x="77" y="18764"/>
                    </a:cubicBezTo>
                    <a:cubicBezTo>
                      <a:pt x="78" y="18769"/>
                      <a:pt x="79" y="18773"/>
                      <a:pt x="80" y="18777"/>
                    </a:cubicBezTo>
                    <a:cubicBezTo>
                      <a:pt x="81" y="18782"/>
                      <a:pt x="81" y="18787"/>
                      <a:pt x="82" y="18792"/>
                    </a:cubicBezTo>
                    <a:cubicBezTo>
                      <a:pt x="83" y="18797"/>
                      <a:pt x="84" y="18802"/>
                      <a:pt x="85" y="18807"/>
                    </a:cubicBezTo>
                    <a:cubicBezTo>
                      <a:pt x="86" y="18811"/>
                      <a:pt x="87" y="18816"/>
                      <a:pt x="87" y="18820"/>
                    </a:cubicBezTo>
                    <a:cubicBezTo>
                      <a:pt x="88" y="18825"/>
                      <a:pt x="89" y="18831"/>
                      <a:pt x="90" y="18836"/>
                    </a:cubicBezTo>
                    <a:cubicBezTo>
                      <a:pt x="91" y="18840"/>
                      <a:pt x="92" y="18844"/>
                      <a:pt x="93" y="18849"/>
                    </a:cubicBezTo>
                    <a:cubicBezTo>
                      <a:pt x="93" y="18854"/>
                      <a:pt x="94" y="18859"/>
                      <a:pt x="95" y="18864"/>
                    </a:cubicBezTo>
                    <a:cubicBezTo>
                      <a:pt x="96" y="18868"/>
                      <a:pt x="97" y="18873"/>
                      <a:pt x="98" y="18878"/>
                    </a:cubicBezTo>
                    <a:cubicBezTo>
                      <a:pt x="99" y="18883"/>
                      <a:pt x="99" y="18888"/>
                      <a:pt x="100" y="18892"/>
                    </a:cubicBezTo>
                    <a:cubicBezTo>
                      <a:pt x="101" y="18897"/>
                      <a:pt x="102" y="18902"/>
                      <a:pt x="103" y="18907"/>
                    </a:cubicBezTo>
                    <a:cubicBezTo>
                      <a:pt x="104" y="18912"/>
                      <a:pt x="105" y="18917"/>
                      <a:pt x="106" y="18921"/>
                    </a:cubicBezTo>
                    <a:cubicBezTo>
                      <a:pt x="106" y="18926"/>
                      <a:pt x="107" y="18931"/>
                      <a:pt x="108" y="18935"/>
                    </a:cubicBezTo>
                    <a:cubicBezTo>
                      <a:pt x="109" y="18940"/>
                      <a:pt x="110" y="18945"/>
                      <a:pt x="111" y="18950"/>
                    </a:cubicBezTo>
                    <a:cubicBezTo>
                      <a:pt x="112" y="18954"/>
                      <a:pt x="112" y="18959"/>
                      <a:pt x="113" y="18963"/>
                    </a:cubicBezTo>
                    <a:cubicBezTo>
                      <a:pt x="114" y="18969"/>
                      <a:pt x="115" y="18974"/>
                      <a:pt x="116" y="18979"/>
                    </a:cubicBezTo>
                    <a:cubicBezTo>
                      <a:pt x="117" y="18983"/>
                      <a:pt x="117" y="18988"/>
                      <a:pt x="118" y="18992"/>
                    </a:cubicBezTo>
                    <a:cubicBezTo>
                      <a:pt x="119" y="18997"/>
                      <a:pt x="120" y="19002"/>
                      <a:pt x="121" y="19008"/>
                    </a:cubicBezTo>
                    <a:cubicBezTo>
                      <a:pt x="122" y="19012"/>
                      <a:pt x="123" y="19016"/>
                      <a:pt x="124" y="19021"/>
                    </a:cubicBezTo>
                    <a:cubicBezTo>
                      <a:pt x="124" y="19026"/>
                      <a:pt x="125" y="19031"/>
                      <a:pt x="126" y="19036"/>
                    </a:cubicBezTo>
                    <a:cubicBezTo>
                      <a:pt x="127" y="19041"/>
                      <a:pt x="128" y="19045"/>
                      <a:pt x="129" y="19050"/>
                    </a:cubicBezTo>
                    <a:cubicBezTo>
                      <a:pt x="130" y="19055"/>
                      <a:pt x="130" y="19060"/>
                      <a:pt x="131" y="19065"/>
                    </a:cubicBezTo>
                    <a:cubicBezTo>
                      <a:pt x="132" y="19069"/>
                      <a:pt x="133" y="19074"/>
                      <a:pt x="134" y="19079"/>
                    </a:cubicBezTo>
                    <a:cubicBezTo>
                      <a:pt x="135" y="19083"/>
                      <a:pt x="136" y="19088"/>
                      <a:pt x="137" y="19093"/>
                    </a:cubicBezTo>
                    <a:cubicBezTo>
                      <a:pt x="137" y="19097"/>
                      <a:pt x="138" y="19102"/>
                      <a:pt x="139" y="19106"/>
                    </a:cubicBezTo>
                    <a:cubicBezTo>
                      <a:pt x="140" y="19112"/>
                      <a:pt x="141" y="19117"/>
                      <a:pt x="142" y="19123"/>
                    </a:cubicBezTo>
                    <a:cubicBezTo>
                      <a:pt x="143" y="19127"/>
                      <a:pt x="143" y="19131"/>
                      <a:pt x="144" y="19135"/>
                    </a:cubicBezTo>
                    <a:cubicBezTo>
                      <a:pt x="145" y="19141"/>
                      <a:pt x="146" y="19146"/>
                      <a:pt x="147" y="19151"/>
                    </a:cubicBezTo>
                    <a:cubicBezTo>
                      <a:pt x="148" y="19155"/>
                      <a:pt x="149" y="19160"/>
                      <a:pt x="149" y="19165"/>
                    </a:cubicBezTo>
                    <a:cubicBezTo>
                      <a:pt x="150" y="19170"/>
                      <a:pt x="151" y="19174"/>
                      <a:pt x="152" y="19179"/>
                    </a:cubicBezTo>
                    <a:cubicBezTo>
                      <a:pt x="153" y="19184"/>
                      <a:pt x="154" y="19188"/>
                      <a:pt x="155" y="19193"/>
                    </a:cubicBezTo>
                    <a:cubicBezTo>
                      <a:pt x="155" y="19198"/>
                      <a:pt x="156" y="19203"/>
                      <a:pt x="157" y="19208"/>
                    </a:cubicBezTo>
                    <a:cubicBezTo>
                      <a:pt x="158" y="19212"/>
                      <a:pt x="159" y="19217"/>
                      <a:pt x="160" y="19221"/>
                    </a:cubicBezTo>
                    <a:cubicBezTo>
                      <a:pt x="161" y="19227"/>
                      <a:pt x="161" y="19232"/>
                      <a:pt x="162" y="19237"/>
                    </a:cubicBezTo>
                    <a:cubicBezTo>
                      <a:pt x="163" y="19242"/>
                      <a:pt x="164" y="19246"/>
                      <a:pt x="165" y="19250"/>
                    </a:cubicBezTo>
                    <a:cubicBezTo>
                      <a:pt x="166" y="19255"/>
                      <a:pt x="167" y="19260"/>
                      <a:pt x="167" y="19265"/>
                    </a:cubicBezTo>
                    <a:cubicBezTo>
                      <a:pt x="168" y="19270"/>
                      <a:pt x="169" y="19275"/>
                      <a:pt x="170" y="19279"/>
                    </a:cubicBezTo>
                    <a:cubicBezTo>
                      <a:pt x="171" y="19284"/>
                      <a:pt x="172" y="19289"/>
                      <a:pt x="173" y="19293"/>
                    </a:cubicBezTo>
                    <a:cubicBezTo>
                      <a:pt x="173" y="19298"/>
                      <a:pt x="174" y="19303"/>
                      <a:pt x="175" y="19308"/>
                    </a:cubicBezTo>
                    <a:cubicBezTo>
                      <a:pt x="176" y="19313"/>
                      <a:pt x="177" y="19318"/>
                      <a:pt x="178" y="19322"/>
                    </a:cubicBezTo>
                    <a:cubicBezTo>
                      <a:pt x="179" y="19327"/>
                      <a:pt x="179" y="19332"/>
                      <a:pt x="180" y="19337"/>
                    </a:cubicBezTo>
                    <a:cubicBezTo>
                      <a:pt x="181" y="19341"/>
                      <a:pt x="182" y="19346"/>
                      <a:pt x="183" y="19351"/>
                    </a:cubicBezTo>
                    <a:cubicBezTo>
                      <a:pt x="184" y="19356"/>
                      <a:pt x="185" y="19360"/>
                      <a:pt x="185" y="19365"/>
                    </a:cubicBezTo>
                    <a:cubicBezTo>
                      <a:pt x="186" y="19370"/>
                      <a:pt x="187" y="19375"/>
                      <a:pt x="188" y="19380"/>
                    </a:cubicBezTo>
                    <a:cubicBezTo>
                      <a:pt x="189" y="19385"/>
                      <a:pt x="190" y="19390"/>
                      <a:pt x="191" y="19394"/>
                    </a:cubicBezTo>
                    <a:cubicBezTo>
                      <a:pt x="192" y="19399"/>
                      <a:pt x="192" y="19403"/>
                      <a:pt x="193" y="19408"/>
                    </a:cubicBezTo>
                    <a:cubicBezTo>
                      <a:pt x="194" y="19413"/>
                      <a:pt x="195" y="19418"/>
                      <a:pt x="196" y="19423"/>
                    </a:cubicBezTo>
                    <a:cubicBezTo>
                      <a:pt x="197" y="19428"/>
                      <a:pt x="197" y="19432"/>
                      <a:pt x="198" y="19436"/>
                    </a:cubicBezTo>
                    <a:cubicBezTo>
                      <a:pt x="199" y="19441"/>
                      <a:pt x="200" y="19447"/>
                      <a:pt x="201" y="19452"/>
                    </a:cubicBezTo>
                    <a:cubicBezTo>
                      <a:pt x="202" y="19456"/>
                      <a:pt x="203" y="19460"/>
                      <a:pt x="203" y="19465"/>
                    </a:cubicBezTo>
                    <a:cubicBezTo>
                      <a:pt x="204" y="19470"/>
                      <a:pt x="205" y="19475"/>
                      <a:pt x="206" y="19480"/>
                    </a:cubicBezTo>
                    <a:cubicBezTo>
                      <a:pt x="207" y="19485"/>
                      <a:pt x="208" y="19490"/>
                      <a:pt x="209" y="19494"/>
                    </a:cubicBezTo>
                    <a:cubicBezTo>
                      <a:pt x="210" y="19499"/>
                      <a:pt x="210" y="19504"/>
                      <a:pt x="211" y="19508"/>
                    </a:cubicBezTo>
                    <a:cubicBezTo>
                      <a:pt x="212" y="19513"/>
                      <a:pt x="213" y="19518"/>
                      <a:pt x="214" y="19523"/>
                    </a:cubicBezTo>
                    <a:cubicBezTo>
                      <a:pt x="215" y="19528"/>
                      <a:pt x="216" y="19533"/>
                      <a:pt x="217" y="19538"/>
                    </a:cubicBezTo>
                    <a:cubicBezTo>
                      <a:pt x="217" y="19542"/>
                      <a:pt x="218" y="19547"/>
                      <a:pt x="219" y="19551"/>
                    </a:cubicBezTo>
                    <a:cubicBezTo>
                      <a:pt x="220" y="19556"/>
                      <a:pt x="221" y="19561"/>
                      <a:pt x="222" y="19566"/>
                    </a:cubicBezTo>
                    <a:cubicBezTo>
                      <a:pt x="223" y="19571"/>
                      <a:pt x="223" y="19575"/>
                      <a:pt x="224" y="19580"/>
                    </a:cubicBezTo>
                    <a:cubicBezTo>
                      <a:pt x="225" y="19585"/>
                      <a:pt x="226" y="19590"/>
                      <a:pt x="227" y="19595"/>
                    </a:cubicBezTo>
                    <a:cubicBezTo>
                      <a:pt x="228" y="19600"/>
                      <a:pt x="229" y="19604"/>
                      <a:pt x="229" y="19609"/>
                    </a:cubicBezTo>
                    <a:cubicBezTo>
                      <a:pt x="230" y="19614"/>
                      <a:pt x="231" y="19618"/>
                      <a:pt x="232" y="19622"/>
                    </a:cubicBezTo>
                    <a:cubicBezTo>
                      <a:pt x="233" y="19628"/>
                      <a:pt x="234" y="19633"/>
                      <a:pt x="235" y="19638"/>
                    </a:cubicBezTo>
                    <a:cubicBezTo>
                      <a:pt x="235" y="19643"/>
                      <a:pt x="236" y="19647"/>
                      <a:pt x="237" y="19651"/>
                    </a:cubicBezTo>
                    <a:cubicBezTo>
                      <a:pt x="238" y="19656"/>
                      <a:pt x="239" y="19661"/>
                      <a:pt x="240" y="19666"/>
                    </a:cubicBezTo>
                    <a:cubicBezTo>
                      <a:pt x="241" y="19671"/>
                      <a:pt x="241" y="19676"/>
                      <a:pt x="242" y="19682"/>
                    </a:cubicBezTo>
                    <a:cubicBezTo>
                      <a:pt x="243" y="19686"/>
                      <a:pt x="244" y="19690"/>
                      <a:pt x="245" y="19694"/>
                    </a:cubicBezTo>
                    <a:cubicBezTo>
                      <a:pt x="246" y="19699"/>
                      <a:pt x="247" y="19705"/>
                      <a:pt x="248" y="19710"/>
                    </a:cubicBezTo>
                    <a:cubicBezTo>
                      <a:pt x="248" y="19714"/>
                      <a:pt x="249" y="19719"/>
                      <a:pt x="250" y="19723"/>
                    </a:cubicBezTo>
                    <a:cubicBezTo>
                      <a:pt x="251" y="19728"/>
                      <a:pt x="252" y="19733"/>
                      <a:pt x="253" y="19738"/>
                    </a:cubicBezTo>
                    <a:cubicBezTo>
                      <a:pt x="253" y="19743"/>
                      <a:pt x="254" y="19747"/>
                      <a:pt x="255" y="19752"/>
                    </a:cubicBezTo>
                    <a:cubicBezTo>
                      <a:pt x="256" y="19757"/>
                      <a:pt x="257" y="19761"/>
                      <a:pt x="258" y="19766"/>
                    </a:cubicBezTo>
                    <a:cubicBezTo>
                      <a:pt x="259" y="19771"/>
                      <a:pt x="260" y="19776"/>
                      <a:pt x="260" y="19782"/>
                    </a:cubicBezTo>
                    <a:cubicBezTo>
                      <a:pt x="261" y="19786"/>
                      <a:pt x="262" y="19791"/>
                      <a:pt x="263" y="19795"/>
                    </a:cubicBezTo>
                    <a:cubicBezTo>
                      <a:pt x="264" y="19800"/>
                      <a:pt x="265" y="19805"/>
                      <a:pt x="266" y="19810"/>
                    </a:cubicBezTo>
                    <a:cubicBezTo>
                      <a:pt x="266" y="19814"/>
                      <a:pt x="267" y="19819"/>
                      <a:pt x="268" y="19824"/>
                    </a:cubicBezTo>
                    <a:cubicBezTo>
                      <a:pt x="269" y="19828"/>
                      <a:pt x="270" y="19833"/>
                      <a:pt x="270" y="19837"/>
                    </a:cubicBezTo>
                    <a:cubicBezTo>
                      <a:pt x="271" y="19843"/>
                      <a:pt x="272" y="19848"/>
                      <a:pt x="273" y="19853"/>
                    </a:cubicBezTo>
                    <a:cubicBezTo>
                      <a:pt x="274" y="19858"/>
                      <a:pt x="275" y="19862"/>
                      <a:pt x="276" y="19867"/>
                    </a:cubicBezTo>
                    <a:cubicBezTo>
                      <a:pt x="277" y="19872"/>
                      <a:pt x="277" y="19876"/>
                      <a:pt x="278" y="19881"/>
                    </a:cubicBezTo>
                    <a:cubicBezTo>
                      <a:pt x="279" y="19886"/>
                      <a:pt x="280" y="19891"/>
                      <a:pt x="281" y="19896"/>
                    </a:cubicBezTo>
                    <a:cubicBezTo>
                      <a:pt x="282" y="19900"/>
                      <a:pt x="283" y="19904"/>
                      <a:pt x="283" y="19909"/>
                    </a:cubicBezTo>
                    <a:cubicBezTo>
                      <a:pt x="284" y="19914"/>
                      <a:pt x="285" y="19920"/>
                      <a:pt x="286" y="19925"/>
                    </a:cubicBezTo>
                    <a:cubicBezTo>
                      <a:pt x="287" y="19929"/>
                      <a:pt x="288" y="19934"/>
                      <a:pt x="289" y="19938"/>
                    </a:cubicBezTo>
                    <a:cubicBezTo>
                      <a:pt x="289" y="19943"/>
                      <a:pt x="290" y="19948"/>
                      <a:pt x="291" y="19952"/>
                    </a:cubicBezTo>
                    <a:cubicBezTo>
                      <a:pt x="292" y="19958"/>
                      <a:pt x="293" y="19963"/>
                      <a:pt x="294" y="19968"/>
                    </a:cubicBezTo>
                    <a:cubicBezTo>
                      <a:pt x="295" y="19972"/>
                      <a:pt x="296" y="19977"/>
                      <a:pt x="296" y="19981"/>
                    </a:cubicBezTo>
                    <a:cubicBezTo>
                      <a:pt x="464" y="20902"/>
                      <a:pt x="1199" y="21600"/>
                      <a:pt x="2074" y="21600"/>
                    </a:cubicBezTo>
                    <a:lnTo>
                      <a:pt x="21600" y="21600"/>
                    </a:lnTo>
                    <a:lnTo>
                      <a:pt x="21600" y="1447"/>
                    </a:lnTo>
                    <a:cubicBezTo>
                      <a:pt x="21600" y="1447"/>
                      <a:pt x="21597" y="1447"/>
                      <a:pt x="21597" y="1447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  <p:sp>
            <p:nvSpPr>
              <p:cNvPr id="118" name="Shape 6535"/>
              <p:cNvSpPr/>
              <p:nvPr/>
            </p:nvSpPr>
            <p:spPr>
              <a:xfrm>
                <a:off x="2286000" y="4826224"/>
                <a:ext cx="1070399" cy="909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836" y="21600"/>
                    </a:lnTo>
                    <a:cubicBezTo>
                      <a:pt x="826" y="21600"/>
                      <a:pt x="0" y="20628"/>
                      <a:pt x="0" y="19440"/>
                    </a:cubicBezTo>
                    <a:lnTo>
                      <a:pt x="0" y="2160"/>
                    </a:lnTo>
                    <a:cubicBezTo>
                      <a:pt x="0" y="972"/>
                      <a:pt x="826" y="0"/>
                      <a:pt x="1836" y="0"/>
                    </a:cubicBezTo>
                    <a:lnTo>
                      <a:pt x="21600" y="0"/>
                    </a:lnTo>
                  </a:path>
                </a:pathLst>
              </a:custGeom>
              <a:grpFill/>
              <a:ln w="12700" cap="flat">
                <a:noFill/>
                <a:miter lim="400000"/>
              </a:ln>
              <a:effectLst>
                <a:outerShdw blurRad="190500" dist="177800" dir="5400000" rotWithShape="0">
                  <a:srgbClr val="000000">
                    <a:alpha val="30364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</p:grpSp>
        <p:sp>
          <p:nvSpPr>
            <p:cNvPr id="116" name="Shape 6534"/>
            <p:cNvSpPr/>
            <p:nvPr/>
          </p:nvSpPr>
          <p:spPr>
            <a:xfrm>
              <a:off x="3350071" y="4770050"/>
              <a:ext cx="4037277" cy="108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448"/>
                  </a:moveTo>
                  <a:lnTo>
                    <a:pt x="21598" y="11441"/>
                  </a:lnTo>
                  <a:lnTo>
                    <a:pt x="21599" y="11435"/>
                  </a:lnTo>
                  <a:lnTo>
                    <a:pt x="21597" y="11428"/>
                  </a:lnTo>
                  <a:lnTo>
                    <a:pt x="21599" y="11422"/>
                  </a:lnTo>
                  <a:lnTo>
                    <a:pt x="21596" y="11415"/>
                  </a:lnTo>
                  <a:lnTo>
                    <a:pt x="21598" y="11410"/>
                  </a:lnTo>
                  <a:lnTo>
                    <a:pt x="21596" y="11402"/>
                  </a:lnTo>
                  <a:lnTo>
                    <a:pt x="21597" y="11397"/>
                  </a:lnTo>
                  <a:lnTo>
                    <a:pt x="21595" y="11389"/>
                  </a:lnTo>
                  <a:lnTo>
                    <a:pt x="21597" y="11384"/>
                  </a:lnTo>
                  <a:lnTo>
                    <a:pt x="21594" y="11376"/>
                  </a:lnTo>
                  <a:lnTo>
                    <a:pt x="21596" y="11371"/>
                  </a:lnTo>
                  <a:lnTo>
                    <a:pt x="21593" y="11364"/>
                  </a:lnTo>
                  <a:lnTo>
                    <a:pt x="21595" y="11358"/>
                  </a:lnTo>
                  <a:lnTo>
                    <a:pt x="21593" y="11351"/>
                  </a:lnTo>
                  <a:lnTo>
                    <a:pt x="21594" y="11345"/>
                  </a:lnTo>
                  <a:lnTo>
                    <a:pt x="21592" y="11338"/>
                  </a:lnTo>
                  <a:lnTo>
                    <a:pt x="21594" y="11333"/>
                  </a:lnTo>
                  <a:lnTo>
                    <a:pt x="21591" y="11325"/>
                  </a:lnTo>
                  <a:lnTo>
                    <a:pt x="21593" y="11320"/>
                  </a:lnTo>
                  <a:lnTo>
                    <a:pt x="21591" y="11312"/>
                  </a:lnTo>
                  <a:lnTo>
                    <a:pt x="21592" y="11307"/>
                  </a:lnTo>
                  <a:lnTo>
                    <a:pt x="21590" y="11300"/>
                  </a:lnTo>
                  <a:lnTo>
                    <a:pt x="21592" y="11294"/>
                  </a:lnTo>
                  <a:lnTo>
                    <a:pt x="21589" y="11287"/>
                  </a:lnTo>
                  <a:lnTo>
                    <a:pt x="21591" y="11281"/>
                  </a:lnTo>
                  <a:lnTo>
                    <a:pt x="21589" y="11274"/>
                  </a:lnTo>
                  <a:lnTo>
                    <a:pt x="21590" y="11268"/>
                  </a:lnTo>
                  <a:lnTo>
                    <a:pt x="21588" y="11261"/>
                  </a:lnTo>
                  <a:lnTo>
                    <a:pt x="21590" y="11256"/>
                  </a:lnTo>
                  <a:lnTo>
                    <a:pt x="21587" y="11248"/>
                  </a:lnTo>
                  <a:lnTo>
                    <a:pt x="21589" y="11243"/>
                  </a:lnTo>
                  <a:lnTo>
                    <a:pt x="21586" y="11235"/>
                  </a:lnTo>
                  <a:lnTo>
                    <a:pt x="21588" y="11230"/>
                  </a:lnTo>
                  <a:lnTo>
                    <a:pt x="21586" y="11222"/>
                  </a:lnTo>
                  <a:lnTo>
                    <a:pt x="21588" y="11217"/>
                  </a:lnTo>
                  <a:lnTo>
                    <a:pt x="21585" y="11210"/>
                  </a:lnTo>
                  <a:lnTo>
                    <a:pt x="21587" y="11204"/>
                  </a:lnTo>
                  <a:lnTo>
                    <a:pt x="21584" y="11197"/>
                  </a:lnTo>
                  <a:lnTo>
                    <a:pt x="21586" y="11191"/>
                  </a:lnTo>
                  <a:lnTo>
                    <a:pt x="21584" y="11184"/>
                  </a:lnTo>
                  <a:lnTo>
                    <a:pt x="21585" y="11179"/>
                  </a:lnTo>
                  <a:lnTo>
                    <a:pt x="21583" y="11171"/>
                  </a:lnTo>
                  <a:lnTo>
                    <a:pt x="21585" y="11166"/>
                  </a:lnTo>
                  <a:lnTo>
                    <a:pt x="21582" y="11158"/>
                  </a:lnTo>
                  <a:lnTo>
                    <a:pt x="21584" y="11153"/>
                  </a:lnTo>
                  <a:lnTo>
                    <a:pt x="21582" y="11145"/>
                  </a:lnTo>
                  <a:lnTo>
                    <a:pt x="21583" y="11140"/>
                  </a:lnTo>
                  <a:lnTo>
                    <a:pt x="21581" y="11133"/>
                  </a:lnTo>
                  <a:lnTo>
                    <a:pt x="21583" y="11127"/>
                  </a:lnTo>
                  <a:lnTo>
                    <a:pt x="21580" y="11120"/>
                  </a:lnTo>
                  <a:lnTo>
                    <a:pt x="21582" y="11114"/>
                  </a:lnTo>
                  <a:lnTo>
                    <a:pt x="21580" y="11107"/>
                  </a:lnTo>
                  <a:lnTo>
                    <a:pt x="21581" y="11102"/>
                  </a:lnTo>
                  <a:lnTo>
                    <a:pt x="21579" y="11094"/>
                  </a:lnTo>
                  <a:lnTo>
                    <a:pt x="21581" y="11089"/>
                  </a:lnTo>
                  <a:lnTo>
                    <a:pt x="21578" y="11081"/>
                  </a:lnTo>
                  <a:lnTo>
                    <a:pt x="21580" y="11076"/>
                  </a:lnTo>
                  <a:lnTo>
                    <a:pt x="21578" y="11069"/>
                  </a:lnTo>
                  <a:lnTo>
                    <a:pt x="21579" y="11063"/>
                  </a:lnTo>
                  <a:lnTo>
                    <a:pt x="21577" y="11056"/>
                  </a:lnTo>
                  <a:lnTo>
                    <a:pt x="21579" y="11050"/>
                  </a:lnTo>
                  <a:lnTo>
                    <a:pt x="21576" y="11043"/>
                  </a:lnTo>
                  <a:lnTo>
                    <a:pt x="21578" y="11037"/>
                  </a:lnTo>
                  <a:lnTo>
                    <a:pt x="21575" y="11030"/>
                  </a:lnTo>
                  <a:lnTo>
                    <a:pt x="21577" y="11025"/>
                  </a:lnTo>
                  <a:lnTo>
                    <a:pt x="21575" y="11017"/>
                  </a:lnTo>
                  <a:lnTo>
                    <a:pt x="21576" y="11012"/>
                  </a:lnTo>
                  <a:lnTo>
                    <a:pt x="21574" y="11004"/>
                  </a:lnTo>
                  <a:lnTo>
                    <a:pt x="21576" y="10999"/>
                  </a:lnTo>
                  <a:lnTo>
                    <a:pt x="21573" y="10991"/>
                  </a:lnTo>
                  <a:lnTo>
                    <a:pt x="21575" y="10986"/>
                  </a:lnTo>
                  <a:lnTo>
                    <a:pt x="21573" y="10979"/>
                  </a:lnTo>
                  <a:lnTo>
                    <a:pt x="21574" y="10973"/>
                  </a:lnTo>
                  <a:lnTo>
                    <a:pt x="21572" y="10966"/>
                  </a:lnTo>
                  <a:lnTo>
                    <a:pt x="21574" y="10960"/>
                  </a:lnTo>
                  <a:lnTo>
                    <a:pt x="21571" y="10953"/>
                  </a:lnTo>
                  <a:lnTo>
                    <a:pt x="21573" y="10948"/>
                  </a:lnTo>
                  <a:lnTo>
                    <a:pt x="21571" y="10940"/>
                  </a:lnTo>
                  <a:lnTo>
                    <a:pt x="21572" y="10935"/>
                  </a:lnTo>
                  <a:lnTo>
                    <a:pt x="21570" y="10927"/>
                  </a:lnTo>
                  <a:lnTo>
                    <a:pt x="21572" y="10922"/>
                  </a:lnTo>
                  <a:lnTo>
                    <a:pt x="21569" y="10914"/>
                  </a:lnTo>
                  <a:lnTo>
                    <a:pt x="21571" y="10909"/>
                  </a:lnTo>
                  <a:lnTo>
                    <a:pt x="21568" y="10902"/>
                  </a:lnTo>
                  <a:lnTo>
                    <a:pt x="21570" y="10896"/>
                  </a:lnTo>
                  <a:lnTo>
                    <a:pt x="21568" y="10889"/>
                  </a:lnTo>
                  <a:lnTo>
                    <a:pt x="21570" y="10883"/>
                  </a:lnTo>
                  <a:lnTo>
                    <a:pt x="21567" y="10876"/>
                  </a:lnTo>
                  <a:lnTo>
                    <a:pt x="21569" y="10871"/>
                  </a:lnTo>
                  <a:lnTo>
                    <a:pt x="21566" y="10863"/>
                  </a:lnTo>
                  <a:lnTo>
                    <a:pt x="21568" y="10858"/>
                  </a:lnTo>
                  <a:lnTo>
                    <a:pt x="21566" y="10850"/>
                  </a:lnTo>
                  <a:lnTo>
                    <a:pt x="21567" y="10845"/>
                  </a:lnTo>
                  <a:lnTo>
                    <a:pt x="21565" y="10837"/>
                  </a:lnTo>
                  <a:lnTo>
                    <a:pt x="21567" y="10832"/>
                  </a:lnTo>
                  <a:lnTo>
                    <a:pt x="21564" y="10825"/>
                  </a:lnTo>
                  <a:lnTo>
                    <a:pt x="21566" y="10819"/>
                  </a:lnTo>
                  <a:lnTo>
                    <a:pt x="21564" y="10812"/>
                  </a:lnTo>
                  <a:lnTo>
                    <a:pt x="21565" y="10806"/>
                  </a:lnTo>
                  <a:lnTo>
                    <a:pt x="21563" y="10799"/>
                  </a:lnTo>
                  <a:lnTo>
                    <a:pt x="21565" y="10794"/>
                  </a:lnTo>
                  <a:lnTo>
                    <a:pt x="21562" y="10786"/>
                  </a:lnTo>
                  <a:lnTo>
                    <a:pt x="21564" y="10781"/>
                  </a:lnTo>
                  <a:lnTo>
                    <a:pt x="21562" y="10773"/>
                  </a:lnTo>
                  <a:lnTo>
                    <a:pt x="21563" y="10768"/>
                  </a:lnTo>
                  <a:lnTo>
                    <a:pt x="21561" y="10760"/>
                  </a:lnTo>
                  <a:lnTo>
                    <a:pt x="21563" y="10755"/>
                  </a:lnTo>
                  <a:lnTo>
                    <a:pt x="21560" y="10748"/>
                  </a:lnTo>
                  <a:lnTo>
                    <a:pt x="21562" y="10742"/>
                  </a:lnTo>
                  <a:lnTo>
                    <a:pt x="21559" y="10735"/>
                  </a:lnTo>
                  <a:lnTo>
                    <a:pt x="21561" y="10730"/>
                  </a:lnTo>
                  <a:lnTo>
                    <a:pt x="21559" y="10722"/>
                  </a:lnTo>
                  <a:lnTo>
                    <a:pt x="21561" y="10717"/>
                  </a:lnTo>
                  <a:lnTo>
                    <a:pt x="21558" y="10709"/>
                  </a:lnTo>
                  <a:lnTo>
                    <a:pt x="21560" y="10704"/>
                  </a:lnTo>
                  <a:lnTo>
                    <a:pt x="21557" y="10696"/>
                  </a:lnTo>
                  <a:lnTo>
                    <a:pt x="21559" y="10691"/>
                  </a:lnTo>
                  <a:lnTo>
                    <a:pt x="21557" y="10683"/>
                  </a:lnTo>
                  <a:lnTo>
                    <a:pt x="21558" y="10678"/>
                  </a:lnTo>
                  <a:lnTo>
                    <a:pt x="21556" y="10671"/>
                  </a:lnTo>
                  <a:lnTo>
                    <a:pt x="21558" y="10665"/>
                  </a:lnTo>
                  <a:lnTo>
                    <a:pt x="21555" y="10658"/>
                  </a:lnTo>
                  <a:lnTo>
                    <a:pt x="21557" y="10652"/>
                  </a:lnTo>
                  <a:lnTo>
                    <a:pt x="21555" y="10645"/>
                  </a:lnTo>
                  <a:lnTo>
                    <a:pt x="21556" y="10640"/>
                  </a:lnTo>
                  <a:lnTo>
                    <a:pt x="21554" y="10632"/>
                  </a:lnTo>
                  <a:lnTo>
                    <a:pt x="21556" y="10627"/>
                  </a:lnTo>
                  <a:lnTo>
                    <a:pt x="21553" y="10619"/>
                  </a:lnTo>
                  <a:lnTo>
                    <a:pt x="21555" y="10614"/>
                  </a:lnTo>
                  <a:lnTo>
                    <a:pt x="21553" y="10606"/>
                  </a:lnTo>
                  <a:lnTo>
                    <a:pt x="21554" y="10601"/>
                  </a:lnTo>
                  <a:lnTo>
                    <a:pt x="21552" y="10594"/>
                  </a:lnTo>
                  <a:lnTo>
                    <a:pt x="21554" y="10588"/>
                  </a:lnTo>
                  <a:lnTo>
                    <a:pt x="21551" y="10581"/>
                  </a:lnTo>
                  <a:lnTo>
                    <a:pt x="21553" y="10575"/>
                  </a:lnTo>
                  <a:lnTo>
                    <a:pt x="21551" y="10568"/>
                  </a:lnTo>
                  <a:lnTo>
                    <a:pt x="21552" y="10563"/>
                  </a:lnTo>
                  <a:lnTo>
                    <a:pt x="21550" y="10555"/>
                  </a:lnTo>
                  <a:lnTo>
                    <a:pt x="21552" y="10550"/>
                  </a:lnTo>
                  <a:lnTo>
                    <a:pt x="21549" y="10542"/>
                  </a:lnTo>
                  <a:lnTo>
                    <a:pt x="21551" y="10537"/>
                  </a:lnTo>
                  <a:lnTo>
                    <a:pt x="21548" y="10529"/>
                  </a:lnTo>
                  <a:lnTo>
                    <a:pt x="21550" y="10524"/>
                  </a:lnTo>
                  <a:lnTo>
                    <a:pt x="21548" y="10517"/>
                  </a:lnTo>
                  <a:lnTo>
                    <a:pt x="21550" y="10511"/>
                  </a:lnTo>
                  <a:lnTo>
                    <a:pt x="21547" y="10504"/>
                  </a:lnTo>
                  <a:lnTo>
                    <a:pt x="21549" y="10499"/>
                  </a:lnTo>
                  <a:lnTo>
                    <a:pt x="21546" y="10491"/>
                  </a:lnTo>
                  <a:lnTo>
                    <a:pt x="21548" y="10486"/>
                  </a:lnTo>
                  <a:lnTo>
                    <a:pt x="21546" y="10478"/>
                  </a:lnTo>
                  <a:lnTo>
                    <a:pt x="21547" y="10473"/>
                  </a:lnTo>
                  <a:lnTo>
                    <a:pt x="21545" y="10465"/>
                  </a:lnTo>
                  <a:lnTo>
                    <a:pt x="21547" y="10460"/>
                  </a:lnTo>
                  <a:lnTo>
                    <a:pt x="21544" y="10453"/>
                  </a:lnTo>
                  <a:lnTo>
                    <a:pt x="21546" y="10447"/>
                  </a:lnTo>
                  <a:lnTo>
                    <a:pt x="21544" y="10440"/>
                  </a:lnTo>
                  <a:lnTo>
                    <a:pt x="21545" y="10434"/>
                  </a:lnTo>
                  <a:lnTo>
                    <a:pt x="21543" y="10427"/>
                  </a:lnTo>
                  <a:lnTo>
                    <a:pt x="21545" y="10421"/>
                  </a:lnTo>
                  <a:lnTo>
                    <a:pt x="21542" y="10414"/>
                  </a:lnTo>
                  <a:lnTo>
                    <a:pt x="21544" y="10409"/>
                  </a:lnTo>
                  <a:lnTo>
                    <a:pt x="21542" y="10401"/>
                  </a:lnTo>
                  <a:lnTo>
                    <a:pt x="21543" y="10396"/>
                  </a:lnTo>
                  <a:lnTo>
                    <a:pt x="21541" y="10388"/>
                  </a:lnTo>
                  <a:lnTo>
                    <a:pt x="21543" y="10383"/>
                  </a:lnTo>
                  <a:lnTo>
                    <a:pt x="21540" y="10375"/>
                  </a:lnTo>
                  <a:lnTo>
                    <a:pt x="21542" y="10370"/>
                  </a:lnTo>
                  <a:lnTo>
                    <a:pt x="21539" y="10363"/>
                  </a:lnTo>
                  <a:lnTo>
                    <a:pt x="21541" y="10357"/>
                  </a:lnTo>
                  <a:lnTo>
                    <a:pt x="21539" y="10350"/>
                  </a:lnTo>
                  <a:lnTo>
                    <a:pt x="21541" y="10344"/>
                  </a:lnTo>
                  <a:lnTo>
                    <a:pt x="21538" y="10337"/>
                  </a:lnTo>
                  <a:lnTo>
                    <a:pt x="21540" y="10332"/>
                  </a:lnTo>
                  <a:lnTo>
                    <a:pt x="21537" y="10324"/>
                  </a:lnTo>
                  <a:lnTo>
                    <a:pt x="21539" y="10319"/>
                  </a:lnTo>
                  <a:lnTo>
                    <a:pt x="21537" y="10311"/>
                  </a:lnTo>
                  <a:lnTo>
                    <a:pt x="21538" y="10306"/>
                  </a:lnTo>
                  <a:lnTo>
                    <a:pt x="21536" y="10298"/>
                  </a:lnTo>
                  <a:lnTo>
                    <a:pt x="21538" y="10293"/>
                  </a:lnTo>
                  <a:lnTo>
                    <a:pt x="21535" y="10286"/>
                  </a:lnTo>
                  <a:lnTo>
                    <a:pt x="21537" y="10280"/>
                  </a:lnTo>
                  <a:lnTo>
                    <a:pt x="21535" y="10273"/>
                  </a:lnTo>
                  <a:lnTo>
                    <a:pt x="21536" y="10267"/>
                  </a:lnTo>
                  <a:lnTo>
                    <a:pt x="21534" y="10260"/>
                  </a:lnTo>
                  <a:lnTo>
                    <a:pt x="21536" y="10255"/>
                  </a:lnTo>
                  <a:lnTo>
                    <a:pt x="21533" y="10247"/>
                  </a:lnTo>
                  <a:lnTo>
                    <a:pt x="21535" y="10242"/>
                  </a:lnTo>
                  <a:lnTo>
                    <a:pt x="21532" y="10234"/>
                  </a:lnTo>
                  <a:lnTo>
                    <a:pt x="21534" y="10229"/>
                  </a:lnTo>
                  <a:lnTo>
                    <a:pt x="21532" y="10221"/>
                  </a:lnTo>
                  <a:lnTo>
                    <a:pt x="21534" y="10216"/>
                  </a:lnTo>
                  <a:lnTo>
                    <a:pt x="21531" y="10209"/>
                  </a:lnTo>
                  <a:lnTo>
                    <a:pt x="21533" y="10203"/>
                  </a:lnTo>
                  <a:lnTo>
                    <a:pt x="21530" y="10196"/>
                  </a:lnTo>
                  <a:lnTo>
                    <a:pt x="21532" y="10190"/>
                  </a:lnTo>
                  <a:lnTo>
                    <a:pt x="21530" y="10183"/>
                  </a:lnTo>
                  <a:lnTo>
                    <a:pt x="21531" y="10178"/>
                  </a:lnTo>
                  <a:lnTo>
                    <a:pt x="21529" y="10170"/>
                  </a:lnTo>
                  <a:lnTo>
                    <a:pt x="21531" y="10165"/>
                  </a:lnTo>
                  <a:lnTo>
                    <a:pt x="21528" y="10157"/>
                  </a:lnTo>
                  <a:lnTo>
                    <a:pt x="21530" y="10152"/>
                  </a:lnTo>
                  <a:lnTo>
                    <a:pt x="18238" y="0"/>
                  </a:lnTo>
                  <a:lnTo>
                    <a:pt x="18238" y="1128"/>
                  </a:lnTo>
                  <a:lnTo>
                    <a:pt x="0" y="1128"/>
                  </a:lnTo>
                  <a:lnTo>
                    <a:pt x="0" y="19176"/>
                  </a:lnTo>
                  <a:lnTo>
                    <a:pt x="1" y="19176"/>
                  </a:lnTo>
                  <a:lnTo>
                    <a:pt x="1" y="19189"/>
                  </a:lnTo>
                  <a:lnTo>
                    <a:pt x="1" y="19189"/>
                  </a:lnTo>
                  <a:lnTo>
                    <a:pt x="1" y="19202"/>
                  </a:lnTo>
                  <a:lnTo>
                    <a:pt x="2" y="19202"/>
                  </a:lnTo>
                  <a:lnTo>
                    <a:pt x="2" y="19214"/>
                  </a:lnTo>
                  <a:lnTo>
                    <a:pt x="3" y="19214"/>
                  </a:lnTo>
                  <a:lnTo>
                    <a:pt x="3" y="19227"/>
                  </a:lnTo>
                  <a:lnTo>
                    <a:pt x="3" y="19227"/>
                  </a:lnTo>
                  <a:lnTo>
                    <a:pt x="3" y="19240"/>
                  </a:lnTo>
                  <a:lnTo>
                    <a:pt x="4" y="19240"/>
                  </a:lnTo>
                  <a:lnTo>
                    <a:pt x="4" y="19253"/>
                  </a:lnTo>
                  <a:lnTo>
                    <a:pt x="5" y="19253"/>
                  </a:lnTo>
                  <a:lnTo>
                    <a:pt x="5" y="19266"/>
                  </a:lnTo>
                  <a:lnTo>
                    <a:pt x="6" y="19266"/>
                  </a:lnTo>
                  <a:lnTo>
                    <a:pt x="6" y="19279"/>
                  </a:lnTo>
                  <a:lnTo>
                    <a:pt x="6" y="19279"/>
                  </a:lnTo>
                  <a:lnTo>
                    <a:pt x="6" y="19291"/>
                  </a:lnTo>
                  <a:lnTo>
                    <a:pt x="7" y="19291"/>
                  </a:lnTo>
                  <a:lnTo>
                    <a:pt x="7" y="19304"/>
                  </a:lnTo>
                  <a:lnTo>
                    <a:pt x="8" y="19304"/>
                  </a:lnTo>
                  <a:lnTo>
                    <a:pt x="8" y="19317"/>
                  </a:lnTo>
                  <a:lnTo>
                    <a:pt x="8" y="19317"/>
                  </a:lnTo>
                  <a:lnTo>
                    <a:pt x="8" y="19330"/>
                  </a:lnTo>
                  <a:lnTo>
                    <a:pt x="9" y="19330"/>
                  </a:lnTo>
                  <a:lnTo>
                    <a:pt x="9" y="19343"/>
                  </a:lnTo>
                  <a:lnTo>
                    <a:pt x="10" y="19343"/>
                  </a:lnTo>
                  <a:lnTo>
                    <a:pt x="10" y="19356"/>
                  </a:lnTo>
                  <a:lnTo>
                    <a:pt x="10" y="19356"/>
                  </a:lnTo>
                  <a:lnTo>
                    <a:pt x="10" y="19368"/>
                  </a:lnTo>
                  <a:lnTo>
                    <a:pt x="11" y="19368"/>
                  </a:lnTo>
                  <a:lnTo>
                    <a:pt x="11" y="19381"/>
                  </a:lnTo>
                  <a:lnTo>
                    <a:pt x="12" y="19381"/>
                  </a:lnTo>
                  <a:lnTo>
                    <a:pt x="12" y="19394"/>
                  </a:lnTo>
                  <a:lnTo>
                    <a:pt x="12" y="19394"/>
                  </a:lnTo>
                  <a:lnTo>
                    <a:pt x="12" y="19407"/>
                  </a:lnTo>
                  <a:lnTo>
                    <a:pt x="13" y="19407"/>
                  </a:lnTo>
                  <a:lnTo>
                    <a:pt x="13" y="19420"/>
                  </a:lnTo>
                  <a:lnTo>
                    <a:pt x="14" y="19420"/>
                  </a:lnTo>
                  <a:lnTo>
                    <a:pt x="14" y="19433"/>
                  </a:lnTo>
                  <a:lnTo>
                    <a:pt x="15" y="19433"/>
                  </a:lnTo>
                  <a:lnTo>
                    <a:pt x="15" y="19445"/>
                  </a:lnTo>
                  <a:lnTo>
                    <a:pt x="15" y="19445"/>
                  </a:lnTo>
                  <a:lnTo>
                    <a:pt x="15" y="19458"/>
                  </a:lnTo>
                  <a:lnTo>
                    <a:pt x="16" y="19458"/>
                  </a:lnTo>
                  <a:lnTo>
                    <a:pt x="16" y="19471"/>
                  </a:lnTo>
                  <a:lnTo>
                    <a:pt x="17" y="19471"/>
                  </a:lnTo>
                  <a:lnTo>
                    <a:pt x="17" y="19484"/>
                  </a:lnTo>
                  <a:lnTo>
                    <a:pt x="17" y="19484"/>
                  </a:lnTo>
                  <a:lnTo>
                    <a:pt x="17" y="19497"/>
                  </a:lnTo>
                  <a:lnTo>
                    <a:pt x="18" y="19497"/>
                  </a:lnTo>
                  <a:lnTo>
                    <a:pt x="18" y="19510"/>
                  </a:lnTo>
                  <a:lnTo>
                    <a:pt x="19" y="19510"/>
                  </a:lnTo>
                  <a:lnTo>
                    <a:pt x="19" y="19522"/>
                  </a:lnTo>
                  <a:lnTo>
                    <a:pt x="19" y="19522"/>
                  </a:lnTo>
                  <a:lnTo>
                    <a:pt x="19" y="19535"/>
                  </a:lnTo>
                  <a:lnTo>
                    <a:pt x="20" y="19535"/>
                  </a:lnTo>
                  <a:lnTo>
                    <a:pt x="20" y="19548"/>
                  </a:lnTo>
                  <a:lnTo>
                    <a:pt x="21" y="19548"/>
                  </a:lnTo>
                  <a:lnTo>
                    <a:pt x="21" y="19561"/>
                  </a:lnTo>
                  <a:lnTo>
                    <a:pt x="21" y="19561"/>
                  </a:lnTo>
                  <a:lnTo>
                    <a:pt x="21" y="19574"/>
                  </a:lnTo>
                  <a:lnTo>
                    <a:pt x="22" y="19574"/>
                  </a:lnTo>
                  <a:lnTo>
                    <a:pt x="22" y="19587"/>
                  </a:lnTo>
                  <a:lnTo>
                    <a:pt x="23" y="19587"/>
                  </a:lnTo>
                  <a:lnTo>
                    <a:pt x="23" y="19599"/>
                  </a:lnTo>
                  <a:lnTo>
                    <a:pt x="24" y="19599"/>
                  </a:lnTo>
                  <a:lnTo>
                    <a:pt x="24" y="19612"/>
                  </a:lnTo>
                  <a:lnTo>
                    <a:pt x="24" y="19612"/>
                  </a:lnTo>
                  <a:lnTo>
                    <a:pt x="24" y="19625"/>
                  </a:lnTo>
                  <a:lnTo>
                    <a:pt x="25" y="19625"/>
                  </a:lnTo>
                  <a:lnTo>
                    <a:pt x="25" y="19638"/>
                  </a:lnTo>
                  <a:lnTo>
                    <a:pt x="26" y="19638"/>
                  </a:lnTo>
                  <a:lnTo>
                    <a:pt x="26" y="19651"/>
                  </a:lnTo>
                  <a:lnTo>
                    <a:pt x="26" y="19651"/>
                  </a:lnTo>
                  <a:lnTo>
                    <a:pt x="26" y="19664"/>
                  </a:lnTo>
                  <a:lnTo>
                    <a:pt x="27" y="19664"/>
                  </a:lnTo>
                  <a:lnTo>
                    <a:pt x="27" y="19676"/>
                  </a:lnTo>
                  <a:lnTo>
                    <a:pt x="28" y="19676"/>
                  </a:lnTo>
                  <a:lnTo>
                    <a:pt x="28" y="19689"/>
                  </a:lnTo>
                  <a:lnTo>
                    <a:pt x="28" y="19689"/>
                  </a:lnTo>
                  <a:lnTo>
                    <a:pt x="28" y="19702"/>
                  </a:lnTo>
                  <a:lnTo>
                    <a:pt x="29" y="19702"/>
                  </a:lnTo>
                  <a:lnTo>
                    <a:pt x="29" y="19715"/>
                  </a:lnTo>
                  <a:lnTo>
                    <a:pt x="30" y="19715"/>
                  </a:lnTo>
                  <a:lnTo>
                    <a:pt x="30" y="19728"/>
                  </a:lnTo>
                  <a:lnTo>
                    <a:pt x="30" y="19728"/>
                  </a:lnTo>
                  <a:lnTo>
                    <a:pt x="30" y="19741"/>
                  </a:lnTo>
                  <a:lnTo>
                    <a:pt x="31" y="19741"/>
                  </a:lnTo>
                  <a:lnTo>
                    <a:pt x="31" y="19754"/>
                  </a:lnTo>
                  <a:lnTo>
                    <a:pt x="32" y="19754"/>
                  </a:lnTo>
                  <a:lnTo>
                    <a:pt x="32" y="19766"/>
                  </a:lnTo>
                  <a:lnTo>
                    <a:pt x="33" y="19766"/>
                  </a:lnTo>
                  <a:lnTo>
                    <a:pt x="33" y="19779"/>
                  </a:lnTo>
                  <a:lnTo>
                    <a:pt x="33" y="19779"/>
                  </a:lnTo>
                  <a:lnTo>
                    <a:pt x="33" y="19792"/>
                  </a:lnTo>
                  <a:lnTo>
                    <a:pt x="34" y="19792"/>
                  </a:lnTo>
                  <a:lnTo>
                    <a:pt x="34" y="19805"/>
                  </a:lnTo>
                  <a:lnTo>
                    <a:pt x="35" y="19805"/>
                  </a:lnTo>
                  <a:lnTo>
                    <a:pt x="35" y="19818"/>
                  </a:lnTo>
                  <a:lnTo>
                    <a:pt x="35" y="19818"/>
                  </a:lnTo>
                  <a:lnTo>
                    <a:pt x="35" y="19830"/>
                  </a:lnTo>
                  <a:lnTo>
                    <a:pt x="36" y="19830"/>
                  </a:lnTo>
                  <a:lnTo>
                    <a:pt x="36" y="19843"/>
                  </a:lnTo>
                  <a:lnTo>
                    <a:pt x="37" y="19843"/>
                  </a:lnTo>
                  <a:lnTo>
                    <a:pt x="37" y="19856"/>
                  </a:lnTo>
                  <a:lnTo>
                    <a:pt x="37" y="19856"/>
                  </a:lnTo>
                  <a:lnTo>
                    <a:pt x="37" y="19869"/>
                  </a:lnTo>
                  <a:lnTo>
                    <a:pt x="38" y="19869"/>
                  </a:lnTo>
                  <a:lnTo>
                    <a:pt x="38" y="19882"/>
                  </a:lnTo>
                  <a:lnTo>
                    <a:pt x="39" y="19882"/>
                  </a:lnTo>
                  <a:lnTo>
                    <a:pt x="39" y="19895"/>
                  </a:lnTo>
                  <a:lnTo>
                    <a:pt x="39" y="19895"/>
                  </a:lnTo>
                  <a:lnTo>
                    <a:pt x="39" y="19907"/>
                  </a:lnTo>
                  <a:lnTo>
                    <a:pt x="40" y="19907"/>
                  </a:lnTo>
                  <a:lnTo>
                    <a:pt x="40" y="19920"/>
                  </a:lnTo>
                  <a:lnTo>
                    <a:pt x="41" y="19920"/>
                  </a:lnTo>
                  <a:lnTo>
                    <a:pt x="41" y="19933"/>
                  </a:lnTo>
                  <a:lnTo>
                    <a:pt x="42" y="19933"/>
                  </a:lnTo>
                  <a:lnTo>
                    <a:pt x="42" y="19946"/>
                  </a:lnTo>
                  <a:lnTo>
                    <a:pt x="42" y="19946"/>
                  </a:lnTo>
                  <a:lnTo>
                    <a:pt x="42" y="19959"/>
                  </a:lnTo>
                  <a:lnTo>
                    <a:pt x="43" y="19959"/>
                  </a:lnTo>
                  <a:lnTo>
                    <a:pt x="43" y="19972"/>
                  </a:lnTo>
                  <a:lnTo>
                    <a:pt x="44" y="19972"/>
                  </a:lnTo>
                  <a:lnTo>
                    <a:pt x="44" y="19984"/>
                  </a:lnTo>
                  <a:lnTo>
                    <a:pt x="44" y="19984"/>
                  </a:lnTo>
                  <a:lnTo>
                    <a:pt x="44" y="19997"/>
                  </a:lnTo>
                  <a:lnTo>
                    <a:pt x="45" y="19997"/>
                  </a:lnTo>
                  <a:lnTo>
                    <a:pt x="45" y="20010"/>
                  </a:lnTo>
                  <a:lnTo>
                    <a:pt x="46" y="20010"/>
                  </a:lnTo>
                  <a:lnTo>
                    <a:pt x="46" y="20023"/>
                  </a:lnTo>
                  <a:lnTo>
                    <a:pt x="46" y="20023"/>
                  </a:lnTo>
                  <a:lnTo>
                    <a:pt x="46" y="20036"/>
                  </a:lnTo>
                  <a:lnTo>
                    <a:pt x="47" y="20036"/>
                  </a:lnTo>
                  <a:lnTo>
                    <a:pt x="47" y="20049"/>
                  </a:lnTo>
                  <a:lnTo>
                    <a:pt x="48" y="20049"/>
                  </a:lnTo>
                  <a:lnTo>
                    <a:pt x="48" y="20061"/>
                  </a:lnTo>
                  <a:lnTo>
                    <a:pt x="48" y="20061"/>
                  </a:lnTo>
                  <a:lnTo>
                    <a:pt x="48" y="20074"/>
                  </a:lnTo>
                  <a:lnTo>
                    <a:pt x="49" y="20074"/>
                  </a:lnTo>
                  <a:lnTo>
                    <a:pt x="49" y="20087"/>
                  </a:lnTo>
                  <a:lnTo>
                    <a:pt x="50" y="20087"/>
                  </a:lnTo>
                  <a:lnTo>
                    <a:pt x="50" y="20100"/>
                  </a:lnTo>
                  <a:lnTo>
                    <a:pt x="51" y="20100"/>
                  </a:lnTo>
                  <a:lnTo>
                    <a:pt x="51" y="20113"/>
                  </a:lnTo>
                  <a:lnTo>
                    <a:pt x="51" y="20113"/>
                  </a:lnTo>
                  <a:lnTo>
                    <a:pt x="51" y="20126"/>
                  </a:lnTo>
                  <a:lnTo>
                    <a:pt x="52" y="20126"/>
                  </a:lnTo>
                  <a:lnTo>
                    <a:pt x="52" y="20138"/>
                  </a:lnTo>
                  <a:lnTo>
                    <a:pt x="53" y="20138"/>
                  </a:lnTo>
                  <a:lnTo>
                    <a:pt x="53" y="20151"/>
                  </a:lnTo>
                  <a:lnTo>
                    <a:pt x="53" y="20151"/>
                  </a:lnTo>
                  <a:lnTo>
                    <a:pt x="53" y="20164"/>
                  </a:lnTo>
                  <a:lnTo>
                    <a:pt x="54" y="20164"/>
                  </a:lnTo>
                  <a:lnTo>
                    <a:pt x="54" y="20177"/>
                  </a:lnTo>
                  <a:lnTo>
                    <a:pt x="55" y="20177"/>
                  </a:lnTo>
                  <a:lnTo>
                    <a:pt x="55" y="20190"/>
                  </a:lnTo>
                  <a:lnTo>
                    <a:pt x="55" y="20190"/>
                  </a:lnTo>
                  <a:lnTo>
                    <a:pt x="55" y="20203"/>
                  </a:lnTo>
                  <a:lnTo>
                    <a:pt x="56" y="20203"/>
                  </a:lnTo>
                  <a:lnTo>
                    <a:pt x="56" y="20215"/>
                  </a:lnTo>
                  <a:lnTo>
                    <a:pt x="57" y="20215"/>
                  </a:lnTo>
                  <a:lnTo>
                    <a:pt x="57" y="20228"/>
                  </a:lnTo>
                  <a:lnTo>
                    <a:pt x="57" y="20228"/>
                  </a:lnTo>
                  <a:lnTo>
                    <a:pt x="57" y="20241"/>
                  </a:lnTo>
                  <a:lnTo>
                    <a:pt x="58" y="20241"/>
                  </a:lnTo>
                  <a:lnTo>
                    <a:pt x="58" y="20254"/>
                  </a:lnTo>
                  <a:lnTo>
                    <a:pt x="59" y="20254"/>
                  </a:lnTo>
                  <a:lnTo>
                    <a:pt x="59" y="20267"/>
                  </a:lnTo>
                  <a:lnTo>
                    <a:pt x="60" y="20267"/>
                  </a:lnTo>
                  <a:lnTo>
                    <a:pt x="60" y="20280"/>
                  </a:lnTo>
                  <a:lnTo>
                    <a:pt x="60" y="20280"/>
                  </a:lnTo>
                  <a:lnTo>
                    <a:pt x="60" y="20292"/>
                  </a:lnTo>
                  <a:lnTo>
                    <a:pt x="61" y="20292"/>
                  </a:lnTo>
                  <a:lnTo>
                    <a:pt x="61" y="20305"/>
                  </a:lnTo>
                  <a:lnTo>
                    <a:pt x="62" y="20305"/>
                  </a:lnTo>
                  <a:lnTo>
                    <a:pt x="62" y="20318"/>
                  </a:lnTo>
                  <a:lnTo>
                    <a:pt x="62" y="20318"/>
                  </a:lnTo>
                  <a:lnTo>
                    <a:pt x="62" y="20331"/>
                  </a:lnTo>
                  <a:lnTo>
                    <a:pt x="63" y="20331"/>
                  </a:lnTo>
                  <a:lnTo>
                    <a:pt x="63" y="20344"/>
                  </a:lnTo>
                  <a:lnTo>
                    <a:pt x="64" y="20344"/>
                  </a:lnTo>
                  <a:lnTo>
                    <a:pt x="64" y="20357"/>
                  </a:lnTo>
                  <a:lnTo>
                    <a:pt x="64" y="20357"/>
                  </a:lnTo>
                  <a:lnTo>
                    <a:pt x="64" y="20370"/>
                  </a:lnTo>
                  <a:lnTo>
                    <a:pt x="65" y="20370"/>
                  </a:lnTo>
                  <a:lnTo>
                    <a:pt x="65" y="20382"/>
                  </a:lnTo>
                  <a:lnTo>
                    <a:pt x="66" y="20382"/>
                  </a:lnTo>
                  <a:lnTo>
                    <a:pt x="66" y="20395"/>
                  </a:lnTo>
                  <a:lnTo>
                    <a:pt x="66" y="20395"/>
                  </a:lnTo>
                  <a:lnTo>
                    <a:pt x="66" y="20408"/>
                  </a:lnTo>
                  <a:lnTo>
                    <a:pt x="67" y="20408"/>
                  </a:lnTo>
                  <a:lnTo>
                    <a:pt x="67" y="20421"/>
                  </a:lnTo>
                  <a:lnTo>
                    <a:pt x="68" y="20421"/>
                  </a:lnTo>
                  <a:lnTo>
                    <a:pt x="68" y="20434"/>
                  </a:lnTo>
                  <a:lnTo>
                    <a:pt x="69" y="20434"/>
                  </a:lnTo>
                  <a:lnTo>
                    <a:pt x="69" y="20446"/>
                  </a:lnTo>
                  <a:lnTo>
                    <a:pt x="69" y="20446"/>
                  </a:lnTo>
                  <a:lnTo>
                    <a:pt x="69" y="20459"/>
                  </a:lnTo>
                  <a:lnTo>
                    <a:pt x="70" y="20459"/>
                  </a:lnTo>
                  <a:lnTo>
                    <a:pt x="70" y="20472"/>
                  </a:lnTo>
                  <a:lnTo>
                    <a:pt x="18248" y="20472"/>
                  </a:lnTo>
                  <a:lnTo>
                    <a:pt x="18248" y="20483"/>
                  </a:lnTo>
                  <a:lnTo>
                    <a:pt x="18249" y="20481"/>
                  </a:lnTo>
                  <a:lnTo>
                    <a:pt x="18249" y="20496"/>
                  </a:lnTo>
                  <a:lnTo>
                    <a:pt x="18249" y="20494"/>
                  </a:lnTo>
                  <a:lnTo>
                    <a:pt x="18249" y="20509"/>
                  </a:lnTo>
                  <a:lnTo>
                    <a:pt x="18250" y="20507"/>
                  </a:lnTo>
                  <a:lnTo>
                    <a:pt x="18250" y="20522"/>
                  </a:lnTo>
                  <a:lnTo>
                    <a:pt x="18251" y="20520"/>
                  </a:lnTo>
                  <a:lnTo>
                    <a:pt x="18251" y="20535"/>
                  </a:lnTo>
                  <a:lnTo>
                    <a:pt x="18252" y="20533"/>
                  </a:lnTo>
                  <a:lnTo>
                    <a:pt x="18252" y="20548"/>
                  </a:lnTo>
                  <a:lnTo>
                    <a:pt x="18252" y="20545"/>
                  </a:lnTo>
                  <a:lnTo>
                    <a:pt x="18252" y="20560"/>
                  </a:lnTo>
                  <a:lnTo>
                    <a:pt x="18253" y="20558"/>
                  </a:lnTo>
                  <a:lnTo>
                    <a:pt x="18253" y="20573"/>
                  </a:lnTo>
                  <a:lnTo>
                    <a:pt x="18254" y="20571"/>
                  </a:lnTo>
                  <a:lnTo>
                    <a:pt x="18254" y="20586"/>
                  </a:lnTo>
                  <a:lnTo>
                    <a:pt x="18254" y="20584"/>
                  </a:lnTo>
                  <a:lnTo>
                    <a:pt x="18254" y="20599"/>
                  </a:lnTo>
                  <a:lnTo>
                    <a:pt x="18255" y="20597"/>
                  </a:lnTo>
                  <a:lnTo>
                    <a:pt x="18255" y="20612"/>
                  </a:lnTo>
                  <a:lnTo>
                    <a:pt x="18256" y="20610"/>
                  </a:lnTo>
                  <a:lnTo>
                    <a:pt x="18256" y="20625"/>
                  </a:lnTo>
                  <a:lnTo>
                    <a:pt x="18256" y="20622"/>
                  </a:lnTo>
                  <a:lnTo>
                    <a:pt x="18256" y="20638"/>
                  </a:lnTo>
                  <a:lnTo>
                    <a:pt x="18257" y="20635"/>
                  </a:lnTo>
                  <a:lnTo>
                    <a:pt x="18257" y="20650"/>
                  </a:lnTo>
                  <a:lnTo>
                    <a:pt x="18258" y="20648"/>
                  </a:lnTo>
                  <a:lnTo>
                    <a:pt x="18258" y="20663"/>
                  </a:lnTo>
                  <a:lnTo>
                    <a:pt x="18259" y="20661"/>
                  </a:lnTo>
                  <a:lnTo>
                    <a:pt x="18259" y="20676"/>
                  </a:lnTo>
                  <a:lnTo>
                    <a:pt x="18259" y="20674"/>
                  </a:lnTo>
                  <a:lnTo>
                    <a:pt x="18259" y="20689"/>
                  </a:lnTo>
                  <a:lnTo>
                    <a:pt x="18260" y="20687"/>
                  </a:lnTo>
                  <a:lnTo>
                    <a:pt x="18260" y="20702"/>
                  </a:lnTo>
                  <a:lnTo>
                    <a:pt x="18261" y="20700"/>
                  </a:lnTo>
                  <a:lnTo>
                    <a:pt x="18261" y="20714"/>
                  </a:lnTo>
                  <a:lnTo>
                    <a:pt x="18261" y="20712"/>
                  </a:lnTo>
                  <a:lnTo>
                    <a:pt x="18261" y="20727"/>
                  </a:lnTo>
                  <a:lnTo>
                    <a:pt x="18262" y="20725"/>
                  </a:lnTo>
                  <a:lnTo>
                    <a:pt x="18262" y="20740"/>
                  </a:lnTo>
                  <a:lnTo>
                    <a:pt x="18263" y="20738"/>
                  </a:lnTo>
                  <a:lnTo>
                    <a:pt x="18263" y="20753"/>
                  </a:lnTo>
                  <a:lnTo>
                    <a:pt x="18263" y="20751"/>
                  </a:lnTo>
                  <a:lnTo>
                    <a:pt x="18263" y="20766"/>
                  </a:lnTo>
                  <a:lnTo>
                    <a:pt x="18264" y="20764"/>
                  </a:lnTo>
                  <a:lnTo>
                    <a:pt x="18264" y="20779"/>
                  </a:lnTo>
                  <a:lnTo>
                    <a:pt x="18265" y="20776"/>
                  </a:lnTo>
                  <a:lnTo>
                    <a:pt x="18265" y="20792"/>
                  </a:lnTo>
                  <a:lnTo>
                    <a:pt x="18265" y="20790"/>
                  </a:lnTo>
                  <a:lnTo>
                    <a:pt x="18265" y="20804"/>
                  </a:lnTo>
                  <a:lnTo>
                    <a:pt x="18266" y="20802"/>
                  </a:lnTo>
                  <a:lnTo>
                    <a:pt x="18266" y="20817"/>
                  </a:lnTo>
                  <a:lnTo>
                    <a:pt x="18267" y="20815"/>
                  </a:lnTo>
                  <a:lnTo>
                    <a:pt x="18267" y="20830"/>
                  </a:lnTo>
                  <a:lnTo>
                    <a:pt x="18268" y="20828"/>
                  </a:lnTo>
                  <a:lnTo>
                    <a:pt x="18268" y="20843"/>
                  </a:lnTo>
                  <a:lnTo>
                    <a:pt x="18268" y="20841"/>
                  </a:lnTo>
                  <a:lnTo>
                    <a:pt x="18268" y="20856"/>
                  </a:lnTo>
                  <a:lnTo>
                    <a:pt x="18269" y="20853"/>
                  </a:lnTo>
                  <a:lnTo>
                    <a:pt x="18269" y="20868"/>
                  </a:lnTo>
                  <a:lnTo>
                    <a:pt x="18270" y="20866"/>
                  </a:lnTo>
                  <a:lnTo>
                    <a:pt x="18270" y="20881"/>
                  </a:lnTo>
                  <a:lnTo>
                    <a:pt x="18270" y="20879"/>
                  </a:lnTo>
                  <a:lnTo>
                    <a:pt x="18270" y="20894"/>
                  </a:lnTo>
                  <a:lnTo>
                    <a:pt x="18271" y="20892"/>
                  </a:lnTo>
                  <a:lnTo>
                    <a:pt x="18271" y="20907"/>
                  </a:lnTo>
                  <a:lnTo>
                    <a:pt x="18272" y="20905"/>
                  </a:lnTo>
                  <a:lnTo>
                    <a:pt x="18272" y="20920"/>
                  </a:lnTo>
                  <a:lnTo>
                    <a:pt x="18272" y="20918"/>
                  </a:lnTo>
                  <a:lnTo>
                    <a:pt x="18272" y="20933"/>
                  </a:lnTo>
                  <a:lnTo>
                    <a:pt x="18273" y="20931"/>
                  </a:lnTo>
                  <a:lnTo>
                    <a:pt x="18273" y="20945"/>
                  </a:lnTo>
                  <a:lnTo>
                    <a:pt x="18274" y="20943"/>
                  </a:lnTo>
                  <a:lnTo>
                    <a:pt x="18274" y="20958"/>
                  </a:lnTo>
                  <a:lnTo>
                    <a:pt x="18274" y="20956"/>
                  </a:lnTo>
                  <a:lnTo>
                    <a:pt x="18274" y="20971"/>
                  </a:lnTo>
                  <a:lnTo>
                    <a:pt x="18275" y="20969"/>
                  </a:lnTo>
                  <a:lnTo>
                    <a:pt x="18275" y="20984"/>
                  </a:lnTo>
                  <a:lnTo>
                    <a:pt x="18276" y="20982"/>
                  </a:lnTo>
                  <a:lnTo>
                    <a:pt x="18276" y="20997"/>
                  </a:lnTo>
                  <a:lnTo>
                    <a:pt x="18276" y="20995"/>
                  </a:lnTo>
                  <a:lnTo>
                    <a:pt x="18276" y="21010"/>
                  </a:lnTo>
                  <a:lnTo>
                    <a:pt x="18277" y="21007"/>
                  </a:lnTo>
                  <a:lnTo>
                    <a:pt x="18277" y="21023"/>
                  </a:lnTo>
                  <a:lnTo>
                    <a:pt x="18278" y="21020"/>
                  </a:lnTo>
                  <a:lnTo>
                    <a:pt x="18278" y="21035"/>
                  </a:lnTo>
                  <a:lnTo>
                    <a:pt x="18279" y="21033"/>
                  </a:lnTo>
                  <a:lnTo>
                    <a:pt x="18279" y="21048"/>
                  </a:lnTo>
                  <a:lnTo>
                    <a:pt x="18279" y="21046"/>
                  </a:lnTo>
                  <a:lnTo>
                    <a:pt x="18279" y="21061"/>
                  </a:lnTo>
                  <a:lnTo>
                    <a:pt x="18280" y="21059"/>
                  </a:lnTo>
                  <a:lnTo>
                    <a:pt x="18280" y="21074"/>
                  </a:lnTo>
                  <a:lnTo>
                    <a:pt x="18281" y="21072"/>
                  </a:lnTo>
                  <a:lnTo>
                    <a:pt x="18281" y="21087"/>
                  </a:lnTo>
                  <a:lnTo>
                    <a:pt x="18281" y="21084"/>
                  </a:lnTo>
                  <a:lnTo>
                    <a:pt x="18281" y="21099"/>
                  </a:lnTo>
                  <a:lnTo>
                    <a:pt x="18282" y="21097"/>
                  </a:lnTo>
                  <a:lnTo>
                    <a:pt x="18282" y="21112"/>
                  </a:lnTo>
                  <a:lnTo>
                    <a:pt x="18283" y="21110"/>
                  </a:lnTo>
                  <a:lnTo>
                    <a:pt x="18283" y="21125"/>
                  </a:lnTo>
                  <a:lnTo>
                    <a:pt x="18283" y="21123"/>
                  </a:lnTo>
                  <a:lnTo>
                    <a:pt x="18283" y="21138"/>
                  </a:lnTo>
                  <a:lnTo>
                    <a:pt x="18284" y="21136"/>
                  </a:lnTo>
                  <a:lnTo>
                    <a:pt x="18284" y="21151"/>
                  </a:lnTo>
                  <a:lnTo>
                    <a:pt x="18285" y="21149"/>
                  </a:lnTo>
                  <a:lnTo>
                    <a:pt x="18285" y="21164"/>
                  </a:lnTo>
                  <a:lnTo>
                    <a:pt x="18286" y="21161"/>
                  </a:lnTo>
                  <a:lnTo>
                    <a:pt x="18286" y="21176"/>
                  </a:lnTo>
                  <a:lnTo>
                    <a:pt x="18286" y="21174"/>
                  </a:lnTo>
                  <a:lnTo>
                    <a:pt x="18286" y="21189"/>
                  </a:lnTo>
                  <a:lnTo>
                    <a:pt x="18287" y="21187"/>
                  </a:lnTo>
                  <a:lnTo>
                    <a:pt x="18287" y="21202"/>
                  </a:lnTo>
                  <a:lnTo>
                    <a:pt x="18288" y="21200"/>
                  </a:lnTo>
                  <a:lnTo>
                    <a:pt x="18288" y="21215"/>
                  </a:lnTo>
                  <a:lnTo>
                    <a:pt x="18288" y="21213"/>
                  </a:lnTo>
                  <a:lnTo>
                    <a:pt x="18288" y="21228"/>
                  </a:lnTo>
                  <a:lnTo>
                    <a:pt x="18289" y="21226"/>
                  </a:lnTo>
                  <a:lnTo>
                    <a:pt x="18289" y="21241"/>
                  </a:lnTo>
                  <a:lnTo>
                    <a:pt x="18290" y="21239"/>
                  </a:lnTo>
                  <a:lnTo>
                    <a:pt x="18290" y="21254"/>
                  </a:lnTo>
                  <a:lnTo>
                    <a:pt x="18290" y="21251"/>
                  </a:lnTo>
                  <a:lnTo>
                    <a:pt x="18290" y="21266"/>
                  </a:lnTo>
                  <a:lnTo>
                    <a:pt x="18291" y="21264"/>
                  </a:lnTo>
                  <a:lnTo>
                    <a:pt x="18291" y="21279"/>
                  </a:lnTo>
                  <a:lnTo>
                    <a:pt x="18292" y="21277"/>
                  </a:lnTo>
                  <a:lnTo>
                    <a:pt x="18292" y="21292"/>
                  </a:lnTo>
                  <a:lnTo>
                    <a:pt x="18292" y="21290"/>
                  </a:lnTo>
                  <a:lnTo>
                    <a:pt x="18292" y="21305"/>
                  </a:lnTo>
                  <a:lnTo>
                    <a:pt x="18293" y="21303"/>
                  </a:lnTo>
                  <a:lnTo>
                    <a:pt x="18293" y="21318"/>
                  </a:lnTo>
                  <a:lnTo>
                    <a:pt x="18294" y="21316"/>
                  </a:lnTo>
                  <a:lnTo>
                    <a:pt x="18294" y="21330"/>
                  </a:lnTo>
                  <a:lnTo>
                    <a:pt x="18295" y="21328"/>
                  </a:lnTo>
                  <a:lnTo>
                    <a:pt x="18295" y="21343"/>
                  </a:lnTo>
                  <a:lnTo>
                    <a:pt x="18295" y="21341"/>
                  </a:lnTo>
                  <a:lnTo>
                    <a:pt x="18295" y="21356"/>
                  </a:lnTo>
                  <a:lnTo>
                    <a:pt x="18296" y="21354"/>
                  </a:lnTo>
                  <a:lnTo>
                    <a:pt x="18296" y="21369"/>
                  </a:lnTo>
                  <a:lnTo>
                    <a:pt x="18297" y="21367"/>
                  </a:lnTo>
                  <a:lnTo>
                    <a:pt x="18297" y="21382"/>
                  </a:lnTo>
                  <a:lnTo>
                    <a:pt x="18297" y="21380"/>
                  </a:lnTo>
                  <a:lnTo>
                    <a:pt x="18297" y="21395"/>
                  </a:lnTo>
                  <a:lnTo>
                    <a:pt x="18298" y="21392"/>
                  </a:lnTo>
                  <a:lnTo>
                    <a:pt x="18298" y="21407"/>
                  </a:lnTo>
                  <a:lnTo>
                    <a:pt x="18299" y="21405"/>
                  </a:lnTo>
                  <a:lnTo>
                    <a:pt x="18299" y="21420"/>
                  </a:lnTo>
                  <a:lnTo>
                    <a:pt x="18299" y="21418"/>
                  </a:lnTo>
                  <a:lnTo>
                    <a:pt x="18299" y="21433"/>
                  </a:lnTo>
                  <a:lnTo>
                    <a:pt x="18300" y="21431"/>
                  </a:lnTo>
                  <a:lnTo>
                    <a:pt x="18300" y="21446"/>
                  </a:lnTo>
                  <a:lnTo>
                    <a:pt x="18301" y="21444"/>
                  </a:lnTo>
                  <a:lnTo>
                    <a:pt x="18301" y="21459"/>
                  </a:lnTo>
                  <a:lnTo>
                    <a:pt x="18301" y="21457"/>
                  </a:lnTo>
                  <a:lnTo>
                    <a:pt x="18301" y="21472"/>
                  </a:lnTo>
                  <a:lnTo>
                    <a:pt x="18302" y="21470"/>
                  </a:lnTo>
                  <a:lnTo>
                    <a:pt x="18302" y="21485"/>
                  </a:lnTo>
                  <a:lnTo>
                    <a:pt x="18303" y="21482"/>
                  </a:lnTo>
                  <a:lnTo>
                    <a:pt x="18303" y="21497"/>
                  </a:lnTo>
                  <a:lnTo>
                    <a:pt x="18303" y="21495"/>
                  </a:lnTo>
                  <a:lnTo>
                    <a:pt x="18303" y="21510"/>
                  </a:lnTo>
                  <a:lnTo>
                    <a:pt x="18304" y="21508"/>
                  </a:lnTo>
                  <a:lnTo>
                    <a:pt x="18304" y="21523"/>
                  </a:lnTo>
                  <a:lnTo>
                    <a:pt x="18305" y="21521"/>
                  </a:lnTo>
                  <a:lnTo>
                    <a:pt x="18305" y="21536"/>
                  </a:lnTo>
                  <a:lnTo>
                    <a:pt x="18306" y="21534"/>
                  </a:lnTo>
                  <a:lnTo>
                    <a:pt x="18306" y="21549"/>
                  </a:lnTo>
                  <a:lnTo>
                    <a:pt x="18306" y="21547"/>
                  </a:lnTo>
                  <a:lnTo>
                    <a:pt x="18306" y="21561"/>
                  </a:lnTo>
                  <a:lnTo>
                    <a:pt x="18307" y="21559"/>
                  </a:lnTo>
                  <a:lnTo>
                    <a:pt x="18307" y="21574"/>
                  </a:lnTo>
                  <a:lnTo>
                    <a:pt x="18308" y="21572"/>
                  </a:lnTo>
                  <a:lnTo>
                    <a:pt x="18308" y="21587"/>
                  </a:lnTo>
                  <a:lnTo>
                    <a:pt x="18308" y="21585"/>
                  </a:lnTo>
                  <a:lnTo>
                    <a:pt x="18308" y="21600"/>
                  </a:lnTo>
                  <a:cubicBezTo>
                    <a:pt x="18308" y="21600"/>
                    <a:pt x="21600" y="11448"/>
                    <a:pt x="21600" y="1144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19" name="Shape 6536"/>
          <p:cNvSpPr/>
          <p:nvPr/>
        </p:nvSpPr>
        <p:spPr>
          <a:xfrm>
            <a:off x="3361320" y="4770050"/>
            <a:ext cx="4024214" cy="1023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8298" y="0"/>
                </a:lnTo>
                <a:lnTo>
                  <a:pt x="18298" y="1200"/>
                </a:lnTo>
                <a:lnTo>
                  <a:pt x="0" y="1200"/>
                </a:lnTo>
                <a:lnTo>
                  <a:pt x="0" y="20400"/>
                </a:lnTo>
                <a:lnTo>
                  <a:pt x="18298" y="20400"/>
                </a:lnTo>
                <a:lnTo>
                  <a:pt x="18298" y="21600"/>
                </a:lnTo>
                <a:cubicBezTo>
                  <a:pt x="18298" y="21600"/>
                  <a:pt x="21600" y="10800"/>
                  <a:pt x="21600" y="10800"/>
                </a:cubicBezTo>
                <a:close/>
              </a:path>
            </a:pathLst>
          </a:custGeom>
          <a:gradFill flip="none" rotWithShape="1">
            <a:gsLst>
              <a:gs pos="26910">
                <a:srgbClr val="F5F7FA"/>
              </a:gs>
              <a:gs pos="100000">
                <a:srgbClr val="D2D4D7"/>
              </a:gs>
            </a:gsLst>
            <a:path path="shape">
              <a:fillToRect l="-3" t="-13358" r="100003" b="113358"/>
            </a:path>
          </a:gradFill>
          <a:ln w="12700" cap="flat">
            <a:noFill/>
            <a:miter lim="400000"/>
          </a:ln>
          <a:effectLst>
            <a:outerShdw blurRad="190500" dist="190500" dir="5400000" rotWithShape="0">
              <a:srgbClr val="000000">
                <a:alpha val="52693"/>
              </a:srgbClr>
            </a:outerShdw>
          </a:effectLst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1873511" y="3919425"/>
            <a:ext cx="5112599" cy="1088980"/>
            <a:chOff x="1873511" y="3919425"/>
            <a:chExt cx="5112599" cy="1088980"/>
          </a:xfrm>
          <a:solidFill>
            <a:srgbClr val="00AFF2"/>
          </a:solidFill>
        </p:grpSpPr>
        <p:grpSp>
          <p:nvGrpSpPr>
            <p:cNvPr id="121" name="组合 120"/>
            <p:cNvGrpSpPr/>
            <p:nvPr/>
          </p:nvGrpSpPr>
          <p:grpSpPr>
            <a:xfrm>
              <a:off x="1873511" y="3975598"/>
              <a:ext cx="1083467" cy="975247"/>
              <a:chOff x="1873511" y="3975598"/>
              <a:chExt cx="1083467" cy="975247"/>
            </a:xfrm>
            <a:grpFill/>
          </p:grpSpPr>
          <p:sp>
            <p:nvSpPr>
              <p:cNvPr id="123" name="Shape 6538"/>
              <p:cNvSpPr/>
              <p:nvPr/>
            </p:nvSpPr>
            <p:spPr>
              <a:xfrm>
                <a:off x="1873511" y="3975598"/>
                <a:ext cx="1083467" cy="975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7" y="1447"/>
                    </a:moveTo>
                    <a:lnTo>
                      <a:pt x="21597" y="1433"/>
                    </a:lnTo>
                    <a:lnTo>
                      <a:pt x="21595" y="1433"/>
                    </a:lnTo>
                    <a:lnTo>
                      <a:pt x="21595" y="1419"/>
                    </a:lnTo>
                    <a:lnTo>
                      <a:pt x="21592" y="1419"/>
                    </a:lnTo>
                    <a:lnTo>
                      <a:pt x="21592" y="1404"/>
                    </a:lnTo>
                    <a:lnTo>
                      <a:pt x="21590" y="1404"/>
                    </a:lnTo>
                    <a:lnTo>
                      <a:pt x="21590" y="1390"/>
                    </a:lnTo>
                    <a:lnTo>
                      <a:pt x="21587" y="1390"/>
                    </a:lnTo>
                    <a:lnTo>
                      <a:pt x="21587" y="1376"/>
                    </a:lnTo>
                    <a:lnTo>
                      <a:pt x="21585" y="1376"/>
                    </a:lnTo>
                    <a:lnTo>
                      <a:pt x="21585" y="1361"/>
                    </a:lnTo>
                    <a:lnTo>
                      <a:pt x="21582" y="1361"/>
                    </a:lnTo>
                    <a:lnTo>
                      <a:pt x="21582" y="1347"/>
                    </a:lnTo>
                    <a:lnTo>
                      <a:pt x="21579" y="1347"/>
                    </a:lnTo>
                    <a:lnTo>
                      <a:pt x="21579" y="1333"/>
                    </a:lnTo>
                    <a:lnTo>
                      <a:pt x="21577" y="1333"/>
                    </a:lnTo>
                    <a:lnTo>
                      <a:pt x="21577" y="1318"/>
                    </a:lnTo>
                    <a:lnTo>
                      <a:pt x="21574" y="1318"/>
                    </a:lnTo>
                    <a:lnTo>
                      <a:pt x="21574" y="1304"/>
                    </a:lnTo>
                    <a:lnTo>
                      <a:pt x="21572" y="1304"/>
                    </a:lnTo>
                    <a:lnTo>
                      <a:pt x="21572" y="1290"/>
                    </a:lnTo>
                    <a:lnTo>
                      <a:pt x="21569" y="1290"/>
                    </a:lnTo>
                    <a:lnTo>
                      <a:pt x="21569" y="1275"/>
                    </a:lnTo>
                    <a:lnTo>
                      <a:pt x="21566" y="1275"/>
                    </a:lnTo>
                    <a:lnTo>
                      <a:pt x="21566" y="1261"/>
                    </a:lnTo>
                    <a:lnTo>
                      <a:pt x="21564" y="1261"/>
                    </a:lnTo>
                    <a:lnTo>
                      <a:pt x="21564" y="1247"/>
                    </a:lnTo>
                    <a:lnTo>
                      <a:pt x="21561" y="1247"/>
                    </a:lnTo>
                    <a:lnTo>
                      <a:pt x="21561" y="1233"/>
                    </a:lnTo>
                    <a:lnTo>
                      <a:pt x="21559" y="1233"/>
                    </a:lnTo>
                    <a:lnTo>
                      <a:pt x="21559" y="1218"/>
                    </a:lnTo>
                    <a:lnTo>
                      <a:pt x="21556" y="1218"/>
                    </a:lnTo>
                    <a:lnTo>
                      <a:pt x="21556" y="1204"/>
                    </a:lnTo>
                    <a:lnTo>
                      <a:pt x="21554" y="1204"/>
                    </a:lnTo>
                    <a:lnTo>
                      <a:pt x="21554" y="1189"/>
                    </a:lnTo>
                    <a:lnTo>
                      <a:pt x="21551" y="1189"/>
                    </a:lnTo>
                    <a:lnTo>
                      <a:pt x="21551" y="1175"/>
                    </a:lnTo>
                    <a:lnTo>
                      <a:pt x="21548" y="1175"/>
                    </a:lnTo>
                    <a:lnTo>
                      <a:pt x="21548" y="1161"/>
                    </a:lnTo>
                    <a:lnTo>
                      <a:pt x="21546" y="1161"/>
                    </a:lnTo>
                    <a:lnTo>
                      <a:pt x="21546" y="1146"/>
                    </a:lnTo>
                    <a:lnTo>
                      <a:pt x="21543" y="1146"/>
                    </a:lnTo>
                    <a:lnTo>
                      <a:pt x="21543" y="1132"/>
                    </a:lnTo>
                    <a:lnTo>
                      <a:pt x="21541" y="1132"/>
                    </a:lnTo>
                    <a:lnTo>
                      <a:pt x="21541" y="1118"/>
                    </a:lnTo>
                    <a:lnTo>
                      <a:pt x="21538" y="1118"/>
                    </a:lnTo>
                    <a:lnTo>
                      <a:pt x="21538" y="1103"/>
                    </a:lnTo>
                    <a:lnTo>
                      <a:pt x="21535" y="1103"/>
                    </a:lnTo>
                    <a:lnTo>
                      <a:pt x="21535" y="1089"/>
                    </a:lnTo>
                    <a:lnTo>
                      <a:pt x="21533" y="1089"/>
                    </a:lnTo>
                    <a:lnTo>
                      <a:pt x="21533" y="1075"/>
                    </a:lnTo>
                    <a:lnTo>
                      <a:pt x="21530" y="1075"/>
                    </a:lnTo>
                    <a:lnTo>
                      <a:pt x="21530" y="1061"/>
                    </a:lnTo>
                    <a:lnTo>
                      <a:pt x="21528" y="1061"/>
                    </a:lnTo>
                    <a:lnTo>
                      <a:pt x="21528" y="1046"/>
                    </a:lnTo>
                    <a:lnTo>
                      <a:pt x="21525" y="1046"/>
                    </a:lnTo>
                    <a:lnTo>
                      <a:pt x="21525" y="1032"/>
                    </a:lnTo>
                    <a:lnTo>
                      <a:pt x="21523" y="1032"/>
                    </a:lnTo>
                    <a:lnTo>
                      <a:pt x="21523" y="1017"/>
                    </a:lnTo>
                    <a:lnTo>
                      <a:pt x="21520" y="1017"/>
                    </a:lnTo>
                    <a:lnTo>
                      <a:pt x="21520" y="1003"/>
                    </a:lnTo>
                    <a:lnTo>
                      <a:pt x="21517" y="1003"/>
                    </a:lnTo>
                    <a:lnTo>
                      <a:pt x="21517" y="989"/>
                    </a:lnTo>
                    <a:lnTo>
                      <a:pt x="21515" y="989"/>
                    </a:lnTo>
                    <a:lnTo>
                      <a:pt x="21515" y="974"/>
                    </a:lnTo>
                    <a:lnTo>
                      <a:pt x="21512" y="974"/>
                    </a:lnTo>
                    <a:lnTo>
                      <a:pt x="21512" y="960"/>
                    </a:lnTo>
                    <a:lnTo>
                      <a:pt x="21510" y="960"/>
                    </a:lnTo>
                    <a:lnTo>
                      <a:pt x="21510" y="946"/>
                    </a:lnTo>
                    <a:lnTo>
                      <a:pt x="21507" y="946"/>
                    </a:lnTo>
                    <a:lnTo>
                      <a:pt x="21507" y="932"/>
                    </a:lnTo>
                    <a:lnTo>
                      <a:pt x="21505" y="932"/>
                    </a:lnTo>
                    <a:lnTo>
                      <a:pt x="21505" y="917"/>
                    </a:lnTo>
                    <a:lnTo>
                      <a:pt x="21502" y="917"/>
                    </a:lnTo>
                    <a:lnTo>
                      <a:pt x="21502" y="903"/>
                    </a:lnTo>
                    <a:lnTo>
                      <a:pt x="21499" y="903"/>
                    </a:lnTo>
                    <a:lnTo>
                      <a:pt x="21499" y="889"/>
                    </a:lnTo>
                    <a:lnTo>
                      <a:pt x="21497" y="889"/>
                    </a:lnTo>
                    <a:lnTo>
                      <a:pt x="21497" y="874"/>
                    </a:lnTo>
                    <a:lnTo>
                      <a:pt x="21494" y="874"/>
                    </a:lnTo>
                    <a:lnTo>
                      <a:pt x="21494" y="860"/>
                    </a:lnTo>
                    <a:lnTo>
                      <a:pt x="21492" y="860"/>
                    </a:lnTo>
                    <a:lnTo>
                      <a:pt x="21492" y="845"/>
                    </a:lnTo>
                    <a:lnTo>
                      <a:pt x="21489" y="845"/>
                    </a:lnTo>
                    <a:lnTo>
                      <a:pt x="21489" y="831"/>
                    </a:lnTo>
                    <a:lnTo>
                      <a:pt x="21486" y="831"/>
                    </a:lnTo>
                    <a:lnTo>
                      <a:pt x="21486" y="817"/>
                    </a:lnTo>
                    <a:lnTo>
                      <a:pt x="21484" y="817"/>
                    </a:lnTo>
                    <a:lnTo>
                      <a:pt x="21484" y="802"/>
                    </a:lnTo>
                    <a:lnTo>
                      <a:pt x="21481" y="802"/>
                    </a:lnTo>
                    <a:lnTo>
                      <a:pt x="21481" y="788"/>
                    </a:lnTo>
                    <a:lnTo>
                      <a:pt x="21479" y="788"/>
                    </a:lnTo>
                    <a:lnTo>
                      <a:pt x="21479" y="774"/>
                    </a:lnTo>
                    <a:lnTo>
                      <a:pt x="21476" y="774"/>
                    </a:lnTo>
                    <a:lnTo>
                      <a:pt x="21476" y="760"/>
                    </a:lnTo>
                    <a:lnTo>
                      <a:pt x="21474" y="760"/>
                    </a:lnTo>
                    <a:lnTo>
                      <a:pt x="21474" y="745"/>
                    </a:lnTo>
                    <a:lnTo>
                      <a:pt x="21471" y="745"/>
                    </a:lnTo>
                    <a:lnTo>
                      <a:pt x="21471" y="731"/>
                    </a:lnTo>
                    <a:lnTo>
                      <a:pt x="21468" y="731"/>
                    </a:lnTo>
                    <a:lnTo>
                      <a:pt x="21468" y="716"/>
                    </a:lnTo>
                    <a:lnTo>
                      <a:pt x="21466" y="716"/>
                    </a:lnTo>
                    <a:lnTo>
                      <a:pt x="21466" y="702"/>
                    </a:lnTo>
                    <a:lnTo>
                      <a:pt x="21463" y="702"/>
                    </a:lnTo>
                    <a:lnTo>
                      <a:pt x="21463" y="688"/>
                    </a:lnTo>
                    <a:lnTo>
                      <a:pt x="21461" y="688"/>
                    </a:lnTo>
                    <a:lnTo>
                      <a:pt x="21461" y="674"/>
                    </a:lnTo>
                    <a:lnTo>
                      <a:pt x="21458" y="674"/>
                    </a:lnTo>
                    <a:lnTo>
                      <a:pt x="21458" y="659"/>
                    </a:lnTo>
                    <a:lnTo>
                      <a:pt x="21456" y="659"/>
                    </a:lnTo>
                    <a:lnTo>
                      <a:pt x="21456" y="645"/>
                    </a:lnTo>
                    <a:lnTo>
                      <a:pt x="21453" y="645"/>
                    </a:lnTo>
                    <a:lnTo>
                      <a:pt x="21453" y="631"/>
                    </a:lnTo>
                    <a:lnTo>
                      <a:pt x="21450" y="631"/>
                    </a:lnTo>
                    <a:lnTo>
                      <a:pt x="21450" y="616"/>
                    </a:lnTo>
                    <a:lnTo>
                      <a:pt x="21448" y="616"/>
                    </a:lnTo>
                    <a:lnTo>
                      <a:pt x="21448" y="602"/>
                    </a:lnTo>
                    <a:lnTo>
                      <a:pt x="21445" y="602"/>
                    </a:lnTo>
                    <a:lnTo>
                      <a:pt x="21445" y="588"/>
                    </a:lnTo>
                    <a:lnTo>
                      <a:pt x="21443" y="588"/>
                    </a:lnTo>
                    <a:lnTo>
                      <a:pt x="21443" y="573"/>
                    </a:lnTo>
                    <a:lnTo>
                      <a:pt x="21440" y="573"/>
                    </a:lnTo>
                    <a:lnTo>
                      <a:pt x="21440" y="559"/>
                    </a:lnTo>
                    <a:lnTo>
                      <a:pt x="21437" y="559"/>
                    </a:lnTo>
                    <a:lnTo>
                      <a:pt x="21437" y="544"/>
                    </a:lnTo>
                    <a:lnTo>
                      <a:pt x="21435" y="544"/>
                    </a:lnTo>
                    <a:lnTo>
                      <a:pt x="21435" y="530"/>
                    </a:lnTo>
                    <a:lnTo>
                      <a:pt x="21432" y="530"/>
                    </a:lnTo>
                    <a:lnTo>
                      <a:pt x="21432" y="516"/>
                    </a:lnTo>
                    <a:lnTo>
                      <a:pt x="21430" y="516"/>
                    </a:lnTo>
                    <a:lnTo>
                      <a:pt x="21430" y="502"/>
                    </a:lnTo>
                    <a:lnTo>
                      <a:pt x="21427" y="502"/>
                    </a:lnTo>
                    <a:lnTo>
                      <a:pt x="21427" y="487"/>
                    </a:lnTo>
                    <a:lnTo>
                      <a:pt x="21425" y="487"/>
                    </a:lnTo>
                    <a:lnTo>
                      <a:pt x="21425" y="473"/>
                    </a:lnTo>
                    <a:lnTo>
                      <a:pt x="21422" y="473"/>
                    </a:lnTo>
                    <a:lnTo>
                      <a:pt x="21422" y="459"/>
                    </a:lnTo>
                    <a:lnTo>
                      <a:pt x="21419" y="459"/>
                    </a:lnTo>
                    <a:lnTo>
                      <a:pt x="21419" y="444"/>
                    </a:lnTo>
                    <a:lnTo>
                      <a:pt x="21417" y="444"/>
                    </a:lnTo>
                    <a:lnTo>
                      <a:pt x="21417" y="430"/>
                    </a:lnTo>
                    <a:lnTo>
                      <a:pt x="21414" y="430"/>
                    </a:lnTo>
                    <a:lnTo>
                      <a:pt x="21414" y="416"/>
                    </a:lnTo>
                    <a:lnTo>
                      <a:pt x="21412" y="416"/>
                    </a:lnTo>
                    <a:lnTo>
                      <a:pt x="21412" y="401"/>
                    </a:lnTo>
                    <a:lnTo>
                      <a:pt x="21409" y="401"/>
                    </a:lnTo>
                    <a:lnTo>
                      <a:pt x="21409" y="387"/>
                    </a:lnTo>
                    <a:lnTo>
                      <a:pt x="21407" y="387"/>
                    </a:lnTo>
                    <a:lnTo>
                      <a:pt x="21407" y="373"/>
                    </a:lnTo>
                    <a:lnTo>
                      <a:pt x="21404" y="373"/>
                    </a:lnTo>
                    <a:lnTo>
                      <a:pt x="21404" y="358"/>
                    </a:lnTo>
                    <a:lnTo>
                      <a:pt x="21401" y="358"/>
                    </a:lnTo>
                    <a:lnTo>
                      <a:pt x="21401" y="344"/>
                    </a:lnTo>
                    <a:lnTo>
                      <a:pt x="21399" y="344"/>
                    </a:lnTo>
                    <a:lnTo>
                      <a:pt x="21399" y="330"/>
                    </a:lnTo>
                    <a:lnTo>
                      <a:pt x="21396" y="330"/>
                    </a:lnTo>
                    <a:lnTo>
                      <a:pt x="21396" y="315"/>
                    </a:lnTo>
                    <a:lnTo>
                      <a:pt x="21394" y="315"/>
                    </a:lnTo>
                    <a:lnTo>
                      <a:pt x="21394" y="301"/>
                    </a:lnTo>
                    <a:lnTo>
                      <a:pt x="21391" y="301"/>
                    </a:lnTo>
                    <a:lnTo>
                      <a:pt x="21391" y="287"/>
                    </a:lnTo>
                    <a:lnTo>
                      <a:pt x="21388" y="287"/>
                    </a:lnTo>
                    <a:lnTo>
                      <a:pt x="21388" y="272"/>
                    </a:lnTo>
                    <a:lnTo>
                      <a:pt x="21386" y="272"/>
                    </a:lnTo>
                    <a:lnTo>
                      <a:pt x="21386" y="258"/>
                    </a:lnTo>
                    <a:lnTo>
                      <a:pt x="21383" y="258"/>
                    </a:lnTo>
                    <a:lnTo>
                      <a:pt x="21383" y="244"/>
                    </a:lnTo>
                    <a:lnTo>
                      <a:pt x="21381" y="244"/>
                    </a:lnTo>
                    <a:lnTo>
                      <a:pt x="21381" y="229"/>
                    </a:lnTo>
                    <a:lnTo>
                      <a:pt x="21378" y="229"/>
                    </a:lnTo>
                    <a:lnTo>
                      <a:pt x="21378" y="215"/>
                    </a:lnTo>
                    <a:lnTo>
                      <a:pt x="21376" y="215"/>
                    </a:lnTo>
                    <a:lnTo>
                      <a:pt x="21376" y="201"/>
                    </a:lnTo>
                    <a:lnTo>
                      <a:pt x="21373" y="201"/>
                    </a:lnTo>
                    <a:lnTo>
                      <a:pt x="21373" y="186"/>
                    </a:lnTo>
                    <a:lnTo>
                      <a:pt x="21370" y="186"/>
                    </a:lnTo>
                    <a:lnTo>
                      <a:pt x="21370" y="172"/>
                    </a:lnTo>
                    <a:lnTo>
                      <a:pt x="21368" y="172"/>
                    </a:lnTo>
                    <a:lnTo>
                      <a:pt x="21368" y="158"/>
                    </a:lnTo>
                    <a:lnTo>
                      <a:pt x="21365" y="158"/>
                    </a:lnTo>
                    <a:lnTo>
                      <a:pt x="21365" y="143"/>
                    </a:lnTo>
                    <a:lnTo>
                      <a:pt x="21363" y="143"/>
                    </a:lnTo>
                    <a:lnTo>
                      <a:pt x="21363" y="129"/>
                    </a:lnTo>
                    <a:lnTo>
                      <a:pt x="21360" y="129"/>
                    </a:lnTo>
                    <a:lnTo>
                      <a:pt x="21360" y="115"/>
                    </a:lnTo>
                    <a:lnTo>
                      <a:pt x="21358" y="115"/>
                    </a:lnTo>
                    <a:lnTo>
                      <a:pt x="21358" y="100"/>
                    </a:lnTo>
                    <a:lnTo>
                      <a:pt x="21355" y="100"/>
                    </a:lnTo>
                    <a:lnTo>
                      <a:pt x="21355" y="86"/>
                    </a:lnTo>
                    <a:lnTo>
                      <a:pt x="21352" y="86"/>
                    </a:lnTo>
                    <a:lnTo>
                      <a:pt x="21352" y="72"/>
                    </a:lnTo>
                    <a:lnTo>
                      <a:pt x="21350" y="72"/>
                    </a:lnTo>
                    <a:lnTo>
                      <a:pt x="21350" y="57"/>
                    </a:lnTo>
                    <a:lnTo>
                      <a:pt x="21347" y="57"/>
                    </a:lnTo>
                    <a:lnTo>
                      <a:pt x="21347" y="43"/>
                    </a:lnTo>
                    <a:lnTo>
                      <a:pt x="21345" y="43"/>
                    </a:lnTo>
                    <a:lnTo>
                      <a:pt x="21345" y="29"/>
                    </a:lnTo>
                    <a:lnTo>
                      <a:pt x="21342" y="29"/>
                    </a:lnTo>
                    <a:lnTo>
                      <a:pt x="21342" y="14"/>
                    </a:lnTo>
                    <a:lnTo>
                      <a:pt x="21339" y="14"/>
                    </a:lnTo>
                    <a:lnTo>
                      <a:pt x="21339" y="0"/>
                    </a:lnTo>
                    <a:lnTo>
                      <a:pt x="1814" y="0"/>
                    </a:lnTo>
                    <a:cubicBezTo>
                      <a:pt x="816" y="0"/>
                      <a:pt x="0" y="907"/>
                      <a:pt x="0" y="2015"/>
                    </a:cubicBezTo>
                    <a:lnTo>
                      <a:pt x="0" y="18137"/>
                    </a:lnTo>
                    <a:cubicBezTo>
                      <a:pt x="0" y="18278"/>
                      <a:pt x="13" y="18416"/>
                      <a:pt x="38" y="18548"/>
                    </a:cubicBezTo>
                    <a:cubicBezTo>
                      <a:pt x="39" y="18553"/>
                      <a:pt x="40" y="18558"/>
                      <a:pt x="41" y="18563"/>
                    </a:cubicBezTo>
                    <a:cubicBezTo>
                      <a:pt x="42" y="18568"/>
                      <a:pt x="43" y="18572"/>
                      <a:pt x="44" y="18577"/>
                    </a:cubicBezTo>
                    <a:cubicBezTo>
                      <a:pt x="45" y="18582"/>
                      <a:pt x="45" y="18587"/>
                      <a:pt x="46" y="18592"/>
                    </a:cubicBezTo>
                    <a:cubicBezTo>
                      <a:pt x="47" y="18596"/>
                      <a:pt x="48" y="18601"/>
                      <a:pt x="49" y="18606"/>
                    </a:cubicBezTo>
                    <a:cubicBezTo>
                      <a:pt x="50" y="18610"/>
                      <a:pt x="50" y="18615"/>
                      <a:pt x="51" y="18620"/>
                    </a:cubicBezTo>
                    <a:cubicBezTo>
                      <a:pt x="52" y="18625"/>
                      <a:pt x="53" y="18630"/>
                      <a:pt x="54" y="18634"/>
                    </a:cubicBezTo>
                    <a:cubicBezTo>
                      <a:pt x="55" y="18639"/>
                      <a:pt x="56" y="18644"/>
                      <a:pt x="57" y="18649"/>
                    </a:cubicBezTo>
                    <a:cubicBezTo>
                      <a:pt x="57" y="18654"/>
                      <a:pt x="58" y="18659"/>
                      <a:pt x="59" y="18664"/>
                    </a:cubicBezTo>
                    <a:cubicBezTo>
                      <a:pt x="60" y="18668"/>
                      <a:pt x="61" y="18672"/>
                      <a:pt x="62" y="18676"/>
                    </a:cubicBezTo>
                    <a:cubicBezTo>
                      <a:pt x="62" y="18682"/>
                      <a:pt x="63" y="18687"/>
                      <a:pt x="64" y="18693"/>
                    </a:cubicBezTo>
                    <a:cubicBezTo>
                      <a:pt x="65" y="18697"/>
                      <a:pt x="66" y="18701"/>
                      <a:pt x="67" y="18705"/>
                    </a:cubicBezTo>
                    <a:cubicBezTo>
                      <a:pt x="68" y="18710"/>
                      <a:pt x="69" y="18715"/>
                      <a:pt x="69" y="18720"/>
                    </a:cubicBezTo>
                    <a:cubicBezTo>
                      <a:pt x="70" y="18725"/>
                      <a:pt x="71" y="18730"/>
                      <a:pt x="72" y="18735"/>
                    </a:cubicBezTo>
                    <a:cubicBezTo>
                      <a:pt x="73" y="18739"/>
                      <a:pt x="74" y="18744"/>
                      <a:pt x="75" y="18749"/>
                    </a:cubicBezTo>
                    <a:cubicBezTo>
                      <a:pt x="75" y="18754"/>
                      <a:pt x="76" y="18759"/>
                      <a:pt x="77" y="18764"/>
                    </a:cubicBezTo>
                    <a:cubicBezTo>
                      <a:pt x="78" y="18769"/>
                      <a:pt x="79" y="18773"/>
                      <a:pt x="80" y="18777"/>
                    </a:cubicBezTo>
                    <a:cubicBezTo>
                      <a:pt x="81" y="18782"/>
                      <a:pt x="81" y="18787"/>
                      <a:pt x="82" y="18792"/>
                    </a:cubicBezTo>
                    <a:cubicBezTo>
                      <a:pt x="83" y="18797"/>
                      <a:pt x="84" y="18802"/>
                      <a:pt x="85" y="18807"/>
                    </a:cubicBezTo>
                    <a:cubicBezTo>
                      <a:pt x="86" y="18811"/>
                      <a:pt x="87" y="18816"/>
                      <a:pt x="87" y="18820"/>
                    </a:cubicBezTo>
                    <a:cubicBezTo>
                      <a:pt x="88" y="18825"/>
                      <a:pt x="89" y="18831"/>
                      <a:pt x="90" y="18836"/>
                    </a:cubicBezTo>
                    <a:cubicBezTo>
                      <a:pt x="91" y="18840"/>
                      <a:pt x="92" y="18844"/>
                      <a:pt x="93" y="18849"/>
                    </a:cubicBezTo>
                    <a:cubicBezTo>
                      <a:pt x="93" y="18854"/>
                      <a:pt x="94" y="18859"/>
                      <a:pt x="95" y="18864"/>
                    </a:cubicBezTo>
                    <a:cubicBezTo>
                      <a:pt x="96" y="18868"/>
                      <a:pt x="97" y="18873"/>
                      <a:pt x="98" y="18878"/>
                    </a:cubicBezTo>
                    <a:cubicBezTo>
                      <a:pt x="99" y="18883"/>
                      <a:pt x="99" y="18888"/>
                      <a:pt x="100" y="18892"/>
                    </a:cubicBezTo>
                    <a:cubicBezTo>
                      <a:pt x="101" y="18897"/>
                      <a:pt x="102" y="18902"/>
                      <a:pt x="103" y="18907"/>
                    </a:cubicBezTo>
                    <a:cubicBezTo>
                      <a:pt x="104" y="18912"/>
                      <a:pt x="105" y="18917"/>
                      <a:pt x="106" y="18921"/>
                    </a:cubicBezTo>
                    <a:cubicBezTo>
                      <a:pt x="106" y="18926"/>
                      <a:pt x="107" y="18931"/>
                      <a:pt x="108" y="18935"/>
                    </a:cubicBezTo>
                    <a:cubicBezTo>
                      <a:pt x="109" y="18940"/>
                      <a:pt x="110" y="18945"/>
                      <a:pt x="111" y="18950"/>
                    </a:cubicBezTo>
                    <a:cubicBezTo>
                      <a:pt x="112" y="18954"/>
                      <a:pt x="112" y="18959"/>
                      <a:pt x="113" y="18963"/>
                    </a:cubicBezTo>
                    <a:cubicBezTo>
                      <a:pt x="114" y="18969"/>
                      <a:pt x="115" y="18974"/>
                      <a:pt x="116" y="18979"/>
                    </a:cubicBezTo>
                    <a:cubicBezTo>
                      <a:pt x="117" y="18983"/>
                      <a:pt x="117" y="18988"/>
                      <a:pt x="118" y="18992"/>
                    </a:cubicBezTo>
                    <a:cubicBezTo>
                      <a:pt x="119" y="18997"/>
                      <a:pt x="120" y="19002"/>
                      <a:pt x="121" y="19008"/>
                    </a:cubicBezTo>
                    <a:cubicBezTo>
                      <a:pt x="122" y="19012"/>
                      <a:pt x="123" y="19016"/>
                      <a:pt x="124" y="19021"/>
                    </a:cubicBezTo>
                    <a:cubicBezTo>
                      <a:pt x="124" y="19026"/>
                      <a:pt x="125" y="19031"/>
                      <a:pt x="126" y="19036"/>
                    </a:cubicBezTo>
                    <a:cubicBezTo>
                      <a:pt x="127" y="19041"/>
                      <a:pt x="128" y="19045"/>
                      <a:pt x="129" y="19050"/>
                    </a:cubicBezTo>
                    <a:cubicBezTo>
                      <a:pt x="130" y="19055"/>
                      <a:pt x="130" y="19060"/>
                      <a:pt x="131" y="19065"/>
                    </a:cubicBezTo>
                    <a:cubicBezTo>
                      <a:pt x="132" y="19069"/>
                      <a:pt x="133" y="19074"/>
                      <a:pt x="134" y="19079"/>
                    </a:cubicBezTo>
                    <a:cubicBezTo>
                      <a:pt x="135" y="19083"/>
                      <a:pt x="136" y="19088"/>
                      <a:pt x="137" y="19093"/>
                    </a:cubicBezTo>
                    <a:cubicBezTo>
                      <a:pt x="137" y="19097"/>
                      <a:pt x="138" y="19102"/>
                      <a:pt x="139" y="19106"/>
                    </a:cubicBezTo>
                    <a:cubicBezTo>
                      <a:pt x="140" y="19112"/>
                      <a:pt x="141" y="19117"/>
                      <a:pt x="142" y="19123"/>
                    </a:cubicBezTo>
                    <a:cubicBezTo>
                      <a:pt x="143" y="19127"/>
                      <a:pt x="143" y="19131"/>
                      <a:pt x="144" y="19135"/>
                    </a:cubicBezTo>
                    <a:cubicBezTo>
                      <a:pt x="145" y="19141"/>
                      <a:pt x="146" y="19146"/>
                      <a:pt x="147" y="19151"/>
                    </a:cubicBezTo>
                    <a:cubicBezTo>
                      <a:pt x="148" y="19155"/>
                      <a:pt x="149" y="19160"/>
                      <a:pt x="149" y="19165"/>
                    </a:cubicBezTo>
                    <a:cubicBezTo>
                      <a:pt x="150" y="19170"/>
                      <a:pt x="151" y="19174"/>
                      <a:pt x="152" y="19179"/>
                    </a:cubicBezTo>
                    <a:cubicBezTo>
                      <a:pt x="153" y="19184"/>
                      <a:pt x="154" y="19188"/>
                      <a:pt x="155" y="19193"/>
                    </a:cubicBezTo>
                    <a:cubicBezTo>
                      <a:pt x="155" y="19198"/>
                      <a:pt x="156" y="19203"/>
                      <a:pt x="157" y="19208"/>
                    </a:cubicBezTo>
                    <a:cubicBezTo>
                      <a:pt x="158" y="19212"/>
                      <a:pt x="159" y="19217"/>
                      <a:pt x="160" y="19221"/>
                    </a:cubicBezTo>
                    <a:cubicBezTo>
                      <a:pt x="161" y="19227"/>
                      <a:pt x="161" y="19232"/>
                      <a:pt x="162" y="19237"/>
                    </a:cubicBezTo>
                    <a:cubicBezTo>
                      <a:pt x="163" y="19242"/>
                      <a:pt x="164" y="19246"/>
                      <a:pt x="165" y="19250"/>
                    </a:cubicBezTo>
                    <a:cubicBezTo>
                      <a:pt x="166" y="19255"/>
                      <a:pt x="167" y="19260"/>
                      <a:pt x="167" y="19265"/>
                    </a:cubicBezTo>
                    <a:cubicBezTo>
                      <a:pt x="168" y="19270"/>
                      <a:pt x="169" y="19275"/>
                      <a:pt x="170" y="19279"/>
                    </a:cubicBezTo>
                    <a:cubicBezTo>
                      <a:pt x="171" y="19284"/>
                      <a:pt x="172" y="19289"/>
                      <a:pt x="173" y="19293"/>
                    </a:cubicBezTo>
                    <a:cubicBezTo>
                      <a:pt x="173" y="19298"/>
                      <a:pt x="174" y="19303"/>
                      <a:pt x="175" y="19308"/>
                    </a:cubicBezTo>
                    <a:cubicBezTo>
                      <a:pt x="176" y="19313"/>
                      <a:pt x="177" y="19318"/>
                      <a:pt x="178" y="19322"/>
                    </a:cubicBezTo>
                    <a:cubicBezTo>
                      <a:pt x="179" y="19327"/>
                      <a:pt x="179" y="19332"/>
                      <a:pt x="180" y="19337"/>
                    </a:cubicBezTo>
                    <a:cubicBezTo>
                      <a:pt x="181" y="19341"/>
                      <a:pt x="182" y="19346"/>
                      <a:pt x="183" y="19351"/>
                    </a:cubicBezTo>
                    <a:cubicBezTo>
                      <a:pt x="184" y="19356"/>
                      <a:pt x="185" y="19360"/>
                      <a:pt x="185" y="19365"/>
                    </a:cubicBezTo>
                    <a:cubicBezTo>
                      <a:pt x="186" y="19370"/>
                      <a:pt x="187" y="19375"/>
                      <a:pt x="188" y="19380"/>
                    </a:cubicBezTo>
                    <a:cubicBezTo>
                      <a:pt x="189" y="19385"/>
                      <a:pt x="190" y="19390"/>
                      <a:pt x="191" y="19394"/>
                    </a:cubicBezTo>
                    <a:cubicBezTo>
                      <a:pt x="192" y="19399"/>
                      <a:pt x="192" y="19403"/>
                      <a:pt x="193" y="19408"/>
                    </a:cubicBezTo>
                    <a:cubicBezTo>
                      <a:pt x="194" y="19413"/>
                      <a:pt x="195" y="19418"/>
                      <a:pt x="196" y="19423"/>
                    </a:cubicBezTo>
                    <a:cubicBezTo>
                      <a:pt x="197" y="19428"/>
                      <a:pt x="197" y="19432"/>
                      <a:pt x="198" y="19436"/>
                    </a:cubicBezTo>
                    <a:cubicBezTo>
                      <a:pt x="199" y="19441"/>
                      <a:pt x="200" y="19447"/>
                      <a:pt x="201" y="19452"/>
                    </a:cubicBezTo>
                    <a:cubicBezTo>
                      <a:pt x="202" y="19456"/>
                      <a:pt x="203" y="19460"/>
                      <a:pt x="203" y="19465"/>
                    </a:cubicBezTo>
                    <a:cubicBezTo>
                      <a:pt x="204" y="19470"/>
                      <a:pt x="205" y="19475"/>
                      <a:pt x="206" y="19480"/>
                    </a:cubicBezTo>
                    <a:cubicBezTo>
                      <a:pt x="207" y="19485"/>
                      <a:pt x="208" y="19490"/>
                      <a:pt x="209" y="19494"/>
                    </a:cubicBezTo>
                    <a:cubicBezTo>
                      <a:pt x="210" y="19499"/>
                      <a:pt x="210" y="19504"/>
                      <a:pt x="211" y="19508"/>
                    </a:cubicBezTo>
                    <a:cubicBezTo>
                      <a:pt x="212" y="19513"/>
                      <a:pt x="213" y="19518"/>
                      <a:pt x="214" y="19523"/>
                    </a:cubicBezTo>
                    <a:cubicBezTo>
                      <a:pt x="215" y="19528"/>
                      <a:pt x="216" y="19533"/>
                      <a:pt x="217" y="19538"/>
                    </a:cubicBezTo>
                    <a:cubicBezTo>
                      <a:pt x="217" y="19542"/>
                      <a:pt x="218" y="19547"/>
                      <a:pt x="219" y="19551"/>
                    </a:cubicBezTo>
                    <a:cubicBezTo>
                      <a:pt x="220" y="19556"/>
                      <a:pt x="221" y="19561"/>
                      <a:pt x="222" y="19566"/>
                    </a:cubicBezTo>
                    <a:cubicBezTo>
                      <a:pt x="223" y="19571"/>
                      <a:pt x="223" y="19575"/>
                      <a:pt x="224" y="19580"/>
                    </a:cubicBezTo>
                    <a:cubicBezTo>
                      <a:pt x="225" y="19585"/>
                      <a:pt x="226" y="19590"/>
                      <a:pt x="227" y="19595"/>
                    </a:cubicBezTo>
                    <a:cubicBezTo>
                      <a:pt x="228" y="19600"/>
                      <a:pt x="229" y="19604"/>
                      <a:pt x="229" y="19609"/>
                    </a:cubicBezTo>
                    <a:cubicBezTo>
                      <a:pt x="230" y="19614"/>
                      <a:pt x="231" y="19618"/>
                      <a:pt x="232" y="19622"/>
                    </a:cubicBezTo>
                    <a:cubicBezTo>
                      <a:pt x="233" y="19628"/>
                      <a:pt x="234" y="19633"/>
                      <a:pt x="235" y="19638"/>
                    </a:cubicBezTo>
                    <a:cubicBezTo>
                      <a:pt x="235" y="19643"/>
                      <a:pt x="236" y="19647"/>
                      <a:pt x="237" y="19651"/>
                    </a:cubicBezTo>
                    <a:cubicBezTo>
                      <a:pt x="238" y="19656"/>
                      <a:pt x="239" y="19661"/>
                      <a:pt x="240" y="19666"/>
                    </a:cubicBezTo>
                    <a:cubicBezTo>
                      <a:pt x="241" y="19671"/>
                      <a:pt x="241" y="19676"/>
                      <a:pt x="242" y="19682"/>
                    </a:cubicBezTo>
                    <a:cubicBezTo>
                      <a:pt x="243" y="19686"/>
                      <a:pt x="244" y="19690"/>
                      <a:pt x="245" y="19694"/>
                    </a:cubicBezTo>
                    <a:cubicBezTo>
                      <a:pt x="246" y="19699"/>
                      <a:pt x="247" y="19705"/>
                      <a:pt x="248" y="19710"/>
                    </a:cubicBezTo>
                    <a:cubicBezTo>
                      <a:pt x="248" y="19714"/>
                      <a:pt x="249" y="19719"/>
                      <a:pt x="250" y="19723"/>
                    </a:cubicBezTo>
                    <a:cubicBezTo>
                      <a:pt x="251" y="19728"/>
                      <a:pt x="252" y="19733"/>
                      <a:pt x="253" y="19738"/>
                    </a:cubicBezTo>
                    <a:cubicBezTo>
                      <a:pt x="253" y="19743"/>
                      <a:pt x="254" y="19747"/>
                      <a:pt x="255" y="19752"/>
                    </a:cubicBezTo>
                    <a:cubicBezTo>
                      <a:pt x="256" y="19757"/>
                      <a:pt x="257" y="19761"/>
                      <a:pt x="258" y="19766"/>
                    </a:cubicBezTo>
                    <a:cubicBezTo>
                      <a:pt x="259" y="19771"/>
                      <a:pt x="260" y="19776"/>
                      <a:pt x="260" y="19782"/>
                    </a:cubicBezTo>
                    <a:cubicBezTo>
                      <a:pt x="261" y="19786"/>
                      <a:pt x="262" y="19791"/>
                      <a:pt x="263" y="19795"/>
                    </a:cubicBezTo>
                    <a:cubicBezTo>
                      <a:pt x="264" y="19800"/>
                      <a:pt x="265" y="19805"/>
                      <a:pt x="266" y="19810"/>
                    </a:cubicBezTo>
                    <a:cubicBezTo>
                      <a:pt x="266" y="19814"/>
                      <a:pt x="267" y="19819"/>
                      <a:pt x="268" y="19824"/>
                    </a:cubicBezTo>
                    <a:cubicBezTo>
                      <a:pt x="269" y="19828"/>
                      <a:pt x="270" y="19833"/>
                      <a:pt x="270" y="19837"/>
                    </a:cubicBezTo>
                    <a:cubicBezTo>
                      <a:pt x="271" y="19843"/>
                      <a:pt x="272" y="19848"/>
                      <a:pt x="273" y="19853"/>
                    </a:cubicBezTo>
                    <a:cubicBezTo>
                      <a:pt x="274" y="19858"/>
                      <a:pt x="275" y="19862"/>
                      <a:pt x="276" y="19867"/>
                    </a:cubicBezTo>
                    <a:cubicBezTo>
                      <a:pt x="277" y="19872"/>
                      <a:pt x="277" y="19876"/>
                      <a:pt x="278" y="19881"/>
                    </a:cubicBezTo>
                    <a:cubicBezTo>
                      <a:pt x="279" y="19886"/>
                      <a:pt x="280" y="19891"/>
                      <a:pt x="281" y="19896"/>
                    </a:cubicBezTo>
                    <a:cubicBezTo>
                      <a:pt x="282" y="19900"/>
                      <a:pt x="283" y="19904"/>
                      <a:pt x="283" y="19909"/>
                    </a:cubicBezTo>
                    <a:cubicBezTo>
                      <a:pt x="284" y="19914"/>
                      <a:pt x="285" y="19920"/>
                      <a:pt x="286" y="19925"/>
                    </a:cubicBezTo>
                    <a:cubicBezTo>
                      <a:pt x="287" y="19929"/>
                      <a:pt x="288" y="19934"/>
                      <a:pt x="289" y="19938"/>
                    </a:cubicBezTo>
                    <a:cubicBezTo>
                      <a:pt x="289" y="19943"/>
                      <a:pt x="290" y="19948"/>
                      <a:pt x="291" y="19952"/>
                    </a:cubicBezTo>
                    <a:cubicBezTo>
                      <a:pt x="292" y="19958"/>
                      <a:pt x="293" y="19963"/>
                      <a:pt x="294" y="19968"/>
                    </a:cubicBezTo>
                    <a:cubicBezTo>
                      <a:pt x="295" y="19972"/>
                      <a:pt x="296" y="19977"/>
                      <a:pt x="296" y="19981"/>
                    </a:cubicBezTo>
                    <a:cubicBezTo>
                      <a:pt x="464" y="20902"/>
                      <a:pt x="1199" y="21600"/>
                      <a:pt x="2074" y="21600"/>
                    </a:cubicBezTo>
                    <a:lnTo>
                      <a:pt x="21600" y="21600"/>
                    </a:lnTo>
                    <a:lnTo>
                      <a:pt x="21600" y="1447"/>
                    </a:lnTo>
                    <a:cubicBezTo>
                      <a:pt x="21600" y="1447"/>
                      <a:pt x="21597" y="1447"/>
                      <a:pt x="21597" y="1447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  <p:sp>
            <p:nvSpPr>
              <p:cNvPr id="124" name="Shape 6540"/>
              <p:cNvSpPr/>
              <p:nvPr/>
            </p:nvSpPr>
            <p:spPr>
              <a:xfrm>
                <a:off x="1876002" y="3975599"/>
                <a:ext cx="1070399" cy="909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836" y="21600"/>
                    </a:lnTo>
                    <a:cubicBezTo>
                      <a:pt x="826" y="21600"/>
                      <a:pt x="0" y="20628"/>
                      <a:pt x="0" y="19440"/>
                    </a:cubicBezTo>
                    <a:lnTo>
                      <a:pt x="0" y="2160"/>
                    </a:lnTo>
                    <a:cubicBezTo>
                      <a:pt x="0" y="972"/>
                      <a:pt x="826" y="0"/>
                      <a:pt x="1836" y="0"/>
                    </a:cubicBezTo>
                    <a:lnTo>
                      <a:pt x="21600" y="0"/>
                    </a:lnTo>
                  </a:path>
                </a:pathLst>
              </a:custGeom>
              <a:grpFill/>
              <a:ln w="12700" cap="flat">
                <a:noFill/>
                <a:miter lim="400000"/>
              </a:ln>
              <a:effectLst>
                <a:outerShdw blurRad="190500" dist="177800" dir="5400000" rotWithShape="0">
                  <a:srgbClr val="000000">
                    <a:alpha val="30364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</p:grpSp>
        <p:sp>
          <p:nvSpPr>
            <p:cNvPr id="122" name="Shape 6539"/>
            <p:cNvSpPr/>
            <p:nvPr/>
          </p:nvSpPr>
          <p:spPr>
            <a:xfrm>
              <a:off x="2948831" y="3919425"/>
              <a:ext cx="4037279" cy="108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448"/>
                  </a:moveTo>
                  <a:lnTo>
                    <a:pt x="21598" y="11441"/>
                  </a:lnTo>
                  <a:lnTo>
                    <a:pt x="21599" y="11435"/>
                  </a:lnTo>
                  <a:lnTo>
                    <a:pt x="21597" y="11428"/>
                  </a:lnTo>
                  <a:lnTo>
                    <a:pt x="21599" y="11422"/>
                  </a:lnTo>
                  <a:lnTo>
                    <a:pt x="21596" y="11415"/>
                  </a:lnTo>
                  <a:lnTo>
                    <a:pt x="21598" y="11410"/>
                  </a:lnTo>
                  <a:lnTo>
                    <a:pt x="21596" y="11402"/>
                  </a:lnTo>
                  <a:lnTo>
                    <a:pt x="21597" y="11397"/>
                  </a:lnTo>
                  <a:lnTo>
                    <a:pt x="21595" y="11389"/>
                  </a:lnTo>
                  <a:lnTo>
                    <a:pt x="21597" y="11384"/>
                  </a:lnTo>
                  <a:lnTo>
                    <a:pt x="21594" y="11376"/>
                  </a:lnTo>
                  <a:lnTo>
                    <a:pt x="21596" y="11371"/>
                  </a:lnTo>
                  <a:lnTo>
                    <a:pt x="21593" y="11364"/>
                  </a:lnTo>
                  <a:lnTo>
                    <a:pt x="21595" y="11358"/>
                  </a:lnTo>
                  <a:lnTo>
                    <a:pt x="21593" y="11351"/>
                  </a:lnTo>
                  <a:lnTo>
                    <a:pt x="21594" y="11345"/>
                  </a:lnTo>
                  <a:lnTo>
                    <a:pt x="21592" y="11338"/>
                  </a:lnTo>
                  <a:lnTo>
                    <a:pt x="21594" y="11333"/>
                  </a:lnTo>
                  <a:lnTo>
                    <a:pt x="21591" y="11325"/>
                  </a:lnTo>
                  <a:lnTo>
                    <a:pt x="21593" y="11320"/>
                  </a:lnTo>
                  <a:lnTo>
                    <a:pt x="21591" y="11312"/>
                  </a:lnTo>
                  <a:lnTo>
                    <a:pt x="21592" y="11307"/>
                  </a:lnTo>
                  <a:lnTo>
                    <a:pt x="21590" y="11300"/>
                  </a:lnTo>
                  <a:lnTo>
                    <a:pt x="21592" y="11294"/>
                  </a:lnTo>
                  <a:lnTo>
                    <a:pt x="21589" y="11287"/>
                  </a:lnTo>
                  <a:lnTo>
                    <a:pt x="21591" y="11281"/>
                  </a:lnTo>
                  <a:lnTo>
                    <a:pt x="21589" y="11274"/>
                  </a:lnTo>
                  <a:lnTo>
                    <a:pt x="21590" y="11268"/>
                  </a:lnTo>
                  <a:lnTo>
                    <a:pt x="21588" y="11261"/>
                  </a:lnTo>
                  <a:lnTo>
                    <a:pt x="21590" y="11256"/>
                  </a:lnTo>
                  <a:lnTo>
                    <a:pt x="21587" y="11248"/>
                  </a:lnTo>
                  <a:lnTo>
                    <a:pt x="21589" y="11243"/>
                  </a:lnTo>
                  <a:lnTo>
                    <a:pt x="21586" y="11235"/>
                  </a:lnTo>
                  <a:lnTo>
                    <a:pt x="21588" y="11230"/>
                  </a:lnTo>
                  <a:lnTo>
                    <a:pt x="21586" y="11222"/>
                  </a:lnTo>
                  <a:lnTo>
                    <a:pt x="21588" y="11217"/>
                  </a:lnTo>
                  <a:lnTo>
                    <a:pt x="21585" y="11210"/>
                  </a:lnTo>
                  <a:lnTo>
                    <a:pt x="21587" y="11204"/>
                  </a:lnTo>
                  <a:lnTo>
                    <a:pt x="21584" y="11197"/>
                  </a:lnTo>
                  <a:lnTo>
                    <a:pt x="21586" y="11191"/>
                  </a:lnTo>
                  <a:lnTo>
                    <a:pt x="21584" y="11184"/>
                  </a:lnTo>
                  <a:lnTo>
                    <a:pt x="21585" y="11179"/>
                  </a:lnTo>
                  <a:lnTo>
                    <a:pt x="21583" y="11171"/>
                  </a:lnTo>
                  <a:lnTo>
                    <a:pt x="21585" y="11166"/>
                  </a:lnTo>
                  <a:lnTo>
                    <a:pt x="21582" y="11158"/>
                  </a:lnTo>
                  <a:lnTo>
                    <a:pt x="21584" y="11153"/>
                  </a:lnTo>
                  <a:lnTo>
                    <a:pt x="21582" y="11145"/>
                  </a:lnTo>
                  <a:lnTo>
                    <a:pt x="21583" y="11140"/>
                  </a:lnTo>
                  <a:lnTo>
                    <a:pt x="21581" y="11133"/>
                  </a:lnTo>
                  <a:lnTo>
                    <a:pt x="21583" y="11127"/>
                  </a:lnTo>
                  <a:lnTo>
                    <a:pt x="21580" y="11120"/>
                  </a:lnTo>
                  <a:lnTo>
                    <a:pt x="21582" y="11114"/>
                  </a:lnTo>
                  <a:lnTo>
                    <a:pt x="21580" y="11107"/>
                  </a:lnTo>
                  <a:lnTo>
                    <a:pt x="21581" y="11102"/>
                  </a:lnTo>
                  <a:lnTo>
                    <a:pt x="21579" y="11094"/>
                  </a:lnTo>
                  <a:lnTo>
                    <a:pt x="21581" y="11089"/>
                  </a:lnTo>
                  <a:lnTo>
                    <a:pt x="21578" y="11081"/>
                  </a:lnTo>
                  <a:lnTo>
                    <a:pt x="21580" y="11076"/>
                  </a:lnTo>
                  <a:lnTo>
                    <a:pt x="21578" y="11069"/>
                  </a:lnTo>
                  <a:lnTo>
                    <a:pt x="21579" y="11063"/>
                  </a:lnTo>
                  <a:lnTo>
                    <a:pt x="21577" y="11056"/>
                  </a:lnTo>
                  <a:lnTo>
                    <a:pt x="21579" y="11050"/>
                  </a:lnTo>
                  <a:lnTo>
                    <a:pt x="21576" y="11043"/>
                  </a:lnTo>
                  <a:lnTo>
                    <a:pt x="21578" y="11037"/>
                  </a:lnTo>
                  <a:lnTo>
                    <a:pt x="21575" y="11030"/>
                  </a:lnTo>
                  <a:lnTo>
                    <a:pt x="21577" y="11025"/>
                  </a:lnTo>
                  <a:lnTo>
                    <a:pt x="21575" y="11017"/>
                  </a:lnTo>
                  <a:lnTo>
                    <a:pt x="21576" y="11012"/>
                  </a:lnTo>
                  <a:lnTo>
                    <a:pt x="21574" y="11004"/>
                  </a:lnTo>
                  <a:lnTo>
                    <a:pt x="21576" y="10999"/>
                  </a:lnTo>
                  <a:lnTo>
                    <a:pt x="21573" y="10991"/>
                  </a:lnTo>
                  <a:lnTo>
                    <a:pt x="21575" y="10986"/>
                  </a:lnTo>
                  <a:lnTo>
                    <a:pt x="21573" y="10979"/>
                  </a:lnTo>
                  <a:lnTo>
                    <a:pt x="21574" y="10973"/>
                  </a:lnTo>
                  <a:lnTo>
                    <a:pt x="21572" y="10966"/>
                  </a:lnTo>
                  <a:lnTo>
                    <a:pt x="21574" y="10960"/>
                  </a:lnTo>
                  <a:lnTo>
                    <a:pt x="21571" y="10953"/>
                  </a:lnTo>
                  <a:lnTo>
                    <a:pt x="21573" y="10948"/>
                  </a:lnTo>
                  <a:lnTo>
                    <a:pt x="21571" y="10940"/>
                  </a:lnTo>
                  <a:lnTo>
                    <a:pt x="21572" y="10935"/>
                  </a:lnTo>
                  <a:lnTo>
                    <a:pt x="21570" y="10927"/>
                  </a:lnTo>
                  <a:lnTo>
                    <a:pt x="21572" y="10922"/>
                  </a:lnTo>
                  <a:lnTo>
                    <a:pt x="21569" y="10914"/>
                  </a:lnTo>
                  <a:lnTo>
                    <a:pt x="21571" y="10909"/>
                  </a:lnTo>
                  <a:lnTo>
                    <a:pt x="21568" y="10902"/>
                  </a:lnTo>
                  <a:lnTo>
                    <a:pt x="21570" y="10896"/>
                  </a:lnTo>
                  <a:lnTo>
                    <a:pt x="21568" y="10889"/>
                  </a:lnTo>
                  <a:lnTo>
                    <a:pt x="21570" y="10883"/>
                  </a:lnTo>
                  <a:lnTo>
                    <a:pt x="21567" y="10876"/>
                  </a:lnTo>
                  <a:lnTo>
                    <a:pt x="21569" y="10871"/>
                  </a:lnTo>
                  <a:lnTo>
                    <a:pt x="21566" y="10863"/>
                  </a:lnTo>
                  <a:lnTo>
                    <a:pt x="21568" y="10858"/>
                  </a:lnTo>
                  <a:lnTo>
                    <a:pt x="21566" y="10850"/>
                  </a:lnTo>
                  <a:lnTo>
                    <a:pt x="21567" y="10845"/>
                  </a:lnTo>
                  <a:lnTo>
                    <a:pt x="21565" y="10837"/>
                  </a:lnTo>
                  <a:lnTo>
                    <a:pt x="21567" y="10832"/>
                  </a:lnTo>
                  <a:lnTo>
                    <a:pt x="21564" y="10825"/>
                  </a:lnTo>
                  <a:lnTo>
                    <a:pt x="21566" y="10819"/>
                  </a:lnTo>
                  <a:lnTo>
                    <a:pt x="21564" y="10812"/>
                  </a:lnTo>
                  <a:lnTo>
                    <a:pt x="21565" y="10806"/>
                  </a:lnTo>
                  <a:lnTo>
                    <a:pt x="21563" y="10799"/>
                  </a:lnTo>
                  <a:lnTo>
                    <a:pt x="21565" y="10794"/>
                  </a:lnTo>
                  <a:lnTo>
                    <a:pt x="21562" y="10786"/>
                  </a:lnTo>
                  <a:lnTo>
                    <a:pt x="21564" y="10781"/>
                  </a:lnTo>
                  <a:lnTo>
                    <a:pt x="21562" y="10773"/>
                  </a:lnTo>
                  <a:lnTo>
                    <a:pt x="21563" y="10768"/>
                  </a:lnTo>
                  <a:lnTo>
                    <a:pt x="21561" y="10760"/>
                  </a:lnTo>
                  <a:lnTo>
                    <a:pt x="21563" y="10755"/>
                  </a:lnTo>
                  <a:lnTo>
                    <a:pt x="21560" y="10748"/>
                  </a:lnTo>
                  <a:lnTo>
                    <a:pt x="21562" y="10742"/>
                  </a:lnTo>
                  <a:lnTo>
                    <a:pt x="21559" y="10735"/>
                  </a:lnTo>
                  <a:lnTo>
                    <a:pt x="21561" y="10730"/>
                  </a:lnTo>
                  <a:lnTo>
                    <a:pt x="21559" y="10722"/>
                  </a:lnTo>
                  <a:lnTo>
                    <a:pt x="21561" y="10717"/>
                  </a:lnTo>
                  <a:lnTo>
                    <a:pt x="21558" y="10709"/>
                  </a:lnTo>
                  <a:lnTo>
                    <a:pt x="21560" y="10704"/>
                  </a:lnTo>
                  <a:lnTo>
                    <a:pt x="21557" y="10696"/>
                  </a:lnTo>
                  <a:lnTo>
                    <a:pt x="21559" y="10691"/>
                  </a:lnTo>
                  <a:lnTo>
                    <a:pt x="21557" y="10683"/>
                  </a:lnTo>
                  <a:lnTo>
                    <a:pt x="21558" y="10678"/>
                  </a:lnTo>
                  <a:lnTo>
                    <a:pt x="21556" y="10671"/>
                  </a:lnTo>
                  <a:lnTo>
                    <a:pt x="21558" y="10665"/>
                  </a:lnTo>
                  <a:lnTo>
                    <a:pt x="21555" y="10658"/>
                  </a:lnTo>
                  <a:lnTo>
                    <a:pt x="21557" y="10652"/>
                  </a:lnTo>
                  <a:lnTo>
                    <a:pt x="21555" y="10645"/>
                  </a:lnTo>
                  <a:lnTo>
                    <a:pt x="21556" y="10640"/>
                  </a:lnTo>
                  <a:lnTo>
                    <a:pt x="21554" y="10632"/>
                  </a:lnTo>
                  <a:lnTo>
                    <a:pt x="21556" y="10627"/>
                  </a:lnTo>
                  <a:lnTo>
                    <a:pt x="21553" y="10619"/>
                  </a:lnTo>
                  <a:lnTo>
                    <a:pt x="21555" y="10614"/>
                  </a:lnTo>
                  <a:lnTo>
                    <a:pt x="21553" y="10606"/>
                  </a:lnTo>
                  <a:lnTo>
                    <a:pt x="21554" y="10601"/>
                  </a:lnTo>
                  <a:lnTo>
                    <a:pt x="21552" y="10594"/>
                  </a:lnTo>
                  <a:lnTo>
                    <a:pt x="21554" y="10588"/>
                  </a:lnTo>
                  <a:lnTo>
                    <a:pt x="21551" y="10581"/>
                  </a:lnTo>
                  <a:lnTo>
                    <a:pt x="21553" y="10575"/>
                  </a:lnTo>
                  <a:lnTo>
                    <a:pt x="21551" y="10568"/>
                  </a:lnTo>
                  <a:lnTo>
                    <a:pt x="21552" y="10563"/>
                  </a:lnTo>
                  <a:lnTo>
                    <a:pt x="21550" y="10555"/>
                  </a:lnTo>
                  <a:lnTo>
                    <a:pt x="21552" y="10550"/>
                  </a:lnTo>
                  <a:lnTo>
                    <a:pt x="21549" y="10542"/>
                  </a:lnTo>
                  <a:lnTo>
                    <a:pt x="21551" y="10537"/>
                  </a:lnTo>
                  <a:lnTo>
                    <a:pt x="21548" y="10529"/>
                  </a:lnTo>
                  <a:lnTo>
                    <a:pt x="21550" y="10524"/>
                  </a:lnTo>
                  <a:lnTo>
                    <a:pt x="21548" y="10517"/>
                  </a:lnTo>
                  <a:lnTo>
                    <a:pt x="21550" y="10511"/>
                  </a:lnTo>
                  <a:lnTo>
                    <a:pt x="21547" y="10504"/>
                  </a:lnTo>
                  <a:lnTo>
                    <a:pt x="21549" y="10499"/>
                  </a:lnTo>
                  <a:lnTo>
                    <a:pt x="21546" y="10491"/>
                  </a:lnTo>
                  <a:lnTo>
                    <a:pt x="21548" y="10486"/>
                  </a:lnTo>
                  <a:lnTo>
                    <a:pt x="21546" y="10478"/>
                  </a:lnTo>
                  <a:lnTo>
                    <a:pt x="21547" y="10473"/>
                  </a:lnTo>
                  <a:lnTo>
                    <a:pt x="21545" y="10465"/>
                  </a:lnTo>
                  <a:lnTo>
                    <a:pt x="21547" y="10460"/>
                  </a:lnTo>
                  <a:lnTo>
                    <a:pt x="21544" y="10453"/>
                  </a:lnTo>
                  <a:lnTo>
                    <a:pt x="21546" y="10447"/>
                  </a:lnTo>
                  <a:lnTo>
                    <a:pt x="21544" y="10440"/>
                  </a:lnTo>
                  <a:lnTo>
                    <a:pt x="21545" y="10434"/>
                  </a:lnTo>
                  <a:lnTo>
                    <a:pt x="21543" y="10427"/>
                  </a:lnTo>
                  <a:lnTo>
                    <a:pt x="21545" y="10421"/>
                  </a:lnTo>
                  <a:lnTo>
                    <a:pt x="21542" y="10414"/>
                  </a:lnTo>
                  <a:lnTo>
                    <a:pt x="21544" y="10409"/>
                  </a:lnTo>
                  <a:lnTo>
                    <a:pt x="21542" y="10401"/>
                  </a:lnTo>
                  <a:lnTo>
                    <a:pt x="21543" y="10396"/>
                  </a:lnTo>
                  <a:lnTo>
                    <a:pt x="21541" y="10388"/>
                  </a:lnTo>
                  <a:lnTo>
                    <a:pt x="21543" y="10383"/>
                  </a:lnTo>
                  <a:lnTo>
                    <a:pt x="21540" y="10375"/>
                  </a:lnTo>
                  <a:lnTo>
                    <a:pt x="21542" y="10370"/>
                  </a:lnTo>
                  <a:lnTo>
                    <a:pt x="21539" y="10363"/>
                  </a:lnTo>
                  <a:lnTo>
                    <a:pt x="21541" y="10357"/>
                  </a:lnTo>
                  <a:lnTo>
                    <a:pt x="21539" y="10350"/>
                  </a:lnTo>
                  <a:lnTo>
                    <a:pt x="21541" y="10344"/>
                  </a:lnTo>
                  <a:lnTo>
                    <a:pt x="21538" y="10337"/>
                  </a:lnTo>
                  <a:lnTo>
                    <a:pt x="21540" y="10332"/>
                  </a:lnTo>
                  <a:lnTo>
                    <a:pt x="21537" y="10324"/>
                  </a:lnTo>
                  <a:lnTo>
                    <a:pt x="21539" y="10319"/>
                  </a:lnTo>
                  <a:lnTo>
                    <a:pt x="21537" y="10311"/>
                  </a:lnTo>
                  <a:lnTo>
                    <a:pt x="21538" y="10306"/>
                  </a:lnTo>
                  <a:lnTo>
                    <a:pt x="21536" y="10298"/>
                  </a:lnTo>
                  <a:lnTo>
                    <a:pt x="21538" y="10293"/>
                  </a:lnTo>
                  <a:lnTo>
                    <a:pt x="21535" y="10286"/>
                  </a:lnTo>
                  <a:lnTo>
                    <a:pt x="21537" y="10280"/>
                  </a:lnTo>
                  <a:lnTo>
                    <a:pt x="21535" y="10273"/>
                  </a:lnTo>
                  <a:lnTo>
                    <a:pt x="21536" y="10267"/>
                  </a:lnTo>
                  <a:lnTo>
                    <a:pt x="21534" y="10260"/>
                  </a:lnTo>
                  <a:lnTo>
                    <a:pt x="21536" y="10255"/>
                  </a:lnTo>
                  <a:lnTo>
                    <a:pt x="21533" y="10247"/>
                  </a:lnTo>
                  <a:lnTo>
                    <a:pt x="21535" y="10242"/>
                  </a:lnTo>
                  <a:lnTo>
                    <a:pt x="21532" y="10234"/>
                  </a:lnTo>
                  <a:lnTo>
                    <a:pt x="21534" y="10229"/>
                  </a:lnTo>
                  <a:lnTo>
                    <a:pt x="21532" y="10221"/>
                  </a:lnTo>
                  <a:lnTo>
                    <a:pt x="21534" y="10216"/>
                  </a:lnTo>
                  <a:lnTo>
                    <a:pt x="21531" y="10209"/>
                  </a:lnTo>
                  <a:lnTo>
                    <a:pt x="21533" y="10203"/>
                  </a:lnTo>
                  <a:lnTo>
                    <a:pt x="21530" y="10196"/>
                  </a:lnTo>
                  <a:lnTo>
                    <a:pt x="21532" y="10190"/>
                  </a:lnTo>
                  <a:lnTo>
                    <a:pt x="21530" y="10183"/>
                  </a:lnTo>
                  <a:lnTo>
                    <a:pt x="21531" y="10178"/>
                  </a:lnTo>
                  <a:lnTo>
                    <a:pt x="21529" y="10170"/>
                  </a:lnTo>
                  <a:lnTo>
                    <a:pt x="21531" y="10165"/>
                  </a:lnTo>
                  <a:lnTo>
                    <a:pt x="21528" y="10157"/>
                  </a:lnTo>
                  <a:lnTo>
                    <a:pt x="21530" y="10152"/>
                  </a:lnTo>
                  <a:lnTo>
                    <a:pt x="18238" y="0"/>
                  </a:lnTo>
                  <a:lnTo>
                    <a:pt x="18238" y="1128"/>
                  </a:lnTo>
                  <a:lnTo>
                    <a:pt x="0" y="1128"/>
                  </a:lnTo>
                  <a:lnTo>
                    <a:pt x="0" y="19176"/>
                  </a:lnTo>
                  <a:lnTo>
                    <a:pt x="1" y="19176"/>
                  </a:lnTo>
                  <a:lnTo>
                    <a:pt x="1" y="19189"/>
                  </a:lnTo>
                  <a:lnTo>
                    <a:pt x="1" y="19189"/>
                  </a:lnTo>
                  <a:lnTo>
                    <a:pt x="1" y="19202"/>
                  </a:lnTo>
                  <a:lnTo>
                    <a:pt x="2" y="19202"/>
                  </a:lnTo>
                  <a:lnTo>
                    <a:pt x="2" y="19214"/>
                  </a:lnTo>
                  <a:lnTo>
                    <a:pt x="3" y="19214"/>
                  </a:lnTo>
                  <a:lnTo>
                    <a:pt x="3" y="19227"/>
                  </a:lnTo>
                  <a:lnTo>
                    <a:pt x="3" y="19227"/>
                  </a:lnTo>
                  <a:lnTo>
                    <a:pt x="3" y="19240"/>
                  </a:lnTo>
                  <a:lnTo>
                    <a:pt x="4" y="19240"/>
                  </a:lnTo>
                  <a:lnTo>
                    <a:pt x="4" y="19253"/>
                  </a:lnTo>
                  <a:lnTo>
                    <a:pt x="5" y="19253"/>
                  </a:lnTo>
                  <a:lnTo>
                    <a:pt x="5" y="19266"/>
                  </a:lnTo>
                  <a:lnTo>
                    <a:pt x="6" y="19266"/>
                  </a:lnTo>
                  <a:lnTo>
                    <a:pt x="6" y="19279"/>
                  </a:lnTo>
                  <a:lnTo>
                    <a:pt x="6" y="19279"/>
                  </a:lnTo>
                  <a:lnTo>
                    <a:pt x="6" y="19291"/>
                  </a:lnTo>
                  <a:lnTo>
                    <a:pt x="7" y="19291"/>
                  </a:lnTo>
                  <a:lnTo>
                    <a:pt x="7" y="19304"/>
                  </a:lnTo>
                  <a:lnTo>
                    <a:pt x="8" y="19304"/>
                  </a:lnTo>
                  <a:lnTo>
                    <a:pt x="8" y="19317"/>
                  </a:lnTo>
                  <a:lnTo>
                    <a:pt x="8" y="19317"/>
                  </a:lnTo>
                  <a:lnTo>
                    <a:pt x="8" y="19330"/>
                  </a:lnTo>
                  <a:lnTo>
                    <a:pt x="9" y="19330"/>
                  </a:lnTo>
                  <a:lnTo>
                    <a:pt x="9" y="19343"/>
                  </a:lnTo>
                  <a:lnTo>
                    <a:pt x="10" y="19343"/>
                  </a:lnTo>
                  <a:lnTo>
                    <a:pt x="10" y="19356"/>
                  </a:lnTo>
                  <a:lnTo>
                    <a:pt x="10" y="19356"/>
                  </a:lnTo>
                  <a:lnTo>
                    <a:pt x="10" y="19368"/>
                  </a:lnTo>
                  <a:lnTo>
                    <a:pt x="11" y="19368"/>
                  </a:lnTo>
                  <a:lnTo>
                    <a:pt x="11" y="19381"/>
                  </a:lnTo>
                  <a:lnTo>
                    <a:pt x="12" y="19381"/>
                  </a:lnTo>
                  <a:lnTo>
                    <a:pt x="12" y="19394"/>
                  </a:lnTo>
                  <a:lnTo>
                    <a:pt x="12" y="19394"/>
                  </a:lnTo>
                  <a:lnTo>
                    <a:pt x="12" y="19407"/>
                  </a:lnTo>
                  <a:lnTo>
                    <a:pt x="13" y="19407"/>
                  </a:lnTo>
                  <a:lnTo>
                    <a:pt x="13" y="19420"/>
                  </a:lnTo>
                  <a:lnTo>
                    <a:pt x="14" y="19420"/>
                  </a:lnTo>
                  <a:lnTo>
                    <a:pt x="14" y="19433"/>
                  </a:lnTo>
                  <a:lnTo>
                    <a:pt x="15" y="19433"/>
                  </a:lnTo>
                  <a:lnTo>
                    <a:pt x="15" y="19445"/>
                  </a:lnTo>
                  <a:lnTo>
                    <a:pt x="15" y="19445"/>
                  </a:lnTo>
                  <a:lnTo>
                    <a:pt x="15" y="19458"/>
                  </a:lnTo>
                  <a:lnTo>
                    <a:pt x="16" y="19458"/>
                  </a:lnTo>
                  <a:lnTo>
                    <a:pt x="16" y="19471"/>
                  </a:lnTo>
                  <a:lnTo>
                    <a:pt x="17" y="19471"/>
                  </a:lnTo>
                  <a:lnTo>
                    <a:pt x="17" y="19484"/>
                  </a:lnTo>
                  <a:lnTo>
                    <a:pt x="17" y="19484"/>
                  </a:lnTo>
                  <a:lnTo>
                    <a:pt x="17" y="19497"/>
                  </a:lnTo>
                  <a:lnTo>
                    <a:pt x="18" y="19497"/>
                  </a:lnTo>
                  <a:lnTo>
                    <a:pt x="18" y="19510"/>
                  </a:lnTo>
                  <a:lnTo>
                    <a:pt x="19" y="19510"/>
                  </a:lnTo>
                  <a:lnTo>
                    <a:pt x="19" y="19522"/>
                  </a:lnTo>
                  <a:lnTo>
                    <a:pt x="19" y="19522"/>
                  </a:lnTo>
                  <a:lnTo>
                    <a:pt x="19" y="19535"/>
                  </a:lnTo>
                  <a:lnTo>
                    <a:pt x="20" y="19535"/>
                  </a:lnTo>
                  <a:lnTo>
                    <a:pt x="20" y="19548"/>
                  </a:lnTo>
                  <a:lnTo>
                    <a:pt x="21" y="19548"/>
                  </a:lnTo>
                  <a:lnTo>
                    <a:pt x="21" y="19561"/>
                  </a:lnTo>
                  <a:lnTo>
                    <a:pt x="21" y="19561"/>
                  </a:lnTo>
                  <a:lnTo>
                    <a:pt x="21" y="19574"/>
                  </a:lnTo>
                  <a:lnTo>
                    <a:pt x="22" y="19574"/>
                  </a:lnTo>
                  <a:lnTo>
                    <a:pt x="22" y="19587"/>
                  </a:lnTo>
                  <a:lnTo>
                    <a:pt x="23" y="19587"/>
                  </a:lnTo>
                  <a:lnTo>
                    <a:pt x="23" y="19599"/>
                  </a:lnTo>
                  <a:lnTo>
                    <a:pt x="24" y="19599"/>
                  </a:lnTo>
                  <a:lnTo>
                    <a:pt x="24" y="19612"/>
                  </a:lnTo>
                  <a:lnTo>
                    <a:pt x="24" y="19612"/>
                  </a:lnTo>
                  <a:lnTo>
                    <a:pt x="24" y="19625"/>
                  </a:lnTo>
                  <a:lnTo>
                    <a:pt x="25" y="19625"/>
                  </a:lnTo>
                  <a:lnTo>
                    <a:pt x="25" y="19638"/>
                  </a:lnTo>
                  <a:lnTo>
                    <a:pt x="26" y="19638"/>
                  </a:lnTo>
                  <a:lnTo>
                    <a:pt x="26" y="19651"/>
                  </a:lnTo>
                  <a:lnTo>
                    <a:pt x="26" y="19651"/>
                  </a:lnTo>
                  <a:lnTo>
                    <a:pt x="26" y="19664"/>
                  </a:lnTo>
                  <a:lnTo>
                    <a:pt x="27" y="19664"/>
                  </a:lnTo>
                  <a:lnTo>
                    <a:pt x="27" y="19676"/>
                  </a:lnTo>
                  <a:lnTo>
                    <a:pt x="28" y="19676"/>
                  </a:lnTo>
                  <a:lnTo>
                    <a:pt x="28" y="19689"/>
                  </a:lnTo>
                  <a:lnTo>
                    <a:pt x="28" y="19689"/>
                  </a:lnTo>
                  <a:lnTo>
                    <a:pt x="28" y="19702"/>
                  </a:lnTo>
                  <a:lnTo>
                    <a:pt x="29" y="19702"/>
                  </a:lnTo>
                  <a:lnTo>
                    <a:pt x="29" y="19715"/>
                  </a:lnTo>
                  <a:lnTo>
                    <a:pt x="30" y="19715"/>
                  </a:lnTo>
                  <a:lnTo>
                    <a:pt x="30" y="19728"/>
                  </a:lnTo>
                  <a:lnTo>
                    <a:pt x="30" y="19728"/>
                  </a:lnTo>
                  <a:lnTo>
                    <a:pt x="30" y="19741"/>
                  </a:lnTo>
                  <a:lnTo>
                    <a:pt x="31" y="19741"/>
                  </a:lnTo>
                  <a:lnTo>
                    <a:pt x="31" y="19754"/>
                  </a:lnTo>
                  <a:lnTo>
                    <a:pt x="32" y="19754"/>
                  </a:lnTo>
                  <a:lnTo>
                    <a:pt x="32" y="19766"/>
                  </a:lnTo>
                  <a:lnTo>
                    <a:pt x="33" y="19766"/>
                  </a:lnTo>
                  <a:lnTo>
                    <a:pt x="33" y="19779"/>
                  </a:lnTo>
                  <a:lnTo>
                    <a:pt x="33" y="19779"/>
                  </a:lnTo>
                  <a:lnTo>
                    <a:pt x="33" y="19792"/>
                  </a:lnTo>
                  <a:lnTo>
                    <a:pt x="34" y="19792"/>
                  </a:lnTo>
                  <a:lnTo>
                    <a:pt x="34" y="19805"/>
                  </a:lnTo>
                  <a:lnTo>
                    <a:pt x="35" y="19805"/>
                  </a:lnTo>
                  <a:lnTo>
                    <a:pt x="35" y="19818"/>
                  </a:lnTo>
                  <a:lnTo>
                    <a:pt x="35" y="19818"/>
                  </a:lnTo>
                  <a:lnTo>
                    <a:pt x="35" y="19830"/>
                  </a:lnTo>
                  <a:lnTo>
                    <a:pt x="36" y="19830"/>
                  </a:lnTo>
                  <a:lnTo>
                    <a:pt x="36" y="19843"/>
                  </a:lnTo>
                  <a:lnTo>
                    <a:pt x="37" y="19843"/>
                  </a:lnTo>
                  <a:lnTo>
                    <a:pt x="37" y="19856"/>
                  </a:lnTo>
                  <a:lnTo>
                    <a:pt x="37" y="19856"/>
                  </a:lnTo>
                  <a:lnTo>
                    <a:pt x="37" y="19869"/>
                  </a:lnTo>
                  <a:lnTo>
                    <a:pt x="38" y="19869"/>
                  </a:lnTo>
                  <a:lnTo>
                    <a:pt x="38" y="19882"/>
                  </a:lnTo>
                  <a:lnTo>
                    <a:pt x="39" y="19882"/>
                  </a:lnTo>
                  <a:lnTo>
                    <a:pt x="39" y="19895"/>
                  </a:lnTo>
                  <a:lnTo>
                    <a:pt x="39" y="19895"/>
                  </a:lnTo>
                  <a:lnTo>
                    <a:pt x="39" y="19907"/>
                  </a:lnTo>
                  <a:lnTo>
                    <a:pt x="40" y="19907"/>
                  </a:lnTo>
                  <a:lnTo>
                    <a:pt x="40" y="19920"/>
                  </a:lnTo>
                  <a:lnTo>
                    <a:pt x="41" y="19920"/>
                  </a:lnTo>
                  <a:lnTo>
                    <a:pt x="41" y="19933"/>
                  </a:lnTo>
                  <a:lnTo>
                    <a:pt x="42" y="19933"/>
                  </a:lnTo>
                  <a:lnTo>
                    <a:pt x="42" y="19946"/>
                  </a:lnTo>
                  <a:lnTo>
                    <a:pt x="42" y="19946"/>
                  </a:lnTo>
                  <a:lnTo>
                    <a:pt x="42" y="19959"/>
                  </a:lnTo>
                  <a:lnTo>
                    <a:pt x="43" y="19959"/>
                  </a:lnTo>
                  <a:lnTo>
                    <a:pt x="43" y="19972"/>
                  </a:lnTo>
                  <a:lnTo>
                    <a:pt x="44" y="19972"/>
                  </a:lnTo>
                  <a:lnTo>
                    <a:pt x="44" y="19984"/>
                  </a:lnTo>
                  <a:lnTo>
                    <a:pt x="44" y="19984"/>
                  </a:lnTo>
                  <a:lnTo>
                    <a:pt x="44" y="19997"/>
                  </a:lnTo>
                  <a:lnTo>
                    <a:pt x="45" y="19997"/>
                  </a:lnTo>
                  <a:lnTo>
                    <a:pt x="45" y="20010"/>
                  </a:lnTo>
                  <a:lnTo>
                    <a:pt x="46" y="20010"/>
                  </a:lnTo>
                  <a:lnTo>
                    <a:pt x="46" y="20023"/>
                  </a:lnTo>
                  <a:lnTo>
                    <a:pt x="46" y="20023"/>
                  </a:lnTo>
                  <a:lnTo>
                    <a:pt x="46" y="20036"/>
                  </a:lnTo>
                  <a:lnTo>
                    <a:pt x="47" y="20036"/>
                  </a:lnTo>
                  <a:lnTo>
                    <a:pt x="47" y="20049"/>
                  </a:lnTo>
                  <a:lnTo>
                    <a:pt x="48" y="20049"/>
                  </a:lnTo>
                  <a:lnTo>
                    <a:pt x="48" y="20061"/>
                  </a:lnTo>
                  <a:lnTo>
                    <a:pt x="48" y="20061"/>
                  </a:lnTo>
                  <a:lnTo>
                    <a:pt x="48" y="20074"/>
                  </a:lnTo>
                  <a:lnTo>
                    <a:pt x="49" y="20074"/>
                  </a:lnTo>
                  <a:lnTo>
                    <a:pt x="49" y="20087"/>
                  </a:lnTo>
                  <a:lnTo>
                    <a:pt x="50" y="20087"/>
                  </a:lnTo>
                  <a:lnTo>
                    <a:pt x="50" y="20100"/>
                  </a:lnTo>
                  <a:lnTo>
                    <a:pt x="51" y="20100"/>
                  </a:lnTo>
                  <a:lnTo>
                    <a:pt x="51" y="20113"/>
                  </a:lnTo>
                  <a:lnTo>
                    <a:pt x="51" y="20113"/>
                  </a:lnTo>
                  <a:lnTo>
                    <a:pt x="51" y="20126"/>
                  </a:lnTo>
                  <a:lnTo>
                    <a:pt x="52" y="20126"/>
                  </a:lnTo>
                  <a:lnTo>
                    <a:pt x="52" y="20138"/>
                  </a:lnTo>
                  <a:lnTo>
                    <a:pt x="53" y="20138"/>
                  </a:lnTo>
                  <a:lnTo>
                    <a:pt x="53" y="20151"/>
                  </a:lnTo>
                  <a:lnTo>
                    <a:pt x="53" y="20151"/>
                  </a:lnTo>
                  <a:lnTo>
                    <a:pt x="53" y="20164"/>
                  </a:lnTo>
                  <a:lnTo>
                    <a:pt x="54" y="20164"/>
                  </a:lnTo>
                  <a:lnTo>
                    <a:pt x="54" y="20177"/>
                  </a:lnTo>
                  <a:lnTo>
                    <a:pt x="55" y="20177"/>
                  </a:lnTo>
                  <a:lnTo>
                    <a:pt x="55" y="20190"/>
                  </a:lnTo>
                  <a:lnTo>
                    <a:pt x="55" y="20190"/>
                  </a:lnTo>
                  <a:lnTo>
                    <a:pt x="55" y="20203"/>
                  </a:lnTo>
                  <a:lnTo>
                    <a:pt x="56" y="20203"/>
                  </a:lnTo>
                  <a:lnTo>
                    <a:pt x="56" y="20215"/>
                  </a:lnTo>
                  <a:lnTo>
                    <a:pt x="57" y="20215"/>
                  </a:lnTo>
                  <a:lnTo>
                    <a:pt x="57" y="20228"/>
                  </a:lnTo>
                  <a:lnTo>
                    <a:pt x="57" y="20228"/>
                  </a:lnTo>
                  <a:lnTo>
                    <a:pt x="57" y="20241"/>
                  </a:lnTo>
                  <a:lnTo>
                    <a:pt x="58" y="20241"/>
                  </a:lnTo>
                  <a:lnTo>
                    <a:pt x="58" y="20254"/>
                  </a:lnTo>
                  <a:lnTo>
                    <a:pt x="59" y="20254"/>
                  </a:lnTo>
                  <a:lnTo>
                    <a:pt x="59" y="20267"/>
                  </a:lnTo>
                  <a:lnTo>
                    <a:pt x="60" y="20267"/>
                  </a:lnTo>
                  <a:lnTo>
                    <a:pt x="60" y="20280"/>
                  </a:lnTo>
                  <a:lnTo>
                    <a:pt x="60" y="20280"/>
                  </a:lnTo>
                  <a:lnTo>
                    <a:pt x="60" y="20292"/>
                  </a:lnTo>
                  <a:lnTo>
                    <a:pt x="61" y="20292"/>
                  </a:lnTo>
                  <a:lnTo>
                    <a:pt x="61" y="20305"/>
                  </a:lnTo>
                  <a:lnTo>
                    <a:pt x="62" y="20305"/>
                  </a:lnTo>
                  <a:lnTo>
                    <a:pt x="62" y="20318"/>
                  </a:lnTo>
                  <a:lnTo>
                    <a:pt x="62" y="20318"/>
                  </a:lnTo>
                  <a:lnTo>
                    <a:pt x="62" y="20331"/>
                  </a:lnTo>
                  <a:lnTo>
                    <a:pt x="63" y="20331"/>
                  </a:lnTo>
                  <a:lnTo>
                    <a:pt x="63" y="20344"/>
                  </a:lnTo>
                  <a:lnTo>
                    <a:pt x="64" y="20344"/>
                  </a:lnTo>
                  <a:lnTo>
                    <a:pt x="64" y="20357"/>
                  </a:lnTo>
                  <a:lnTo>
                    <a:pt x="64" y="20357"/>
                  </a:lnTo>
                  <a:lnTo>
                    <a:pt x="64" y="20370"/>
                  </a:lnTo>
                  <a:lnTo>
                    <a:pt x="65" y="20370"/>
                  </a:lnTo>
                  <a:lnTo>
                    <a:pt x="65" y="20382"/>
                  </a:lnTo>
                  <a:lnTo>
                    <a:pt x="66" y="20382"/>
                  </a:lnTo>
                  <a:lnTo>
                    <a:pt x="66" y="20395"/>
                  </a:lnTo>
                  <a:lnTo>
                    <a:pt x="66" y="20395"/>
                  </a:lnTo>
                  <a:lnTo>
                    <a:pt x="66" y="20408"/>
                  </a:lnTo>
                  <a:lnTo>
                    <a:pt x="67" y="20408"/>
                  </a:lnTo>
                  <a:lnTo>
                    <a:pt x="67" y="20421"/>
                  </a:lnTo>
                  <a:lnTo>
                    <a:pt x="68" y="20421"/>
                  </a:lnTo>
                  <a:lnTo>
                    <a:pt x="68" y="20434"/>
                  </a:lnTo>
                  <a:lnTo>
                    <a:pt x="69" y="20434"/>
                  </a:lnTo>
                  <a:lnTo>
                    <a:pt x="69" y="20446"/>
                  </a:lnTo>
                  <a:lnTo>
                    <a:pt x="69" y="20446"/>
                  </a:lnTo>
                  <a:lnTo>
                    <a:pt x="69" y="20459"/>
                  </a:lnTo>
                  <a:lnTo>
                    <a:pt x="70" y="20459"/>
                  </a:lnTo>
                  <a:lnTo>
                    <a:pt x="70" y="20472"/>
                  </a:lnTo>
                  <a:lnTo>
                    <a:pt x="18248" y="20472"/>
                  </a:lnTo>
                  <a:lnTo>
                    <a:pt x="18248" y="20483"/>
                  </a:lnTo>
                  <a:lnTo>
                    <a:pt x="18249" y="20481"/>
                  </a:lnTo>
                  <a:lnTo>
                    <a:pt x="18249" y="20496"/>
                  </a:lnTo>
                  <a:lnTo>
                    <a:pt x="18249" y="20494"/>
                  </a:lnTo>
                  <a:lnTo>
                    <a:pt x="18249" y="20509"/>
                  </a:lnTo>
                  <a:lnTo>
                    <a:pt x="18250" y="20507"/>
                  </a:lnTo>
                  <a:lnTo>
                    <a:pt x="18250" y="20522"/>
                  </a:lnTo>
                  <a:lnTo>
                    <a:pt x="18251" y="20520"/>
                  </a:lnTo>
                  <a:lnTo>
                    <a:pt x="18251" y="20535"/>
                  </a:lnTo>
                  <a:lnTo>
                    <a:pt x="18252" y="20533"/>
                  </a:lnTo>
                  <a:lnTo>
                    <a:pt x="18252" y="20548"/>
                  </a:lnTo>
                  <a:lnTo>
                    <a:pt x="18252" y="20545"/>
                  </a:lnTo>
                  <a:lnTo>
                    <a:pt x="18252" y="20560"/>
                  </a:lnTo>
                  <a:lnTo>
                    <a:pt x="18253" y="20558"/>
                  </a:lnTo>
                  <a:lnTo>
                    <a:pt x="18253" y="20573"/>
                  </a:lnTo>
                  <a:lnTo>
                    <a:pt x="18254" y="20571"/>
                  </a:lnTo>
                  <a:lnTo>
                    <a:pt x="18254" y="20586"/>
                  </a:lnTo>
                  <a:lnTo>
                    <a:pt x="18254" y="20584"/>
                  </a:lnTo>
                  <a:lnTo>
                    <a:pt x="18254" y="20599"/>
                  </a:lnTo>
                  <a:lnTo>
                    <a:pt x="18255" y="20597"/>
                  </a:lnTo>
                  <a:lnTo>
                    <a:pt x="18255" y="20612"/>
                  </a:lnTo>
                  <a:lnTo>
                    <a:pt x="18256" y="20610"/>
                  </a:lnTo>
                  <a:lnTo>
                    <a:pt x="18256" y="20625"/>
                  </a:lnTo>
                  <a:lnTo>
                    <a:pt x="18256" y="20622"/>
                  </a:lnTo>
                  <a:lnTo>
                    <a:pt x="18256" y="20638"/>
                  </a:lnTo>
                  <a:lnTo>
                    <a:pt x="18257" y="20635"/>
                  </a:lnTo>
                  <a:lnTo>
                    <a:pt x="18257" y="20650"/>
                  </a:lnTo>
                  <a:lnTo>
                    <a:pt x="18258" y="20648"/>
                  </a:lnTo>
                  <a:lnTo>
                    <a:pt x="18258" y="20663"/>
                  </a:lnTo>
                  <a:lnTo>
                    <a:pt x="18259" y="20661"/>
                  </a:lnTo>
                  <a:lnTo>
                    <a:pt x="18259" y="20676"/>
                  </a:lnTo>
                  <a:lnTo>
                    <a:pt x="18259" y="20674"/>
                  </a:lnTo>
                  <a:lnTo>
                    <a:pt x="18259" y="20689"/>
                  </a:lnTo>
                  <a:lnTo>
                    <a:pt x="18260" y="20687"/>
                  </a:lnTo>
                  <a:lnTo>
                    <a:pt x="18260" y="20702"/>
                  </a:lnTo>
                  <a:lnTo>
                    <a:pt x="18261" y="20700"/>
                  </a:lnTo>
                  <a:lnTo>
                    <a:pt x="18261" y="20714"/>
                  </a:lnTo>
                  <a:lnTo>
                    <a:pt x="18261" y="20712"/>
                  </a:lnTo>
                  <a:lnTo>
                    <a:pt x="18261" y="20727"/>
                  </a:lnTo>
                  <a:lnTo>
                    <a:pt x="18262" y="20725"/>
                  </a:lnTo>
                  <a:lnTo>
                    <a:pt x="18262" y="20740"/>
                  </a:lnTo>
                  <a:lnTo>
                    <a:pt x="18263" y="20738"/>
                  </a:lnTo>
                  <a:lnTo>
                    <a:pt x="18263" y="20753"/>
                  </a:lnTo>
                  <a:lnTo>
                    <a:pt x="18263" y="20751"/>
                  </a:lnTo>
                  <a:lnTo>
                    <a:pt x="18263" y="20766"/>
                  </a:lnTo>
                  <a:lnTo>
                    <a:pt x="18264" y="20764"/>
                  </a:lnTo>
                  <a:lnTo>
                    <a:pt x="18264" y="20779"/>
                  </a:lnTo>
                  <a:lnTo>
                    <a:pt x="18265" y="20776"/>
                  </a:lnTo>
                  <a:lnTo>
                    <a:pt x="18265" y="20792"/>
                  </a:lnTo>
                  <a:lnTo>
                    <a:pt x="18265" y="20790"/>
                  </a:lnTo>
                  <a:lnTo>
                    <a:pt x="18265" y="20804"/>
                  </a:lnTo>
                  <a:lnTo>
                    <a:pt x="18266" y="20802"/>
                  </a:lnTo>
                  <a:lnTo>
                    <a:pt x="18266" y="20817"/>
                  </a:lnTo>
                  <a:lnTo>
                    <a:pt x="18267" y="20815"/>
                  </a:lnTo>
                  <a:lnTo>
                    <a:pt x="18267" y="20830"/>
                  </a:lnTo>
                  <a:lnTo>
                    <a:pt x="18268" y="20828"/>
                  </a:lnTo>
                  <a:lnTo>
                    <a:pt x="18268" y="20843"/>
                  </a:lnTo>
                  <a:lnTo>
                    <a:pt x="18268" y="20841"/>
                  </a:lnTo>
                  <a:lnTo>
                    <a:pt x="18268" y="20856"/>
                  </a:lnTo>
                  <a:lnTo>
                    <a:pt x="18269" y="20853"/>
                  </a:lnTo>
                  <a:lnTo>
                    <a:pt x="18269" y="20868"/>
                  </a:lnTo>
                  <a:lnTo>
                    <a:pt x="18270" y="20866"/>
                  </a:lnTo>
                  <a:lnTo>
                    <a:pt x="18270" y="20881"/>
                  </a:lnTo>
                  <a:lnTo>
                    <a:pt x="18270" y="20879"/>
                  </a:lnTo>
                  <a:lnTo>
                    <a:pt x="18270" y="20894"/>
                  </a:lnTo>
                  <a:lnTo>
                    <a:pt x="18271" y="20892"/>
                  </a:lnTo>
                  <a:lnTo>
                    <a:pt x="18271" y="20907"/>
                  </a:lnTo>
                  <a:lnTo>
                    <a:pt x="18272" y="20905"/>
                  </a:lnTo>
                  <a:lnTo>
                    <a:pt x="18272" y="20920"/>
                  </a:lnTo>
                  <a:lnTo>
                    <a:pt x="18272" y="20918"/>
                  </a:lnTo>
                  <a:lnTo>
                    <a:pt x="18272" y="20933"/>
                  </a:lnTo>
                  <a:lnTo>
                    <a:pt x="18273" y="20931"/>
                  </a:lnTo>
                  <a:lnTo>
                    <a:pt x="18273" y="20945"/>
                  </a:lnTo>
                  <a:lnTo>
                    <a:pt x="18274" y="20943"/>
                  </a:lnTo>
                  <a:lnTo>
                    <a:pt x="18274" y="20958"/>
                  </a:lnTo>
                  <a:lnTo>
                    <a:pt x="18274" y="20956"/>
                  </a:lnTo>
                  <a:lnTo>
                    <a:pt x="18274" y="20971"/>
                  </a:lnTo>
                  <a:lnTo>
                    <a:pt x="18275" y="20969"/>
                  </a:lnTo>
                  <a:lnTo>
                    <a:pt x="18275" y="20984"/>
                  </a:lnTo>
                  <a:lnTo>
                    <a:pt x="18276" y="20982"/>
                  </a:lnTo>
                  <a:lnTo>
                    <a:pt x="18276" y="20997"/>
                  </a:lnTo>
                  <a:lnTo>
                    <a:pt x="18276" y="20995"/>
                  </a:lnTo>
                  <a:lnTo>
                    <a:pt x="18276" y="21010"/>
                  </a:lnTo>
                  <a:lnTo>
                    <a:pt x="18277" y="21007"/>
                  </a:lnTo>
                  <a:lnTo>
                    <a:pt x="18277" y="21023"/>
                  </a:lnTo>
                  <a:lnTo>
                    <a:pt x="18278" y="21020"/>
                  </a:lnTo>
                  <a:lnTo>
                    <a:pt x="18278" y="21035"/>
                  </a:lnTo>
                  <a:lnTo>
                    <a:pt x="18279" y="21033"/>
                  </a:lnTo>
                  <a:lnTo>
                    <a:pt x="18279" y="21048"/>
                  </a:lnTo>
                  <a:lnTo>
                    <a:pt x="18279" y="21046"/>
                  </a:lnTo>
                  <a:lnTo>
                    <a:pt x="18279" y="21061"/>
                  </a:lnTo>
                  <a:lnTo>
                    <a:pt x="18280" y="21059"/>
                  </a:lnTo>
                  <a:lnTo>
                    <a:pt x="18280" y="21074"/>
                  </a:lnTo>
                  <a:lnTo>
                    <a:pt x="18281" y="21072"/>
                  </a:lnTo>
                  <a:lnTo>
                    <a:pt x="18281" y="21087"/>
                  </a:lnTo>
                  <a:lnTo>
                    <a:pt x="18281" y="21084"/>
                  </a:lnTo>
                  <a:lnTo>
                    <a:pt x="18281" y="21099"/>
                  </a:lnTo>
                  <a:lnTo>
                    <a:pt x="18282" y="21097"/>
                  </a:lnTo>
                  <a:lnTo>
                    <a:pt x="18282" y="21112"/>
                  </a:lnTo>
                  <a:lnTo>
                    <a:pt x="18283" y="21110"/>
                  </a:lnTo>
                  <a:lnTo>
                    <a:pt x="18283" y="21125"/>
                  </a:lnTo>
                  <a:lnTo>
                    <a:pt x="18283" y="21123"/>
                  </a:lnTo>
                  <a:lnTo>
                    <a:pt x="18283" y="21138"/>
                  </a:lnTo>
                  <a:lnTo>
                    <a:pt x="18284" y="21136"/>
                  </a:lnTo>
                  <a:lnTo>
                    <a:pt x="18284" y="21151"/>
                  </a:lnTo>
                  <a:lnTo>
                    <a:pt x="18285" y="21149"/>
                  </a:lnTo>
                  <a:lnTo>
                    <a:pt x="18285" y="21164"/>
                  </a:lnTo>
                  <a:lnTo>
                    <a:pt x="18286" y="21161"/>
                  </a:lnTo>
                  <a:lnTo>
                    <a:pt x="18286" y="21176"/>
                  </a:lnTo>
                  <a:lnTo>
                    <a:pt x="18286" y="21174"/>
                  </a:lnTo>
                  <a:lnTo>
                    <a:pt x="18286" y="21189"/>
                  </a:lnTo>
                  <a:lnTo>
                    <a:pt x="18287" y="21187"/>
                  </a:lnTo>
                  <a:lnTo>
                    <a:pt x="18287" y="21202"/>
                  </a:lnTo>
                  <a:lnTo>
                    <a:pt x="18288" y="21200"/>
                  </a:lnTo>
                  <a:lnTo>
                    <a:pt x="18288" y="21215"/>
                  </a:lnTo>
                  <a:lnTo>
                    <a:pt x="18288" y="21213"/>
                  </a:lnTo>
                  <a:lnTo>
                    <a:pt x="18288" y="21228"/>
                  </a:lnTo>
                  <a:lnTo>
                    <a:pt x="18289" y="21226"/>
                  </a:lnTo>
                  <a:lnTo>
                    <a:pt x="18289" y="21241"/>
                  </a:lnTo>
                  <a:lnTo>
                    <a:pt x="18290" y="21239"/>
                  </a:lnTo>
                  <a:lnTo>
                    <a:pt x="18290" y="21254"/>
                  </a:lnTo>
                  <a:lnTo>
                    <a:pt x="18290" y="21251"/>
                  </a:lnTo>
                  <a:lnTo>
                    <a:pt x="18290" y="21266"/>
                  </a:lnTo>
                  <a:lnTo>
                    <a:pt x="18291" y="21264"/>
                  </a:lnTo>
                  <a:lnTo>
                    <a:pt x="18291" y="21279"/>
                  </a:lnTo>
                  <a:lnTo>
                    <a:pt x="18292" y="21277"/>
                  </a:lnTo>
                  <a:lnTo>
                    <a:pt x="18292" y="21292"/>
                  </a:lnTo>
                  <a:lnTo>
                    <a:pt x="18292" y="21290"/>
                  </a:lnTo>
                  <a:lnTo>
                    <a:pt x="18292" y="21305"/>
                  </a:lnTo>
                  <a:lnTo>
                    <a:pt x="18293" y="21303"/>
                  </a:lnTo>
                  <a:lnTo>
                    <a:pt x="18293" y="21318"/>
                  </a:lnTo>
                  <a:lnTo>
                    <a:pt x="18294" y="21316"/>
                  </a:lnTo>
                  <a:lnTo>
                    <a:pt x="18294" y="21330"/>
                  </a:lnTo>
                  <a:lnTo>
                    <a:pt x="18295" y="21328"/>
                  </a:lnTo>
                  <a:lnTo>
                    <a:pt x="18295" y="21343"/>
                  </a:lnTo>
                  <a:lnTo>
                    <a:pt x="18295" y="21341"/>
                  </a:lnTo>
                  <a:lnTo>
                    <a:pt x="18295" y="21356"/>
                  </a:lnTo>
                  <a:lnTo>
                    <a:pt x="18296" y="21354"/>
                  </a:lnTo>
                  <a:lnTo>
                    <a:pt x="18296" y="21369"/>
                  </a:lnTo>
                  <a:lnTo>
                    <a:pt x="18297" y="21367"/>
                  </a:lnTo>
                  <a:lnTo>
                    <a:pt x="18297" y="21382"/>
                  </a:lnTo>
                  <a:lnTo>
                    <a:pt x="18297" y="21380"/>
                  </a:lnTo>
                  <a:lnTo>
                    <a:pt x="18297" y="21395"/>
                  </a:lnTo>
                  <a:lnTo>
                    <a:pt x="18298" y="21392"/>
                  </a:lnTo>
                  <a:lnTo>
                    <a:pt x="18298" y="21407"/>
                  </a:lnTo>
                  <a:lnTo>
                    <a:pt x="18299" y="21405"/>
                  </a:lnTo>
                  <a:lnTo>
                    <a:pt x="18299" y="21420"/>
                  </a:lnTo>
                  <a:lnTo>
                    <a:pt x="18299" y="21418"/>
                  </a:lnTo>
                  <a:lnTo>
                    <a:pt x="18299" y="21433"/>
                  </a:lnTo>
                  <a:lnTo>
                    <a:pt x="18300" y="21431"/>
                  </a:lnTo>
                  <a:lnTo>
                    <a:pt x="18300" y="21446"/>
                  </a:lnTo>
                  <a:lnTo>
                    <a:pt x="18301" y="21444"/>
                  </a:lnTo>
                  <a:lnTo>
                    <a:pt x="18301" y="21459"/>
                  </a:lnTo>
                  <a:lnTo>
                    <a:pt x="18301" y="21457"/>
                  </a:lnTo>
                  <a:lnTo>
                    <a:pt x="18301" y="21472"/>
                  </a:lnTo>
                  <a:lnTo>
                    <a:pt x="18302" y="21470"/>
                  </a:lnTo>
                  <a:lnTo>
                    <a:pt x="18302" y="21485"/>
                  </a:lnTo>
                  <a:lnTo>
                    <a:pt x="18303" y="21482"/>
                  </a:lnTo>
                  <a:lnTo>
                    <a:pt x="18303" y="21497"/>
                  </a:lnTo>
                  <a:lnTo>
                    <a:pt x="18303" y="21495"/>
                  </a:lnTo>
                  <a:lnTo>
                    <a:pt x="18303" y="21510"/>
                  </a:lnTo>
                  <a:lnTo>
                    <a:pt x="18304" y="21508"/>
                  </a:lnTo>
                  <a:lnTo>
                    <a:pt x="18304" y="21523"/>
                  </a:lnTo>
                  <a:lnTo>
                    <a:pt x="18305" y="21521"/>
                  </a:lnTo>
                  <a:lnTo>
                    <a:pt x="18305" y="21536"/>
                  </a:lnTo>
                  <a:lnTo>
                    <a:pt x="18306" y="21534"/>
                  </a:lnTo>
                  <a:lnTo>
                    <a:pt x="18306" y="21549"/>
                  </a:lnTo>
                  <a:lnTo>
                    <a:pt x="18306" y="21547"/>
                  </a:lnTo>
                  <a:lnTo>
                    <a:pt x="18306" y="21561"/>
                  </a:lnTo>
                  <a:lnTo>
                    <a:pt x="18307" y="21559"/>
                  </a:lnTo>
                  <a:lnTo>
                    <a:pt x="18307" y="21574"/>
                  </a:lnTo>
                  <a:lnTo>
                    <a:pt x="18308" y="21572"/>
                  </a:lnTo>
                  <a:lnTo>
                    <a:pt x="18308" y="21587"/>
                  </a:lnTo>
                  <a:lnTo>
                    <a:pt x="18308" y="21585"/>
                  </a:lnTo>
                  <a:lnTo>
                    <a:pt x="18308" y="21600"/>
                  </a:lnTo>
                  <a:cubicBezTo>
                    <a:pt x="18308" y="21600"/>
                    <a:pt x="21600" y="11448"/>
                    <a:pt x="21600" y="1144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25" name="Shape 6541"/>
          <p:cNvSpPr/>
          <p:nvPr/>
        </p:nvSpPr>
        <p:spPr>
          <a:xfrm>
            <a:off x="2946401" y="3919425"/>
            <a:ext cx="4024215" cy="1023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8298" y="0"/>
                </a:lnTo>
                <a:lnTo>
                  <a:pt x="18298" y="1200"/>
                </a:lnTo>
                <a:lnTo>
                  <a:pt x="0" y="1200"/>
                </a:lnTo>
                <a:lnTo>
                  <a:pt x="0" y="20400"/>
                </a:lnTo>
                <a:lnTo>
                  <a:pt x="18298" y="20400"/>
                </a:lnTo>
                <a:lnTo>
                  <a:pt x="18298" y="21600"/>
                </a:lnTo>
                <a:cubicBezTo>
                  <a:pt x="18298" y="21600"/>
                  <a:pt x="21600" y="10800"/>
                  <a:pt x="21600" y="10800"/>
                </a:cubicBezTo>
                <a:close/>
              </a:path>
            </a:pathLst>
          </a:custGeom>
          <a:gradFill flip="none" rotWithShape="1">
            <a:gsLst>
              <a:gs pos="26910">
                <a:srgbClr val="F5F7FA"/>
              </a:gs>
              <a:gs pos="100000">
                <a:srgbClr val="D2D4D7"/>
              </a:gs>
            </a:gsLst>
            <a:path path="shape">
              <a:fillToRect l="21633" t="10201" r="78366" b="89798"/>
            </a:path>
          </a:gradFill>
          <a:ln w="12700" cap="flat">
            <a:noFill/>
            <a:miter lim="400000"/>
          </a:ln>
          <a:effectLst>
            <a:outerShdw blurRad="190500" dist="190500" dir="5400000" rotWithShape="0">
              <a:srgbClr val="000000">
                <a:alpha val="52693"/>
              </a:srgbClr>
            </a:outerShdw>
          </a:effectLst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126" name="组合 125"/>
          <p:cNvGrpSpPr/>
          <p:nvPr/>
        </p:nvGrpSpPr>
        <p:grpSpPr>
          <a:xfrm>
            <a:off x="1469602" y="3068798"/>
            <a:ext cx="5115270" cy="1088980"/>
            <a:chOff x="1469602" y="3068798"/>
            <a:chExt cx="5115270" cy="1088980"/>
          </a:xfrm>
          <a:solidFill>
            <a:srgbClr val="47C5F6"/>
          </a:solidFill>
        </p:grpSpPr>
        <p:grpSp>
          <p:nvGrpSpPr>
            <p:cNvPr id="127" name="组合 126"/>
            <p:cNvGrpSpPr/>
            <p:nvPr/>
          </p:nvGrpSpPr>
          <p:grpSpPr>
            <a:xfrm>
              <a:off x="1469602" y="3124971"/>
              <a:ext cx="1086138" cy="975247"/>
              <a:chOff x="1469602" y="3124971"/>
              <a:chExt cx="1086138" cy="975247"/>
            </a:xfrm>
            <a:grpFill/>
          </p:grpSpPr>
          <p:sp>
            <p:nvSpPr>
              <p:cNvPr id="129" name="Shape 6543"/>
              <p:cNvSpPr/>
              <p:nvPr/>
            </p:nvSpPr>
            <p:spPr>
              <a:xfrm>
                <a:off x="1472273" y="3124971"/>
                <a:ext cx="1083467" cy="975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7" y="1447"/>
                    </a:moveTo>
                    <a:lnTo>
                      <a:pt x="21597" y="1433"/>
                    </a:lnTo>
                    <a:lnTo>
                      <a:pt x="21595" y="1433"/>
                    </a:lnTo>
                    <a:lnTo>
                      <a:pt x="21595" y="1419"/>
                    </a:lnTo>
                    <a:lnTo>
                      <a:pt x="21592" y="1419"/>
                    </a:lnTo>
                    <a:lnTo>
                      <a:pt x="21592" y="1404"/>
                    </a:lnTo>
                    <a:lnTo>
                      <a:pt x="21590" y="1404"/>
                    </a:lnTo>
                    <a:lnTo>
                      <a:pt x="21590" y="1390"/>
                    </a:lnTo>
                    <a:lnTo>
                      <a:pt x="21587" y="1390"/>
                    </a:lnTo>
                    <a:lnTo>
                      <a:pt x="21587" y="1376"/>
                    </a:lnTo>
                    <a:lnTo>
                      <a:pt x="21585" y="1376"/>
                    </a:lnTo>
                    <a:lnTo>
                      <a:pt x="21585" y="1361"/>
                    </a:lnTo>
                    <a:lnTo>
                      <a:pt x="21582" y="1361"/>
                    </a:lnTo>
                    <a:lnTo>
                      <a:pt x="21582" y="1347"/>
                    </a:lnTo>
                    <a:lnTo>
                      <a:pt x="21579" y="1347"/>
                    </a:lnTo>
                    <a:lnTo>
                      <a:pt x="21579" y="1333"/>
                    </a:lnTo>
                    <a:lnTo>
                      <a:pt x="21577" y="1333"/>
                    </a:lnTo>
                    <a:lnTo>
                      <a:pt x="21577" y="1318"/>
                    </a:lnTo>
                    <a:lnTo>
                      <a:pt x="21574" y="1318"/>
                    </a:lnTo>
                    <a:lnTo>
                      <a:pt x="21574" y="1304"/>
                    </a:lnTo>
                    <a:lnTo>
                      <a:pt x="21572" y="1304"/>
                    </a:lnTo>
                    <a:lnTo>
                      <a:pt x="21572" y="1290"/>
                    </a:lnTo>
                    <a:lnTo>
                      <a:pt x="21569" y="1290"/>
                    </a:lnTo>
                    <a:lnTo>
                      <a:pt x="21569" y="1275"/>
                    </a:lnTo>
                    <a:lnTo>
                      <a:pt x="21566" y="1275"/>
                    </a:lnTo>
                    <a:lnTo>
                      <a:pt x="21566" y="1261"/>
                    </a:lnTo>
                    <a:lnTo>
                      <a:pt x="21564" y="1261"/>
                    </a:lnTo>
                    <a:lnTo>
                      <a:pt x="21564" y="1247"/>
                    </a:lnTo>
                    <a:lnTo>
                      <a:pt x="21561" y="1247"/>
                    </a:lnTo>
                    <a:lnTo>
                      <a:pt x="21561" y="1233"/>
                    </a:lnTo>
                    <a:lnTo>
                      <a:pt x="21559" y="1233"/>
                    </a:lnTo>
                    <a:lnTo>
                      <a:pt x="21559" y="1218"/>
                    </a:lnTo>
                    <a:lnTo>
                      <a:pt x="21556" y="1218"/>
                    </a:lnTo>
                    <a:lnTo>
                      <a:pt x="21556" y="1204"/>
                    </a:lnTo>
                    <a:lnTo>
                      <a:pt x="21554" y="1204"/>
                    </a:lnTo>
                    <a:lnTo>
                      <a:pt x="21554" y="1189"/>
                    </a:lnTo>
                    <a:lnTo>
                      <a:pt x="21551" y="1189"/>
                    </a:lnTo>
                    <a:lnTo>
                      <a:pt x="21551" y="1175"/>
                    </a:lnTo>
                    <a:lnTo>
                      <a:pt x="21548" y="1175"/>
                    </a:lnTo>
                    <a:lnTo>
                      <a:pt x="21548" y="1161"/>
                    </a:lnTo>
                    <a:lnTo>
                      <a:pt x="21546" y="1161"/>
                    </a:lnTo>
                    <a:lnTo>
                      <a:pt x="21546" y="1146"/>
                    </a:lnTo>
                    <a:lnTo>
                      <a:pt x="21543" y="1146"/>
                    </a:lnTo>
                    <a:lnTo>
                      <a:pt x="21543" y="1132"/>
                    </a:lnTo>
                    <a:lnTo>
                      <a:pt x="21541" y="1132"/>
                    </a:lnTo>
                    <a:lnTo>
                      <a:pt x="21541" y="1118"/>
                    </a:lnTo>
                    <a:lnTo>
                      <a:pt x="21538" y="1118"/>
                    </a:lnTo>
                    <a:lnTo>
                      <a:pt x="21538" y="1103"/>
                    </a:lnTo>
                    <a:lnTo>
                      <a:pt x="21535" y="1103"/>
                    </a:lnTo>
                    <a:lnTo>
                      <a:pt x="21535" y="1089"/>
                    </a:lnTo>
                    <a:lnTo>
                      <a:pt x="21533" y="1089"/>
                    </a:lnTo>
                    <a:lnTo>
                      <a:pt x="21533" y="1075"/>
                    </a:lnTo>
                    <a:lnTo>
                      <a:pt x="21530" y="1075"/>
                    </a:lnTo>
                    <a:lnTo>
                      <a:pt x="21530" y="1061"/>
                    </a:lnTo>
                    <a:lnTo>
                      <a:pt x="21528" y="1061"/>
                    </a:lnTo>
                    <a:lnTo>
                      <a:pt x="21528" y="1046"/>
                    </a:lnTo>
                    <a:lnTo>
                      <a:pt x="21525" y="1046"/>
                    </a:lnTo>
                    <a:lnTo>
                      <a:pt x="21525" y="1032"/>
                    </a:lnTo>
                    <a:lnTo>
                      <a:pt x="21523" y="1032"/>
                    </a:lnTo>
                    <a:lnTo>
                      <a:pt x="21523" y="1017"/>
                    </a:lnTo>
                    <a:lnTo>
                      <a:pt x="21520" y="1017"/>
                    </a:lnTo>
                    <a:lnTo>
                      <a:pt x="21520" y="1003"/>
                    </a:lnTo>
                    <a:lnTo>
                      <a:pt x="21517" y="1003"/>
                    </a:lnTo>
                    <a:lnTo>
                      <a:pt x="21517" y="989"/>
                    </a:lnTo>
                    <a:lnTo>
                      <a:pt x="21515" y="989"/>
                    </a:lnTo>
                    <a:lnTo>
                      <a:pt x="21515" y="974"/>
                    </a:lnTo>
                    <a:lnTo>
                      <a:pt x="21512" y="974"/>
                    </a:lnTo>
                    <a:lnTo>
                      <a:pt x="21512" y="960"/>
                    </a:lnTo>
                    <a:lnTo>
                      <a:pt x="21510" y="960"/>
                    </a:lnTo>
                    <a:lnTo>
                      <a:pt x="21510" y="946"/>
                    </a:lnTo>
                    <a:lnTo>
                      <a:pt x="21507" y="946"/>
                    </a:lnTo>
                    <a:lnTo>
                      <a:pt x="21507" y="932"/>
                    </a:lnTo>
                    <a:lnTo>
                      <a:pt x="21505" y="932"/>
                    </a:lnTo>
                    <a:lnTo>
                      <a:pt x="21505" y="917"/>
                    </a:lnTo>
                    <a:lnTo>
                      <a:pt x="21502" y="917"/>
                    </a:lnTo>
                    <a:lnTo>
                      <a:pt x="21502" y="903"/>
                    </a:lnTo>
                    <a:lnTo>
                      <a:pt x="21499" y="903"/>
                    </a:lnTo>
                    <a:lnTo>
                      <a:pt x="21499" y="889"/>
                    </a:lnTo>
                    <a:lnTo>
                      <a:pt x="21497" y="889"/>
                    </a:lnTo>
                    <a:lnTo>
                      <a:pt x="21497" y="874"/>
                    </a:lnTo>
                    <a:lnTo>
                      <a:pt x="21494" y="874"/>
                    </a:lnTo>
                    <a:lnTo>
                      <a:pt x="21494" y="860"/>
                    </a:lnTo>
                    <a:lnTo>
                      <a:pt x="21492" y="860"/>
                    </a:lnTo>
                    <a:lnTo>
                      <a:pt x="21492" y="845"/>
                    </a:lnTo>
                    <a:lnTo>
                      <a:pt x="21489" y="845"/>
                    </a:lnTo>
                    <a:lnTo>
                      <a:pt x="21489" y="831"/>
                    </a:lnTo>
                    <a:lnTo>
                      <a:pt x="21486" y="831"/>
                    </a:lnTo>
                    <a:lnTo>
                      <a:pt x="21486" y="817"/>
                    </a:lnTo>
                    <a:lnTo>
                      <a:pt x="21484" y="817"/>
                    </a:lnTo>
                    <a:lnTo>
                      <a:pt x="21484" y="802"/>
                    </a:lnTo>
                    <a:lnTo>
                      <a:pt x="21481" y="802"/>
                    </a:lnTo>
                    <a:lnTo>
                      <a:pt x="21481" y="788"/>
                    </a:lnTo>
                    <a:lnTo>
                      <a:pt x="21479" y="788"/>
                    </a:lnTo>
                    <a:lnTo>
                      <a:pt x="21479" y="774"/>
                    </a:lnTo>
                    <a:lnTo>
                      <a:pt x="21476" y="774"/>
                    </a:lnTo>
                    <a:lnTo>
                      <a:pt x="21476" y="760"/>
                    </a:lnTo>
                    <a:lnTo>
                      <a:pt x="21474" y="760"/>
                    </a:lnTo>
                    <a:lnTo>
                      <a:pt x="21474" y="745"/>
                    </a:lnTo>
                    <a:lnTo>
                      <a:pt x="21471" y="745"/>
                    </a:lnTo>
                    <a:lnTo>
                      <a:pt x="21471" y="731"/>
                    </a:lnTo>
                    <a:lnTo>
                      <a:pt x="21468" y="731"/>
                    </a:lnTo>
                    <a:lnTo>
                      <a:pt x="21468" y="716"/>
                    </a:lnTo>
                    <a:lnTo>
                      <a:pt x="21466" y="716"/>
                    </a:lnTo>
                    <a:lnTo>
                      <a:pt x="21466" y="702"/>
                    </a:lnTo>
                    <a:lnTo>
                      <a:pt x="21463" y="702"/>
                    </a:lnTo>
                    <a:lnTo>
                      <a:pt x="21463" y="688"/>
                    </a:lnTo>
                    <a:lnTo>
                      <a:pt x="21461" y="688"/>
                    </a:lnTo>
                    <a:lnTo>
                      <a:pt x="21461" y="674"/>
                    </a:lnTo>
                    <a:lnTo>
                      <a:pt x="21458" y="674"/>
                    </a:lnTo>
                    <a:lnTo>
                      <a:pt x="21458" y="659"/>
                    </a:lnTo>
                    <a:lnTo>
                      <a:pt x="21456" y="659"/>
                    </a:lnTo>
                    <a:lnTo>
                      <a:pt x="21456" y="645"/>
                    </a:lnTo>
                    <a:lnTo>
                      <a:pt x="21453" y="645"/>
                    </a:lnTo>
                    <a:lnTo>
                      <a:pt x="21453" y="631"/>
                    </a:lnTo>
                    <a:lnTo>
                      <a:pt x="21450" y="631"/>
                    </a:lnTo>
                    <a:lnTo>
                      <a:pt x="21450" y="616"/>
                    </a:lnTo>
                    <a:lnTo>
                      <a:pt x="21448" y="616"/>
                    </a:lnTo>
                    <a:lnTo>
                      <a:pt x="21448" y="602"/>
                    </a:lnTo>
                    <a:lnTo>
                      <a:pt x="21445" y="602"/>
                    </a:lnTo>
                    <a:lnTo>
                      <a:pt x="21445" y="588"/>
                    </a:lnTo>
                    <a:lnTo>
                      <a:pt x="21443" y="588"/>
                    </a:lnTo>
                    <a:lnTo>
                      <a:pt x="21443" y="573"/>
                    </a:lnTo>
                    <a:lnTo>
                      <a:pt x="21440" y="573"/>
                    </a:lnTo>
                    <a:lnTo>
                      <a:pt x="21440" y="559"/>
                    </a:lnTo>
                    <a:lnTo>
                      <a:pt x="21437" y="559"/>
                    </a:lnTo>
                    <a:lnTo>
                      <a:pt x="21437" y="544"/>
                    </a:lnTo>
                    <a:lnTo>
                      <a:pt x="21435" y="544"/>
                    </a:lnTo>
                    <a:lnTo>
                      <a:pt x="21435" y="530"/>
                    </a:lnTo>
                    <a:lnTo>
                      <a:pt x="21432" y="530"/>
                    </a:lnTo>
                    <a:lnTo>
                      <a:pt x="21432" y="516"/>
                    </a:lnTo>
                    <a:lnTo>
                      <a:pt x="21430" y="516"/>
                    </a:lnTo>
                    <a:lnTo>
                      <a:pt x="21430" y="502"/>
                    </a:lnTo>
                    <a:lnTo>
                      <a:pt x="21427" y="502"/>
                    </a:lnTo>
                    <a:lnTo>
                      <a:pt x="21427" y="487"/>
                    </a:lnTo>
                    <a:lnTo>
                      <a:pt x="21425" y="487"/>
                    </a:lnTo>
                    <a:lnTo>
                      <a:pt x="21425" y="473"/>
                    </a:lnTo>
                    <a:lnTo>
                      <a:pt x="21422" y="473"/>
                    </a:lnTo>
                    <a:lnTo>
                      <a:pt x="21422" y="459"/>
                    </a:lnTo>
                    <a:lnTo>
                      <a:pt x="21419" y="459"/>
                    </a:lnTo>
                    <a:lnTo>
                      <a:pt x="21419" y="444"/>
                    </a:lnTo>
                    <a:lnTo>
                      <a:pt x="21417" y="444"/>
                    </a:lnTo>
                    <a:lnTo>
                      <a:pt x="21417" y="430"/>
                    </a:lnTo>
                    <a:lnTo>
                      <a:pt x="21414" y="430"/>
                    </a:lnTo>
                    <a:lnTo>
                      <a:pt x="21414" y="416"/>
                    </a:lnTo>
                    <a:lnTo>
                      <a:pt x="21412" y="416"/>
                    </a:lnTo>
                    <a:lnTo>
                      <a:pt x="21412" y="401"/>
                    </a:lnTo>
                    <a:lnTo>
                      <a:pt x="21409" y="401"/>
                    </a:lnTo>
                    <a:lnTo>
                      <a:pt x="21409" y="387"/>
                    </a:lnTo>
                    <a:lnTo>
                      <a:pt x="21407" y="387"/>
                    </a:lnTo>
                    <a:lnTo>
                      <a:pt x="21407" y="373"/>
                    </a:lnTo>
                    <a:lnTo>
                      <a:pt x="21404" y="373"/>
                    </a:lnTo>
                    <a:lnTo>
                      <a:pt x="21404" y="358"/>
                    </a:lnTo>
                    <a:lnTo>
                      <a:pt x="21401" y="358"/>
                    </a:lnTo>
                    <a:lnTo>
                      <a:pt x="21401" y="344"/>
                    </a:lnTo>
                    <a:lnTo>
                      <a:pt x="21399" y="344"/>
                    </a:lnTo>
                    <a:lnTo>
                      <a:pt x="21399" y="330"/>
                    </a:lnTo>
                    <a:lnTo>
                      <a:pt x="21396" y="330"/>
                    </a:lnTo>
                    <a:lnTo>
                      <a:pt x="21396" y="315"/>
                    </a:lnTo>
                    <a:lnTo>
                      <a:pt x="21394" y="315"/>
                    </a:lnTo>
                    <a:lnTo>
                      <a:pt x="21394" y="301"/>
                    </a:lnTo>
                    <a:lnTo>
                      <a:pt x="21391" y="301"/>
                    </a:lnTo>
                    <a:lnTo>
                      <a:pt x="21391" y="287"/>
                    </a:lnTo>
                    <a:lnTo>
                      <a:pt x="21388" y="287"/>
                    </a:lnTo>
                    <a:lnTo>
                      <a:pt x="21388" y="272"/>
                    </a:lnTo>
                    <a:lnTo>
                      <a:pt x="21386" y="272"/>
                    </a:lnTo>
                    <a:lnTo>
                      <a:pt x="21386" y="258"/>
                    </a:lnTo>
                    <a:lnTo>
                      <a:pt x="21383" y="258"/>
                    </a:lnTo>
                    <a:lnTo>
                      <a:pt x="21383" y="244"/>
                    </a:lnTo>
                    <a:lnTo>
                      <a:pt x="21381" y="244"/>
                    </a:lnTo>
                    <a:lnTo>
                      <a:pt x="21381" y="229"/>
                    </a:lnTo>
                    <a:lnTo>
                      <a:pt x="21378" y="229"/>
                    </a:lnTo>
                    <a:lnTo>
                      <a:pt x="21378" y="215"/>
                    </a:lnTo>
                    <a:lnTo>
                      <a:pt x="21376" y="215"/>
                    </a:lnTo>
                    <a:lnTo>
                      <a:pt x="21376" y="201"/>
                    </a:lnTo>
                    <a:lnTo>
                      <a:pt x="21373" y="201"/>
                    </a:lnTo>
                    <a:lnTo>
                      <a:pt x="21373" y="186"/>
                    </a:lnTo>
                    <a:lnTo>
                      <a:pt x="21370" y="186"/>
                    </a:lnTo>
                    <a:lnTo>
                      <a:pt x="21370" y="172"/>
                    </a:lnTo>
                    <a:lnTo>
                      <a:pt x="21368" y="172"/>
                    </a:lnTo>
                    <a:lnTo>
                      <a:pt x="21368" y="158"/>
                    </a:lnTo>
                    <a:lnTo>
                      <a:pt x="21365" y="158"/>
                    </a:lnTo>
                    <a:lnTo>
                      <a:pt x="21365" y="143"/>
                    </a:lnTo>
                    <a:lnTo>
                      <a:pt x="21363" y="143"/>
                    </a:lnTo>
                    <a:lnTo>
                      <a:pt x="21363" y="129"/>
                    </a:lnTo>
                    <a:lnTo>
                      <a:pt x="21360" y="129"/>
                    </a:lnTo>
                    <a:lnTo>
                      <a:pt x="21360" y="115"/>
                    </a:lnTo>
                    <a:lnTo>
                      <a:pt x="21358" y="115"/>
                    </a:lnTo>
                    <a:lnTo>
                      <a:pt x="21358" y="100"/>
                    </a:lnTo>
                    <a:lnTo>
                      <a:pt x="21355" y="100"/>
                    </a:lnTo>
                    <a:lnTo>
                      <a:pt x="21355" y="86"/>
                    </a:lnTo>
                    <a:lnTo>
                      <a:pt x="21352" y="86"/>
                    </a:lnTo>
                    <a:lnTo>
                      <a:pt x="21352" y="72"/>
                    </a:lnTo>
                    <a:lnTo>
                      <a:pt x="21350" y="72"/>
                    </a:lnTo>
                    <a:lnTo>
                      <a:pt x="21350" y="57"/>
                    </a:lnTo>
                    <a:lnTo>
                      <a:pt x="21347" y="57"/>
                    </a:lnTo>
                    <a:lnTo>
                      <a:pt x="21347" y="43"/>
                    </a:lnTo>
                    <a:lnTo>
                      <a:pt x="21345" y="43"/>
                    </a:lnTo>
                    <a:lnTo>
                      <a:pt x="21345" y="29"/>
                    </a:lnTo>
                    <a:lnTo>
                      <a:pt x="21342" y="29"/>
                    </a:lnTo>
                    <a:lnTo>
                      <a:pt x="21342" y="14"/>
                    </a:lnTo>
                    <a:lnTo>
                      <a:pt x="21339" y="14"/>
                    </a:lnTo>
                    <a:lnTo>
                      <a:pt x="21339" y="0"/>
                    </a:lnTo>
                    <a:lnTo>
                      <a:pt x="1814" y="0"/>
                    </a:lnTo>
                    <a:cubicBezTo>
                      <a:pt x="816" y="0"/>
                      <a:pt x="0" y="907"/>
                      <a:pt x="0" y="2015"/>
                    </a:cubicBezTo>
                    <a:lnTo>
                      <a:pt x="0" y="18137"/>
                    </a:lnTo>
                    <a:cubicBezTo>
                      <a:pt x="0" y="18278"/>
                      <a:pt x="13" y="18416"/>
                      <a:pt x="38" y="18548"/>
                    </a:cubicBezTo>
                    <a:cubicBezTo>
                      <a:pt x="39" y="18553"/>
                      <a:pt x="40" y="18558"/>
                      <a:pt x="41" y="18563"/>
                    </a:cubicBezTo>
                    <a:cubicBezTo>
                      <a:pt x="42" y="18568"/>
                      <a:pt x="43" y="18572"/>
                      <a:pt x="44" y="18577"/>
                    </a:cubicBezTo>
                    <a:cubicBezTo>
                      <a:pt x="45" y="18582"/>
                      <a:pt x="45" y="18587"/>
                      <a:pt x="46" y="18592"/>
                    </a:cubicBezTo>
                    <a:cubicBezTo>
                      <a:pt x="47" y="18596"/>
                      <a:pt x="48" y="18601"/>
                      <a:pt x="49" y="18606"/>
                    </a:cubicBezTo>
                    <a:cubicBezTo>
                      <a:pt x="50" y="18610"/>
                      <a:pt x="50" y="18615"/>
                      <a:pt x="51" y="18620"/>
                    </a:cubicBezTo>
                    <a:cubicBezTo>
                      <a:pt x="52" y="18625"/>
                      <a:pt x="53" y="18630"/>
                      <a:pt x="54" y="18634"/>
                    </a:cubicBezTo>
                    <a:cubicBezTo>
                      <a:pt x="55" y="18639"/>
                      <a:pt x="56" y="18644"/>
                      <a:pt x="57" y="18649"/>
                    </a:cubicBezTo>
                    <a:cubicBezTo>
                      <a:pt x="57" y="18654"/>
                      <a:pt x="58" y="18659"/>
                      <a:pt x="59" y="18664"/>
                    </a:cubicBezTo>
                    <a:cubicBezTo>
                      <a:pt x="60" y="18668"/>
                      <a:pt x="61" y="18672"/>
                      <a:pt x="62" y="18676"/>
                    </a:cubicBezTo>
                    <a:cubicBezTo>
                      <a:pt x="62" y="18682"/>
                      <a:pt x="63" y="18687"/>
                      <a:pt x="64" y="18693"/>
                    </a:cubicBezTo>
                    <a:cubicBezTo>
                      <a:pt x="65" y="18697"/>
                      <a:pt x="66" y="18701"/>
                      <a:pt x="67" y="18705"/>
                    </a:cubicBezTo>
                    <a:cubicBezTo>
                      <a:pt x="68" y="18710"/>
                      <a:pt x="69" y="18715"/>
                      <a:pt x="69" y="18720"/>
                    </a:cubicBezTo>
                    <a:cubicBezTo>
                      <a:pt x="70" y="18725"/>
                      <a:pt x="71" y="18730"/>
                      <a:pt x="72" y="18735"/>
                    </a:cubicBezTo>
                    <a:cubicBezTo>
                      <a:pt x="73" y="18739"/>
                      <a:pt x="74" y="18744"/>
                      <a:pt x="75" y="18749"/>
                    </a:cubicBezTo>
                    <a:cubicBezTo>
                      <a:pt x="75" y="18754"/>
                      <a:pt x="76" y="18759"/>
                      <a:pt x="77" y="18764"/>
                    </a:cubicBezTo>
                    <a:cubicBezTo>
                      <a:pt x="78" y="18769"/>
                      <a:pt x="79" y="18773"/>
                      <a:pt x="80" y="18777"/>
                    </a:cubicBezTo>
                    <a:cubicBezTo>
                      <a:pt x="81" y="18782"/>
                      <a:pt x="81" y="18787"/>
                      <a:pt x="82" y="18792"/>
                    </a:cubicBezTo>
                    <a:cubicBezTo>
                      <a:pt x="83" y="18797"/>
                      <a:pt x="84" y="18802"/>
                      <a:pt x="85" y="18807"/>
                    </a:cubicBezTo>
                    <a:cubicBezTo>
                      <a:pt x="86" y="18811"/>
                      <a:pt x="87" y="18816"/>
                      <a:pt x="87" y="18820"/>
                    </a:cubicBezTo>
                    <a:cubicBezTo>
                      <a:pt x="88" y="18825"/>
                      <a:pt x="89" y="18831"/>
                      <a:pt x="90" y="18836"/>
                    </a:cubicBezTo>
                    <a:cubicBezTo>
                      <a:pt x="91" y="18840"/>
                      <a:pt x="92" y="18844"/>
                      <a:pt x="93" y="18849"/>
                    </a:cubicBezTo>
                    <a:cubicBezTo>
                      <a:pt x="93" y="18854"/>
                      <a:pt x="94" y="18859"/>
                      <a:pt x="95" y="18864"/>
                    </a:cubicBezTo>
                    <a:cubicBezTo>
                      <a:pt x="96" y="18868"/>
                      <a:pt x="97" y="18873"/>
                      <a:pt x="98" y="18878"/>
                    </a:cubicBezTo>
                    <a:cubicBezTo>
                      <a:pt x="99" y="18883"/>
                      <a:pt x="99" y="18888"/>
                      <a:pt x="100" y="18892"/>
                    </a:cubicBezTo>
                    <a:cubicBezTo>
                      <a:pt x="101" y="18897"/>
                      <a:pt x="102" y="18902"/>
                      <a:pt x="103" y="18907"/>
                    </a:cubicBezTo>
                    <a:cubicBezTo>
                      <a:pt x="104" y="18912"/>
                      <a:pt x="105" y="18917"/>
                      <a:pt x="106" y="18921"/>
                    </a:cubicBezTo>
                    <a:cubicBezTo>
                      <a:pt x="106" y="18926"/>
                      <a:pt x="107" y="18931"/>
                      <a:pt x="108" y="18935"/>
                    </a:cubicBezTo>
                    <a:cubicBezTo>
                      <a:pt x="109" y="18940"/>
                      <a:pt x="110" y="18945"/>
                      <a:pt x="111" y="18950"/>
                    </a:cubicBezTo>
                    <a:cubicBezTo>
                      <a:pt x="112" y="18954"/>
                      <a:pt x="112" y="18959"/>
                      <a:pt x="113" y="18963"/>
                    </a:cubicBezTo>
                    <a:cubicBezTo>
                      <a:pt x="114" y="18969"/>
                      <a:pt x="115" y="18974"/>
                      <a:pt x="116" y="18979"/>
                    </a:cubicBezTo>
                    <a:cubicBezTo>
                      <a:pt x="117" y="18983"/>
                      <a:pt x="117" y="18988"/>
                      <a:pt x="118" y="18992"/>
                    </a:cubicBezTo>
                    <a:cubicBezTo>
                      <a:pt x="119" y="18997"/>
                      <a:pt x="120" y="19002"/>
                      <a:pt x="121" y="19008"/>
                    </a:cubicBezTo>
                    <a:cubicBezTo>
                      <a:pt x="122" y="19012"/>
                      <a:pt x="123" y="19016"/>
                      <a:pt x="124" y="19021"/>
                    </a:cubicBezTo>
                    <a:cubicBezTo>
                      <a:pt x="124" y="19026"/>
                      <a:pt x="125" y="19031"/>
                      <a:pt x="126" y="19036"/>
                    </a:cubicBezTo>
                    <a:cubicBezTo>
                      <a:pt x="127" y="19041"/>
                      <a:pt x="128" y="19045"/>
                      <a:pt x="129" y="19050"/>
                    </a:cubicBezTo>
                    <a:cubicBezTo>
                      <a:pt x="130" y="19055"/>
                      <a:pt x="130" y="19060"/>
                      <a:pt x="131" y="19065"/>
                    </a:cubicBezTo>
                    <a:cubicBezTo>
                      <a:pt x="132" y="19069"/>
                      <a:pt x="133" y="19074"/>
                      <a:pt x="134" y="19079"/>
                    </a:cubicBezTo>
                    <a:cubicBezTo>
                      <a:pt x="135" y="19083"/>
                      <a:pt x="136" y="19088"/>
                      <a:pt x="137" y="19093"/>
                    </a:cubicBezTo>
                    <a:cubicBezTo>
                      <a:pt x="137" y="19097"/>
                      <a:pt x="138" y="19102"/>
                      <a:pt x="139" y="19106"/>
                    </a:cubicBezTo>
                    <a:cubicBezTo>
                      <a:pt x="140" y="19112"/>
                      <a:pt x="141" y="19117"/>
                      <a:pt x="142" y="19123"/>
                    </a:cubicBezTo>
                    <a:cubicBezTo>
                      <a:pt x="143" y="19127"/>
                      <a:pt x="143" y="19131"/>
                      <a:pt x="144" y="19135"/>
                    </a:cubicBezTo>
                    <a:cubicBezTo>
                      <a:pt x="145" y="19141"/>
                      <a:pt x="146" y="19146"/>
                      <a:pt x="147" y="19151"/>
                    </a:cubicBezTo>
                    <a:cubicBezTo>
                      <a:pt x="148" y="19155"/>
                      <a:pt x="149" y="19160"/>
                      <a:pt x="149" y="19165"/>
                    </a:cubicBezTo>
                    <a:cubicBezTo>
                      <a:pt x="150" y="19170"/>
                      <a:pt x="151" y="19174"/>
                      <a:pt x="152" y="19179"/>
                    </a:cubicBezTo>
                    <a:cubicBezTo>
                      <a:pt x="153" y="19184"/>
                      <a:pt x="154" y="19188"/>
                      <a:pt x="155" y="19193"/>
                    </a:cubicBezTo>
                    <a:cubicBezTo>
                      <a:pt x="155" y="19198"/>
                      <a:pt x="156" y="19203"/>
                      <a:pt x="157" y="19208"/>
                    </a:cubicBezTo>
                    <a:cubicBezTo>
                      <a:pt x="158" y="19212"/>
                      <a:pt x="159" y="19217"/>
                      <a:pt x="160" y="19221"/>
                    </a:cubicBezTo>
                    <a:cubicBezTo>
                      <a:pt x="161" y="19227"/>
                      <a:pt x="161" y="19232"/>
                      <a:pt x="162" y="19237"/>
                    </a:cubicBezTo>
                    <a:cubicBezTo>
                      <a:pt x="163" y="19242"/>
                      <a:pt x="164" y="19246"/>
                      <a:pt x="165" y="19250"/>
                    </a:cubicBezTo>
                    <a:cubicBezTo>
                      <a:pt x="166" y="19255"/>
                      <a:pt x="167" y="19260"/>
                      <a:pt x="167" y="19265"/>
                    </a:cubicBezTo>
                    <a:cubicBezTo>
                      <a:pt x="168" y="19270"/>
                      <a:pt x="169" y="19275"/>
                      <a:pt x="170" y="19279"/>
                    </a:cubicBezTo>
                    <a:cubicBezTo>
                      <a:pt x="171" y="19284"/>
                      <a:pt x="172" y="19289"/>
                      <a:pt x="173" y="19293"/>
                    </a:cubicBezTo>
                    <a:cubicBezTo>
                      <a:pt x="173" y="19298"/>
                      <a:pt x="174" y="19303"/>
                      <a:pt x="175" y="19308"/>
                    </a:cubicBezTo>
                    <a:cubicBezTo>
                      <a:pt x="176" y="19313"/>
                      <a:pt x="177" y="19318"/>
                      <a:pt x="178" y="19322"/>
                    </a:cubicBezTo>
                    <a:cubicBezTo>
                      <a:pt x="179" y="19327"/>
                      <a:pt x="179" y="19332"/>
                      <a:pt x="180" y="19337"/>
                    </a:cubicBezTo>
                    <a:cubicBezTo>
                      <a:pt x="181" y="19341"/>
                      <a:pt x="182" y="19346"/>
                      <a:pt x="183" y="19351"/>
                    </a:cubicBezTo>
                    <a:cubicBezTo>
                      <a:pt x="184" y="19356"/>
                      <a:pt x="185" y="19360"/>
                      <a:pt x="185" y="19365"/>
                    </a:cubicBezTo>
                    <a:cubicBezTo>
                      <a:pt x="186" y="19370"/>
                      <a:pt x="187" y="19375"/>
                      <a:pt x="188" y="19380"/>
                    </a:cubicBezTo>
                    <a:cubicBezTo>
                      <a:pt x="189" y="19385"/>
                      <a:pt x="190" y="19390"/>
                      <a:pt x="191" y="19394"/>
                    </a:cubicBezTo>
                    <a:cubicBezTo>
                      <a:pt x="192" y="19399"/>
                      <a:pt x="192" y="19403"/>
                      <a:pt x="193" y="19408"/>
                    </a:cubicBezTo>
                    <a:cubicBezTo>
                      <a:pt x="194" y="19413"/>
                      <a:pt x="195" y="19418"/>
                      <a:pt x="196" y="19423"/>
                    </a:cubicBezTo>
                    <a:cubicBezTo>
                      <a:pt x="197" y="19428"/>
                      <a:pt x="197" y="19432"/>
                      <a:pt x="198" y="19436"/>
                    </a:cubicBezTo>
                    <a:cubicBezTo>
                      <a:pt x="199" y="19441"/>
                      <a:pt x="200" y="19447"/>
                      <a:pt x="201" y="19452"/>
                    </a:cubicBezTo>
                    <a:cubicBezTo>
                      <a:pt x="202" y="19456"/>
                      <a:pt x="203" y="19460"/>
                      <a:pt x="203" y="19465"/>
                    </a:cubicBezTo>
                    <a:cubicBezTo>
                      <a:pt x="204" y="19470"/>
                      <a:pt x="205" y="19475"/>
                      <a:pt x="206" y="19480"/>
                    </a:cubicBezTo>
                    <a:cubicBezTo>
                      <a:pt x="207" y="19485"/>
                      <a:pt x="208" y="19490"/>
                      <a:pt x="209" y="19494"/>
                    </a:cubicBezTo>
                    <a:cubicBezTo>
                      <a:pt x="210" y="19499"/>
                      <a:pt x="210" y="19504"/>
                      <a:pt x="211" y="19508"/>
                    </a:cubicBezTo>
                    <a:cubicBezTo>
                      <a:pt x="212" y="19513"/>
                      <a:pt x="213" y="19518"/>
                      <a:pt x="214" y="19523"/>
                    </a:cubicBezTo>
                    <a:cubicBezTo>
                      <a:pt x="215" y="19528"/>
                      <a:pt x="216" y="19533"/>
                      <a:pt x="217" y="19538"/>
                    </a:cubicBezTo>
                    <a:cubicBezTo>
                      <a:pt x="217" y="19542"/>
                      <a:pt x="218" y="19547"/>
                      <a:pt x="219" y="19551"/>
                    </a:cubicBezTo>
                    <a:cubicBezTo>
                      <a:pt x="220" y="19556"/>
                      <a:pt x="221" y="19561"/>
                      <a:pt x="222" y="19566"/>
                    </a:cubicBezTo>
                    <a:cubicBezTo>
                      <a:pt x="223" y="19571"/>
                      <a:pt x="223" y="19575"/>
                      <a:pt x="224" y="19580"/>
                    </a:cubicBezTo>
                    <a:cubicBezTo>
                      <a:pt x="225" y="19585"/>
                      <a:pt x="226" y="19590"/>
                      <a:pt x="227" y="19595"/>
                    </a:cubicBezTo>
                    <a:cubicBezTo>
                      <a:pt x="228" y="19600"/>
                      <a:pt x="229" y="19604"/>
                      <a:pt x="229" y="19609"/>
                    </a:cubicBezTo>
                    <a:cubicBezTo>
                      <a:pt x="230" y="19614"/>
                      <a:pt x="231" y="19618"/>
                      <a:pt x="232" y="19622"/>
                    </a:cubicBezTo>
                    <a:cubicBezTo>
                      <a:pt x="233" y="19628"/>
                      <a:pt x="234" y="19633"/>
                      <a:pt x="235" y="19638"/>
                    </a:cubicBezTo>
                    <a:cubicBezTo>
                      <a:pt x="235" y="19643"/>
                      <a:pt x="236" y="19647"/>
                      <a:pt x="237" y="19651"/>
                    </a:cubicBezTo>
                    <a:cubicBezTo>
                      <a:pt x="238" y="19656"/>
                      <a:pt x="239" y="19661"/>
                      <a:pt x="240" y="19666"/>
                    </a:cubicBezTo>
                    <a:cubicBezTo>
                      <a:pt x="241" y="19671"/>
                      <a:pt x="241" y="19676"/>
                      <a:pt x="242" y="19682"/>
                    </a:cubicBezTo>
                    <a:cubicBezTo>
                      <a:pt x="243" y="19686"/>
                      <a:pt x="244" y="19690"/>
                      <a:pt x="245" y="19694"/>
                    </a:cubicBezTo>
                    <a:cubicBezTo>
                      <a:pt x="246" y="19699"/>
                      <a:pt x="247" y="19705"/>
                      <a:pt x="248" y="19710"/>
                    </a:cubicBezTo>
                    <a:cubicBezTo>
                      <a:pt x="248" y="19714"/>
                      <a:pt x="249" y="19719"/>
                      <a:pt x="250" y="19723"/>
                    </a:cubicBezTo>
                    <a:cubicBezTo>
                      <a:pt x="251" y="19728"/>
                      <a:pt x="252" y="19733"/>
                      <a:pt x="253" y="19738"/>
                    </a:cubicBezTo>
                    <a:cubicBezTo>
                      <a:pt x="253" y="19743"/>
                      <a:pt x="254" y="19747"/>
                      <a:pt x="255" y="19752"/>
                    </a:cubicBezTo>
                    <a:cubicBezTo>
                      <a:pt x="256" y="19757"/>
                      <a:pt x="257" y="19761"/>
                      <a:pt x="258" y="19766"/>
                    </a:cubicBezTo>
                    <a:cubicBezTo>
                      <a:pt x="259" y="19771"/>
                      <a:pt x="260" y="19776"/>
                      <a:pt x="260" y="19782"/>
                    </a:cubicBezTo>
                    <a:cubicBezTo>
                      <a:pt x="261" y="19786"/>
                      <a:pt x="262" y="19791"/>
                      <a:pt x="263" y="19795"/>
                    </a:cubicBezTo>
                    <a:cubicBezTo>
                      <a:pt x="264" y="19800"/>
                      <a:pt x="265" y="19805"/>
                      <a:pt x="266" y="19810"/>
                    </a:cubicBezTo>
                    <a:cubicBezTo>
                      <a:pt x="266" y="19814"/>
                      <a:pt x="267" y="19819"/>
                      <a:pt x="268" y="19824"/>
                    </a:cubicBezTo>
                    <a:cubicBezTo>
                      <a:pt x="269" y="19828"/>
                      <a:pt x="270" y="19833"/>
                      <a:pt x="270" y="19837"/>
                    </a:cubicBezTo>
                    <a:cubicBezTo>
                      <a:pt x="271" y="19843"/>
                      <a:pt x="272" y="19848"/>
                      <a:pt x="273" y="19853"/>
                    </a:cubicBezTo>
                    <a:cubicBezTo>
                      <a:pt x="274" y="19858"/>
                      <a:pt x="275" y="19862"/>
                      <a:pt x="276" y="19867"/>
                    </a:cubicBezTo>
                    <a:cubicBezTo>
                      <a:pt x="277" y="19872"/>
                      <a:pt x="277" y="19876"/>
                      <a:pt x="278" y="19881"/>
                    </a:cubicBezTo>
                    <a:cubicBezTo>
                      <a:pt x="279" y="19886"/>
                      <a:pt x="280" y="19891"/>
                      <a:pt x="281" y="19896"/>
                    </a:cubicBezTo>
                    <a:cubicBezTo>
                      <a:pt x="282" y="19900"/>
                      <a:pt x="283" y="19904"/>
                      <a:pt x="283" y="19909"/>
                    </a:cubicBezTo>
                    <a:cubicBezTo>
                      <a:pt x="284" y="19914"/>
                      <a:pt x="285" y="19920"/>
                      <a:pt x="286" y="19925"/>
                    </a:cubicBezTo>
                    <a:cubicBezTo>
                      <a:pt x="287" y="19929"/>
                      <a:pt x="288" y="19934"/>
                      <a:pt x="289" y="19938"/>
                    </a:cubicBezTo>
                    <a:cubicBezTo>
                      <a:pt x="289" y="19943"/>
                      <a:pt x="290" y="19948"/>
                      <a:pt x="291" y="19952"/>
                    </a:cubicBezTo>
                    <a:cubicBezTo>
                      <a:pt x="292" y="19958"/>
                      <a:pt x="293" y="19963"/>
                      <a:pt x="294" y="19968"/>
                    </a:cubicBezTo>
                    <a:cubicBezTo>
                      <a:pt x="295" y="19972"/>
                      <a:pt x="296" y="19977"/>
                      <a:pt x="296" y="19981"/>
                    </a:cubicBezTo>
                    <a:cubicBezTo>
                      <a:pt x="464" y="20902"/>
                      <a:pt x="1199" y="21600"/>
                      <a:pt x="2074" y="21600"/>
                    </a:cubicBezTo>
                    <a:lnTo>
                      <a:pt x="21600" y="21600"/>
                    </a:lnTo>
                    <a:lnTo>
                      <a:pt x="21600" y="1447"/>
                    </a:lnTo>
                    <a:cubicBezTo>
                      <a:pt x="21600" y="1447"/>
                      <a:pt x="21597" y="1447"/>
                      <a:pt x="21597" y="1447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  <p:sp>
            <p:nvSpPr>
              <p:cNvPr id="130" name="Shape 6545"/>
              <p:cNvSpPr/>
              <p:nvPr/>
            </p:nvSpPr>
            <p:spPr>
              <a:xfrm>
                <a:off x="1469602" y="3124972"/>
                <a:ext cx="1070399" cy="909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836" y="21600"/>
                    </a:lnTo>
                    <a:cubicBezTo>
                      <a:pt x="826" y="21600"/>
                      <a:pt x="0" y="20628"/>
                      <a:pt x="0" y="19440"/>
                    </a:cubicBezTo>
                    <a:lnTo>
                      <a:pt x="0" y="2160"/>
                    </a:lnTo>
                    <a:cubicBezTo>
                      <a:pt x="0" y="972"/>
                      <a:pt x="826" y="0"/>
                      <a:pt x="1836" y="0"/>
                    </a:cubicBezTo>
                    <a:lnTo>
                      <a:pt x="21600" y="0"/>
                    </a:lnTo>
                  </a:path>
                </a:pathLst>
              </a:custGeom>
              <a:grpFill/>
              <a:ln w="12700" cap="flat">
                <a:noFill/>
                <a:miter lim="400000"/>
              </a:ln>
              <a:effectLst>
                <a:outerShdw blurRad="190500" dist="177800" dir="5400000" rotWithShape="0">
                  <a:srgbClr val="000000">
                    <a:alpha val="30364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</p:grpSp>
        <p:sp>
          <p:nvSpPr>
            <p:cNvPr id="128" name="Shape 6544"/>
            <p:cNvSpPr/>
            <p:nvPr/>
          </p:nvSpPr>
          <p:spPr>
            <a:xfrm>
              <a:off x="2547593" y="3068798"/>
              <a:ext cx="4037279" cy="108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448"/>
                  </a:moveTo>
                  <a:lnTo>
                    <a:pt x="21598" y="11441"/>
                  </a:lnTo>
                  <a:lnTo>
                    <a:pt x="21599" y="11435"/>
                  </a:lnTo>
                  <a:lnTo>
                    <a:pt x="21597" y="11428"/>
                  </a:lnTo>
                  <a:lnTo>
                    <a:pt x="21599" y="11422"/>
                  </a:lnTo>
                  <a:lnTo>
                    <a:pt x="21596" y="11415"/>
                  </a:lnTo>
                  <a:lnTo>
                    <a:pt x="21598" y="11410"/>
                  </a:lnTo>
                  <a:lnTo>
                    <a:pt x="21596" y="11402"/>
                  </a:lnTo>
                  <a:lnTo>
                    <a:pt x="21597" y="11397"/>
                  </a:lnTo>
                  <a:lnTo>
                    <a:pt x="21595" y="11389"/>
                  </a:lnTo>
                  <a:lnTo>
                    <a:pt x="21597" y="11384"/>
                  </a:lnTo>
                  <a:lnTo>
                    <a:pt x="21594" y="11376"/>
                  </a:lnTo>
                  <a:lnTo>
                    <a:pt x="21596" y="11371"/>
                  </a:lnTo>
                  <a:lnTo>
                    <a:pt x="21593" y="11364"/>
                  </a:lnTo>
                  <a:lnTo>
                    <a:pt x="21595" y="11358"/>
                  </a:lnTo>
                  <a:lnTo>
                    <a:pt x="21593" y="11351"/>
                  </a:lnTo>
                  <a:lnTo>
                    <a:pt x="21594" y="11345"/>
                  </a:lnTo>
                  <a:lnTo>
                    <a:pt x="21592" y="11338"/>
                  </a:lnTo>
                  <a:lnTo>
                    <a:pt x="21594" y="11333"/>
                  </a:lnTo>
                  <a:lnTo>
                    <a:pt x="21591" y="11325"/>
                  </a:lnTo>
                  <a:lnTo>
                    <a:pt x="21593" y="11320"/>
                  </a:lnTo>
                  <a:lnTo>
                    <a:pt x="21591" y="11312"/>
                  </a:lnTo>
                  <a:lnTo>
                    <a:pt x="21592" y="11307"/>
                  </a:lnTo>
                  <a:lnTo>
                    <a:pt x="21590" y="11300"/>
                  </a:lnTo>
                  <a:lnTo>
                    <a:pt x="21592" y="11294"/>
                  </a:lnTo>
                  <a:lnTo>
                    <a:pt x="21589" y="11287"/>
                  </a:lnTo>
                  <a:lnTo>
                    <a:pt x="21591" y="11281"/>
                  </a:lnTo>
                  <a:lnTo>
                    <a:pt x="21589" y="11274"/>
                  </a:lnTo>
                  <a:lnTo>
                    <a:pt x="21590" y="11268"/>
                  </a:lnTo>
                  <a:lnTo>
                    <a:pt x="21588" y="11261"/>
                  </a:lnTo>
                  <a:lnTo>
                    <a:pt x="21590" y="11256"/>
                  </a:lnTo>
                  <a:lnTo>
                    <a:pt x="21587" y="11248"/>
                  </a:lnTo>
                  <a:lnTo>
                    <a:pt x="21589" y="11243"/>
                  </a:lnTo>
                  <a:lnTo>
                    <a:pt x="21586" y="11235"/>
                  </a:lnTo>
                  <a:lnTo>
                    <a:pt x="21588" y="11230"/>
                  </a:lnTo>
                  <a:lnTo>
                    <a:pt x="21586" y="11222"/>
                  </a:lnTo>
                  <a:lnTo>
                    <a:pt x="21588" y="11217"/>
                  </a:lnTo>
                  <a:lnTo>
                    <a:pt x="21585" y="11210"/>
                  </a:lnTo>
                  <a:lnTo>
                    <a:pt x="21587" y="11204"/>
                  </a:lnTo>
                  <a:lnTo>
                    <a:pt x="21584" y="11197"/>
                  </a:lnTo>
                  <a:lnTo>
                    <a:pt x="21586" y="11191"/>
                  </a:lnTo>
                  <a:lnTo>
                    <a:pt x="21584" y="11184"/>
                  </a:lnTo>
                  <a:lnTo>
                    <a:pt x="21585" y="11179"/>
                  </a:lnTo>
                  <a:lnTo>
                    <a:pt x="21583" y="11171"/>
                  </a:lnTo>
                  <a:lnTo>
                    <a:pt x="21585" y="11166"/>
                  </a:lnTo>
                  <a:lnTo>
                    <a:pt x="21582" y="11158"/>
                  </a:lnTo>
                  <a:lnTo>
                    <a:pt x="21584" y="11153"/>
                  </a:lnTo>
                  <a:lnTo>
                    <a:pt x="21582" y="11145"/>
                  </a:lnTo>
                  <a:lnTo>
                    <a:pt x="21583" y="11140"/>
                  </a:lnTo>
                  <a:lnTo>
                    <a:pt x="21581" y="11133"/>
                  </a:lnTo>
                  <a:lnTo>
                    <a:pt x="21583" y="11127"/>
                  </a:lnTo>
                  <a:lnTo>
                    <a:pt x="21580" y="11120"/>
                  </a:lnTo>
                  <a:lnTo>
                    <a:pt x="21582" y="11114"/>
                  </a:lnTo>
                  <a:lnTo>
                    <a:pt x="21580" y="11107"/>
                  </a:lnTo>
                  <a:lnTo>
                    <a:pt x="21581" y="11102"/>
                  </a:lnTo>
                  <a:lnTo>
                    <a:pt x="21579" y="11094"/>
                  </a:lnTo>
                  <a:lnTo>
                    <a:pt x="21581" y="11089"/>
                  </a:lnTo>
                  <a:lnTo>
                    <a:pt x="21578" y="11081"/>
                  </a:lnTo>
                  <a:lnTo>
                    <a:pt x="21580" y="11076"/>
                  </a:lnTo>
                  <a:lnTo>
                    <a:pt x="21578" y="11069"/>
                  </a:lnTo>
                  <a:lnTo>
                    <a:pt x="21579" y="11063"/>
                  </a:lnTo>
                  <a:lnTo>
                    <a:pt x="21577" y="11056"/>
                  </a:lnTo>
                  <a:lnTo>
                    <a:pt x="21579" y="11050"/>
                  </a:lnTo>
                  <a:lnTo>
                    <a:pt x="21576" y="11043"/>
                  </a:lnTo>
                  <a:lnTo>
                    <a:pt x="21578" y="11037"/>
                  </a:lnTo>
                  <a:lnTo>
                    <a:pt x="21575" y="11030"/>
                  </a:lnTo>
                  <a:lnTo>
                    <a:pt x="21577" y="11025"/>
                  </a:lnTo>
                  <a:lnTo>
                    <a:pt x="21575" y="11017"/>
                  </a:lnTo>
                  <a:lnTo>
                    <a:pt x="21576" y="11012"/>
                  </a:lnTo>
                  <a:lnTo>
                    <a:pt x="21574" y="11004"/>
                  </a:lnTo>
                  <a:lnTo>
                    <a:pt x="21576" y="10999"/>
                  </a:lnTo>
                  <a:lnTo>
                    <a:pt x="21573" y="10991"/>
                  </a:lnTo>
                  <a:lnTo>
                    <a:pt x="21575" y="10986"/>
                  </a:lnTo>
                  <a:lnTo>
                    <a:pt x="21573" y="10979"/>
                  </a:lnTo>
                  <a:lnTo>
                    <a:pt x="21574" y="10973"/>
                  </a:lnTo>
                  <a:lnTo>
                    <a:pt x="21572" y="10966"/>
                  </a:lnTo>
                  <a:lnTo>
                    <a:pt x="21574" y="10960"/>
                  </a:lnTo>
                  <a:lnTo>
                    <a:pt x="21571" y="10953"/>
                  </a:lnTo>
                  <a:lnTo>
                    <a:pt x="21573" y="10948"/>
                  </a:lnTo>
                  <a:lnTo>
                    <a:pt x="21571" y="10940"/>
                  </a:lnTo>
                  <a:lnTo>
                    <a:pt x="21572" y="10935"/>
                  </a:lnTo>
                  <a:lnTo>
                    <a:pt x="21570" y="10927"/>
                  </a:lnTo>
                  <a:lnTo>
                    <a:pt x="21572" y="10922"/>
                  </a:lnTo>
                  <a:lnTo>
                    <a:pt x="21569" y="10914"/>
                  </a:lnTo>
                  <a:lnTo>
                    <a:pt x="21571" y="10909"/>
                  </a:lnTo>
                  <a:lnTo>
                    <a:pt x="21568" y="10902"/>
                  </a:lnTo>
                  <a:lnTo>
                    <a:pt x="21570" y="10896"/>
                  </a:lnTo>
                  <a:lnTo>
                    <a:pt x="21568" y="10889"/>
                  </a:lnTo>
                  <a:lnTo>
                    <a:pt x="21570" y="10883"/>
                  </a:lnTo>
                  <a:lnTo>
                    <a:pt x="21567" y="10876"/>
                  </a:lnTo>
                  <a:lnTo>
                    <a:pt x="21569" y="10871"/>
                  </a:lnTo>
                  <a:lnTo>
                    <a:pt x="21566" y="10863"/>
                  </a:lnTo>
                  <a:lnTo>
                    <a:pt x="21568" y="10858"/>
                  </a:lnTo>
                  <a:lnTo>
                    <a:pt x="21566" y="10850"/>
                  </a:lnTo>
                  <a:lnTo>
                    <a:pt x="21567" y="10845"/>
                  </a:lnTo>
                  <a:lnTo>
                    <a:pt x="21565" y="10837"/>
                  </a:lnTo>
                  <a:lnTo>
                    <a:pt x="21567" y="10832"/>
                  </a:lnTo>
                  <a:lnTo>
                    <a:pt x="21564" y="10825"/>
                  </a:lnTo>
                  <a:lnTo>
                    <a:pt x="21566" y="10819"/>
                  </a:lnTo>
                  <a:lnTo>
                    <a:pt x="21564" y="10812"/>
                  </a:lnTo>
                  <a:lnTo>
                    <a:pt x="21565" y="10806"/>
                  </a:lnTo>
                  <a:lnTo>
                    <a:pt x="21563" y="10799"/>
                  </a:lnTo>
                  <a:lnTo>
                    <a:pt x="21565" y="10794"/>
                  </a:lnTo>
                  <a:lnTo>
                    <a:pt x="21562" y="10786"/>
                  </a:lnTo>
                  <a:lnTo>
                    <a:pt x="21564" y="10781"/>
                  </a:lnTo>
                  <a:lnTo>
                    <a:pt x="21562" y="10773"/>
                  </a:lnTo>
                  <a:lnTo>
                    <a:pt x="21563" y="10768"/>
                  </a:lnTo>
                  <a:lnTo>
                    <a:pt x="21561" y="10760"/>
                  </a:lnTo>
                  <a:lnTo>
                    <a:pt x="21563" y="10755"/>
                  </a:lnTo>
                  <a:lnTo>
                    <a:pt x="21560" y="10748"/>
                  </a:lnTo>
                  <a:lnTo>
                    <a:pt x="21562" y="10742"/>
                  </a:lnTo>
                  <a:lnTo>
                    <a:pt x="21559" y="10735"/>
                  </a:lnTo>
                  <a:lnTo>
                    <a:pt x="21561" y="10730"/>
                  </a:lnTo>
                  <a:lnTo>
                    <a:pt x="21559" y="10722"/>
                  </a:lnTo>
                  <a:lnTo>
                    <a:pt x="21561" y="10717"/>
                  </a:lnTo>
                  <a:lnTo>
                    <a:pt x="21558" y="10709"/>
                  </a:lnTo>
                  <a:lnTo>
                    <a:pt x="21560" y="10704"/>
                  </a:lnTo>
                  <a:lnTo>
                    <a:pt x="21557" y="10696"/>
                  </a:lnTo>
                  <a:lnTo>
                    <a:pt x="21559" y="10691"/>
                  </a:lnTo>
                  <a:lnTo>
                    <a:pt x="21557" y="10683"/>
                  </a:lnTo>
                  <a:lnTo>
                    <a:pt x="21558" y="10678"/>
                  </a:lnTo>
                  <a:lnTo>
                    <a:pt x="21556" y="10671"/>
                  </a:lnTo>
                  <a:lnTo>
                    <a:pt x="21558" y="10665"/>
                  </a:lnTo>
                  <a:lnTo>
                    <a:pt x="21555" y="10658"/>
                  </a:lnTo>
                  <a:lnTo>
                    <a:pt x="21557" y="10652"/>
                  </a:lnTo>
                  <a:lnTo>
                    <a:pt x="21555" y="10645"/>
                  </a:lnTo>
                  <a:lnTo>
                    <a:pt x="21556" y="10640"/>
                  </a:lnTo>
                  <a:lnTo>
                    <a:pt x="21554" y="10632"/>
                  </a:lnTo>
                  <a:lnTo>
                    <a:pt x="21556" y="10627"/>
                  </a:lnTo>
                  <a:lnTo>
                    <a:pt x="21553" y="10619"/>
                  </a:lnTo>
                  <a:lnTo>
                    <a:pt x="21555" y="10614"/>
                  </a:lnTo>
                  <a:lnTo>
                    <a:pt x="21553" y="10606"/>
                  </a:lnTo>
                  <a:lnTo>
                    <a:pt x="21554" y="10601"/>
                  </a:lnTo>
                  <a:lnTo>
                    <a:pt x="21552" y="10594"/>
                  </a:lnTo>
                  <a:lnTo>
                    <a:pt x="21554" y="10588"/>
                  </a:lnTo>
                  <a:lnTo>
                    <a:pt x="21551" y="10581"/>
                  </a:lnTo>
                  <a:lnTo>
                    <a:pt x="21553" y="10575"/>
                  </a:lnTo>
                  <a:lnTo>
                    <a:pt x="21551" y="10568"/>
                  </a:lnTo>
                  <a:lnTo>
                    <a:pt x="21552" y="10563"/>
                  </a:lnTo>
                  <a:lnTo>
                    <a:pt x="21550" y="10555"/>
                  </a:lnTo>
                  <a:lnTo>
                    <a:pt x="21552" y="10550"/>
                  </a:lnTo>
                  <a:lnTo>
                    <a:pt x="21549" y="10542"/>
                  </a:lnTo>
                  <a:lnTo>
                    <a:pt x="21551" y="10537"/>
                  </a:lnTo>
                  <a:lnTo>
                    <a:pt x="21548" y="10529"/>
                  </a:lnTo>
                  <a:lnTo>
                    <a:pt x="21550" y="10524"/>
                  </a:lnTo>
                  <a:lnTo>
                    <a:pt x="21548" y="10517"/>
                  </a:lnTo>
                  <a:lnTo>
                    <a:pt x="21550" y="10511"/>
                  </a:lnTo>
                  <a:lnTo>
                    <a:pt x="21547" y="10504"/>
                  </a:lnTo>
                  <a:lnTo>
                    <a:pt x="21549" y="10499"/>
                  </a:lnTo>
                  <a:lnTo>
                    <a:pt x="21546" y="10491"/>
                  </a:lnTo>
                  <a:lnTo>
                    <a:pt x="21548" y="10486"/>
                  </a:lnTo>
                  <a:lnTo>
                    <a:pt x="21546" y="10478"/>
                  </a:lnTo>
                  <a:lnTo>
                    <a:pt x="21547" y="10473"/>
                  </a:lnTo>
                  <a:lnTo>
                    <a:pt x="21545" y="10465"/>
                  </a:lnTo>
                  <a:lnTo>
                    <a:pt x="21547" y="10460"/>
                  </a:lnTo>
                  <a:lnTo>
                    <a:pt x="21544" y="10453"/>
                  </a:lnTo>
                  <a:lnTo>
                    <a:pt x="21546" y="10447"/>
                  </a:lnTo>
                  <a:lnTo>
                    <a:pt x="21544" y="10440"/>
                  </a:lnTo>
                  <a:lnTo>
                    <a:pt x="21545" y="10434"/>
                  </a:lnTo>
                  <a:lnTo>
                    <a:pt x="21543" y="10427"/>
                  </a:lnTo>
                  <a:lnTo>
                    <a:pt x="21545" y="10421"/>
                  </a:lnTo>
                  <a:lnTo>
                    <a:pt x="21542" y="10414"/>
                  </a:lnTo>
                  <a:lnTo>
                    <a:pt x="21544" y="10409"/>
                  </a:lnTo>
                  <a:lnTo>
                    <a:pt x="21542" y="10401"/>
                  </a:lnTo>
                  <a:lnTo>
                    <a:pt x="21543" y="10396"/>
                  </a:lnTo>
                  <a:lnTo>
                    <a:pt x="21541" y="10388"/>
                  </a:lnTo>
                  <a:lnTo>
                    <a:pt x="21543" y="10383"/>
                  </a:lnTo>
                  <a:lnTo>
                    <a:pt x="21540" y="10375"/>
                  </a:lnTo>
                  <a:lnTo>
                    <a:pt x="21542" y="10370"/>
                  </a:lnTo>
                  <a:lnTo>
                    <a:pt x="21539" y="10363"/>
                  </a:lnTo>
                  <a:lnTo>
                    <a:pt x="21541" y="10357"/>
                  </a:lnTo>
                  <a:lnTo>
                    <a:pt x="21539" y="10350"/>
                  </a:lnTo>
                  <a:lnTo>
                    <a:pt x="21541" y="10344"/>
                  </a:lnTo>
                  <a:lnTo>
                    <a:pt x="21538" y="10337"/>
                  </a:lnTo>
                  <a:lnTo>
                    <a:pt x="21540" y="10332"/>
                  </a:lnTo>
                  <a:lnTo>
                    <a:pt x="21537" y="10324"/>
                  </a:lnTo>
                  <a:lnTo>
                    <a:pt x="21539" y="10319"/>
                  </a:lnTo>
                  <a:lnTo>
                    <a:pt x="21537" y="10311"/>
                  </a:lnTo>
                  <a:lnTo>
                    <a:pt x="21538" y="10306"/>
                  </a:lnTo>
                  <a:lnTo>
                    <a:pt x="21536" y="10298"/>
                  </a:lnTo>
                  <a:lnTo>
                    <a:pt x="21538" y="10293"/>
                  </a:lnTo>
                  <a:lnTo>
                    <a:pt x="21535" y="10286"/>
                  </a:lnTo>
                  <a:lnTo>
                    <a:pt x="21537" y="10280"/>
                  </a:lnTo>
                  <a:lnTo>
                    <a:pt x="21535" y="10273"/>
                  </a:lnTo>
                  <a:lnTo>
                    <a:pt x="21536" y="10267"/>
                  </a:lnTo>
                  <a:lnTo>
                    <a:pt x="21534" y="10260"/>
                  </a:lnTo>
                  <a:lnTo>
                    <a:pt x="21536" y="10255"/>
                  </a:lnTo>
                  <a:lnTo>
                    <a:pt x="21533" y="10247"/>
                  </a:lnTo>
                  <a:lnTo>
                    <a:pt x="21535" y="10242"/>
                  </a:lnTo>
                  <a:lnTo>
                    <a:pt x="21532" y="10234"/>
                  </a:lnTo>
                  <a:lnTo>
                    <a:pt x="21534" y="10229"/>
                  </a:lnTo>
                  <a:lnTo>
                    <a:pt x="21532" y="10221"/>
                  </a:lnTo>
                  <a:lnTo>
                    <a:pt x="21534" y="10216"/>
                  </a:lnTo>
                  <a:lnTo>
                    <a:pt x="21531" y="10209"/>
                  </a:lnTo>
                  <a:lnTo>
                    <a:pt x="21533" y="10203"/>
                  </a:lnTo>
                  <a:lnTo>
                    <a:pt x="21530" y="10196"/>
                  </a:lnTo>
                  <a:lnTo>
                    <a:pt x="21532" y="10190"/>
                  </a:lnTo>
                  <a:lnTo>
                    <a:pt x="21530" y="10183"/>
                  </a:lnTo>
                  <a:lnTo>
                    <a:pt x="21531" y="10178"/>
                  </a:lnTo>
                  <a:lnTo>
                    <a:pt x="21529" y="10170"/>
                  </a:lnTo>
                  <a:lnTo>
                    <a:pt x="21531" y="10165"/>
                  </a:lnTo>
                  <a:lnTo>
                    <a:pt x="21528" y="10157"/>
                  </a:lnTo>
                  <a:lnTo>
                    <a:pt x="21530" y="10152"/>
                  </a:lnTo>
                  <a:lnTo>
                    <a:pt x="18238" y="0"/>
                  </a:lnTo>
                  <a:lnTo>
                    <a:pt x="18238" y="1128"/>
                  </a:lnTo>
                  <a:lnTo>
                    <a:pt x="0" y="1128"/>
                  </a:lnTo>
                  <a:lnTo>
                    <a:pt x="0" y="19176"/>
                  </a:lnTo>
                  <a:lnTo>
                    <a:pt x="1" y="19176"/>
                  </a:lnTo>
                  <a:lnTo>
                    <a:pt x="1" y="19189"/>
                  </a:lnTo>
                  <a:lnTo>
                    <a:pt x="1" y="19189"/>
                  </a:lnTo>
                  <a:lnTo>
                    <a:pt x="1" y="19202"/>
                  </a:lnTo>
                  <a:lnTo>
                    <a:pt x="2" y="19202"/>
                  </a:lnTo>
                  <a:lnTo>
                    <a:pt x="2" y="19214"/>
                  </a:lnTo>
                  <a:lnTo>
                    <a:pt x="3" y="19214"/>
                  </a:lnTo>
                  <a:lnTo>
                    <a:pt x="3" y="19227"/>
                  </a:lnTo>
                  <a:lnTo>
                    <a:pt x="3" y="19227"/>
                  </a:lnTo>
                  <a:lnTo>
                    <a:pt x="3" y="19240"/>
                  </a:lnTo>
                  <a:lnTo>
                    <a:pt x="4" y="19240"/>
                  </a:lnTo>
                  <a:lnTo>
                    <a:pt x="4" y="19253"/>
                  </a:lnTo>
                  <a:lnTo>
                    <a:pt x="5" y="19253"/>
                  </a:lnTo>
                  <a:lnTo>
                    <a:pt x="5" y="19266"/>
                  </a:lnTo>
                  <a:lnTo>
                    <a:pt x="6" y="19266"/>
                  </a:lnTo>
                  <a:lnTo>
                    <a:pt x="6" y="19279"/>
                  </a:lnTo>
                  <a:lnTo>
                    <a:pt x="6" y="19279"/>
                  </a:lnTo>
                  <a:lnTo>
                    <a:pt x="6" y="19291"/>
                  </a:lnTo>
                  <a:lnTo>
                    <a:pt x="7" y="19291"/>
                  </a:lnTo>
                  <a:lnTo>
                    <a:pt x="7" y="19304"/>
                  </a:lnTo>
                  <a:lnTo>
                    <a:pt x="8" y="19304"/>
                  </a:lnTo>
                  <a:lnTo>
                    <a:pt x="8" y="19317"/>
                  </a:lnTo>
                  <a:lnTo>
                    <a:pt x="8" y="19317"/>
                  </a:lnTo>
                  <a:lnTo>
                    <a:pt x="8" y="19330"/>
                  </a:lnTo>
                  <a:lnTo>
                    <a:pt x="9" y="19330"/>
                  </a:lnTo>
                  <a:lnTo>
                    <a:pt x="9" y="19343"/>
                  </a:lnTo>
                  <a:lnTo>
                    <a:pt x="10" y="19343"/>
                  </a:lnTo>
                  <a:lnTo>
                    <a:pt x="10" y="19356"/>
                  </a:lnTo>
                  <a:lnTo>
                    <a:pt x="10" y="19356"/>
                  </a:lnTo>
                  <a:lnTo>
                    <a:pt x="10" y="19368"/>
                  </a:lnTo>
                  <a:lnTo>
                    <a:pt x="11" y="19368"/>
                  </a:lnTo>
                  <a:lnTo>
                    <a:pt x="11" y="19381"/>
                  </a:lnTo>
                  <a:lnTo>
                    <a:pt x="12" y="19381"/>
                  </a:lnTo>
                  <a:lnTo>
                    <a:pt x="12" y="19394"/>
                  </a:lnTo>
                  <a:lnTo>
                    <a:pt x="12" y="19394"/>
                  </a:lnTo>
                  <a:lnTo>
                    <a:pt x="12" y="19407"/>
                  </a:lnTo>
                  <a:lnTo>
                    <a:pt x="13" y="19407"/>
                  </a:lnTo>
                  <a:lnTo>
                    <a:pt x="13" y="19420"/>
                  </a:lnTo>
                  <a:lnTo>
                    <a:pt x="14" y="19420"/>
                  </a:lnTo>
                  <a:lnTo>
                    <a:pt x="14" y="19433"/>
                  </a:lnTo>
                  <a:lnTo>
                    <a:pt x="15" y="19433"/>
                  </a:lnTo>
                  <a:lnTo>
                    <a:pt x="15" y="19445"/>
                  </a:lnTo>
                  <a:lnTo>
                    <a:pt x="15" y="19445"/>
                  </a:lnTo>
                  <a:lnTo>
                    <a:pt x="15" y="19458"/>
                  </a:lnTo>
                  <a:lnTo>
                    <a:pt x="16" y="19458"/>
                  </a:lnTo>
                  <a:lnTo>
                    <a:pt x="16" y="19471"/>
                  </a:lnTo>
                  <a:lnTo>
                    <a:pt x="17" y="19471"/>
                  </a:lnTo>
                  <a:lnTo>
                    <a:pt x="17" y="19484"/>
                  </a:lnTo>
                  <a:lnTo>
                    <a:pt x="17" y="19484"/>
                  </a:lnTo>
                  <a:lnTo>
                    <a:pt x="17" y="19497"/>
                  </a:lnTo>
                  <a:lnTo>
                    <a:pt x="18" y="19497"/>
                  </a:lnTo>
                  <a:lnTo>
                    <a:pt x="18" y="19510"/>
                  </a:lnTo>
                  <a:lnTo>
                    <a:pt x="19" y="19510"/>
                  </a:lnTo>
                  <a:lnTo>
                    <a:pt x="19" y="19522"/>
                  </a:lnTo>
                  <a:lnTo>
                    <a:pt x="19" y="19522"/>
                  </a:lnTo>
                  <a:lnTo>
                    <a:pt x="19" y="19535"/>
                  </a:lnTo>
                  <a:lnTo>
                    <a:pt x="20" y="19535"/>
                  </a:lnTo>
                  <a:lnTo>
                    <a:pt x="20" y="19548"/>
                  </a:lnTo>
                  <a:lnTo>
                    <a:pt x="21" y="19548"/>
                  </a:lnTo>
                  <a:lnTo>
                    <a:pt x="21" y="19561"/>
                  </a:lnTo>
                  <a:lnTo>
                    <a:pt x="21" y="19561"/>
                  </a:lnTo>
                  <a:lnTo>
                    <a:pt x="21" y="19574"/>
                  </a:lnTo>
                  <a:lnTo>
                    <a:pt x="22" y="19574"/>
                  </a:lnTo>
                  <a:lnTo>
                    <a:pt x="22" y="19587"/>
                  </a:lnTo>
                  <a:lnTo>
                    <a:pt x="23" y="19587"/>
                  </a:lnTo>
                  <a:lnTo>
                    <a:pt x="23" y="19599"/>
                  </a:lnTo>
                  <a:lnTo>
                    <a:pt x="24" y="19599"/>
                  </a:lnTo>
                  <a:lnTo>
                    <a:pt x="24" y="19612"/>
                  </a:lnTo>
                  <a:lnTo>
                    <a:pt x="24" y="19612"/>
                  </a:lnTo>
                  <a:lnTo>
                    <a:pt x="24" y="19625"/>
                  </a:lnTo>
                  <a:lnTo>
                    <a:pt x="25" y="19625"/>
                  </a:lnTo>
                  <a:lnTo>
                    <a:pt x="25" y="19638"/>
                  </a:lnTo>
                  <a:lnTo>
                    <a:pt x="26" y="19638"/>
                  </a:lnTo>
                  <a:lnTo>
                    <a:pt x="26" y="19651"/>
                  </a:lnTo>
                  <a:lnTo>
                    <a:pt x="26" y="19651"/>
                  </a:lnTo>
                  <a:lnTo>
                    <a:pt x="26" y="19664"/>
                  </a:lnTo>
                  <a:lnTo>
                    <a:pt x="27" y="19664"/>
                  </a:lnTo>
                  <a:lnTo>
                    <a:pt x="27" y="19676"/>
                  </a:lnTo>
                  <a:lnTo>
                    <a:pt x="28" y="19676"/>
                  </a:lnTo>
                  <a:lnTo>
                    <a:pt x="28" y="19689"/>
                  </a:lnTo>
                  <a:lnTo>
                    <a:pt x="28" y="19689"/>
                  </a:lnTo>
                  <a:lnTo>
                    <a:pt x="28" y="19702"/>
                  </a:lnTo>
                  <a:lnTo>
                    <a:pt x="29" y="19702"/>
                  </a:lnTo>
                  <a:lnTo>
                    <a:pt x="29" y="19715"/>
                  </a:lnTo>
                  <a:lnTo>
                    <a:pt x="30" y="19715"/>
                  </a:lnTo>
                  <a:lnTo>
                    <a:pt x="30" y="19728"/>
                  </a:lnTo>
                  <a:lnTo>
                    <a:pt x="30" y="19728"/>
                  </a:lnTo>
                  <a:lnTo>
                    <a:pt x="30" y="19741"/>
                  </a:lnTo>
                  <a:lnTo>
                    <a:pt x="31" y="19741"/>
                  </a:lnTo>
                  <a:lnTo>
                    <a:pt x="31" y="19754"/>
                  </a:lnTo>
                  <a:lnTo>
                    <a:pt x="32" y="19754"/>
                  </a:lnTo>
                  <a:lnTo>
                    <a:pt x="32" y="19766"/>
                  </a:lnTo>
                  <a:lnTo>
                    <a:pt x="33" y="19766"/>
                  </a:lnTo>
                  <a:lnTo>
                    <a:pt x="33" y="19779"/>
                  </a:lnTo>
                  <a:lnTo>
                    <a:pt x="33" y="19779"/>
                  </a:lnTo>
                  <a:lnTo>
                    <a:pt x="33" y="19792"/>
                  </a:lnTo>
                  <a:lnTo>
                    <a:pt x="34" y="19792"/>
                  </a:lnTo>
                  <a:lnTo>
                    <a:pt x="34" y="19805"/>
                  </a:lnTo>
                  <a:lnTo>
                    <a:pt x="35" y="19805"/>
                  </a:lnTo>
                  <a:lnTo>
                    <a:pt x="35" y="19818"/>
                  </a:lnTo>
                  <a:lnTo>
                    <a:pt x="35" y="19818"/>
                  </a:lnTo>
                  <a:lnTo>
                    <a:pt x="35" y="19830"/>
                  </a:lnTo>
                  <a:lnTo>
                    <a:pt x="36" y="19830"/>
                  </a:lnTo>
                  <a:lnTo>
                    <a:pt x="36" y="19843"/>
                  </a:lnTo>
                  <a:lnTo>
                    <a:pt x="37" y="19843"/>
                  </a:lnTo>
                  <a:lnTo>
                    <a:pt x="37" y="19856"/>
                  </a:lnTo>
                  <a:lnTo>
                    <a:pt x="37" y="19856"/>
                  </a:lnTo>
                  <a:lnTo>
                    <a:pt x="37" y="19869"/>
                  </a:lnTo>
                  <a:lnTo>
                    <a:pt x="38" y="19869"/>
                  </a:lnTo>
                  <a:lnTo>
                    <a:pt x="38" y="19882"/>
                  </a:lnTo>
                  <a:lnTo>
                    <a:pt x="39" y="19882"/>
                  </a:lnTo>
                  <a:lnTo>
                    <a:pt x="39" y="19895"/>
                  </a:lnTo>
                  <a:lnTo>
                    <a:pt x="39" y="19895"/>
                  </a:lnTo>
                  <a:lnTo>
                    <a:pt x="39" y="19907"/>
                  </a:lnTo>
                  <a:lnTo>
                    <a:pt x="40" y="19907"/>
                  </a:lnTo>
                  <a:lnTo>
                    <a:pt x="40" y="19920"/>
                  </a:lnTo>
                  <a:lnTo>
                    <a:pt x="41" y="19920"/>
                  </a:lnTo>
                  <a:lnTo>
                    <a:pt x="41" y="19933"/>
                  </a:lnTo>
                  <a:lnTo>
                    <a:pt x="42" y="19933"/>
                  </a:lnTo>
                  <a:lnTo>
                    <a:pt x="42" y="19946"/>
                  </a:lnTo>
                  <a:lnTo>
                    <a:pt x="42" y="19946"/>
                  </a:lnTo>
                  <a:lnTo>
                    <a:pt x="42" y="19959"/>
                  </a:lnTo>
                  <a:lnTo>
                    <a:pt x="43" y="19959"/>
                  </a:lnTo>
                  <a:lnTo>
                    <a:pt x="43" y="19972"/>
                  </a:lnTo>
                  <a:lnTo>
                    <a:pt x="44" y="19972"/>
                  </a:lnTo>
                  <a:lnTo>
                    <a:pt x="44" y="19984"/>
                  </a:lnTo>
                  <a:lnTo>
                    <a:pt x="44" y="19984"/>
                  </a:lnTo>
                  <a:lnTo>
                    <a:pt x="44" y="19997"/>
                  </a:lnTo>
                  <a:lnTo>
                    <a:pt x="45" y="19997"/>
                  </a:lnTo>
                  <a:lnTo>
                    <a:pt x="45" y="20010"/>
                  </a:lnTo>
                  <a:lnTo>
                    <a:pt x="46" y="20010"/>
                  </a:lnTo>
                  <a:lnTo>
                    <a:pt x="46" y="20023"/>
                  </a:lnTo>
                  <a:lnTo>
                    <a:pt x="46" y="20023"/>
                  </a:lnTo>
                  <a:lnTo>
                    <a:pt x="46" y="20036"/>
                  </a:lnTo>
                  <a:lnTo>
                    <a:pt x="47" y="20036"/>
                  </a:lnTo>
                  <a:lnTo>
                    <a:pt x="47" y="20049"/>
                  </a:lnTo>
                  <a:lnTo>
                    <a:pt x="48" y="20049"/>
                  </a:lnTo>
                  <a:lnTo>
                    <a:pt x="48" y="20061"/>
                  </a:lnTo>
                  <a:lnTo>
                    <a:pt x="48" y="20061"/>
                  </a:lnTo>
                  <a:lnTo>
                    <a:pt x="48" y="20074"/>
                  </a:lnTo>
                  <a:lnTo>
                    <a:pt x="49" y="20074"/>
                  </a:lnTo>
                  <a:lnTo>
                    <a:pt x="49" y="20087"/>
                  </a:lnTo>
                  <a:lnTo>
                    <a:pt x="50" y="20087"/>
                  </a:lnTo>
                  <a:lnTo>
                    <a:pt x="50" y="20100"/>
                  </a:lnTo>
                  <a:lnTo>
                    <a:pt x="51" y="20100"/>
                  </a:lnTo>
                  <a:lnTo>
                    <a:pt x="51" y="20113"/>
                  </a:lnTo>
                  <a:lnTo>
                    <a:pt x="51" y="20113"/>
                  </a:lnTo>
                  <a:lnTo>
                    <a:pt x="51" y="20126"/>
                  </a:lnTo>
                  <a:lnTo>
                    <a:pt x="52" y="20126"/>
                  </a:lnTo>
                  <a:lnTo>
                    <a:pt x="52" y="20138"/>
                  </a:lnTo>
                  <a:lnTo>
                    <a:pt x="53" y="20138"/>
                  </a:lnTo>
                  <a:lnTo>
                    <a:pt x="53" y="20151"/>
                  </a:lnTo>
                  <a:lnTo>
                    <a:pt x="53" y="20151"/>
                  </a:lnTo>
                  <a:lnTo>
                    <a:pt x="53" y="20164"/>
                  </a:lnTo>
                  <a:lnTo>
                    <a:pt x="54" y="20164"/>
                  </a:lnTo>
                  <a:lnTo>
                    <a:pt x="54" y="20177"/>
                  </a:lnTo>
                  <a:lnTo>
                    <a:pt x="55" y="20177"/>
                  </a:lnTo>
                  <a:lnTo>
                    <a:pt x="55" y="20190"/>
                  </a:lnTo>
                  <a:lnTo>
                    <a:pt x="55" y="20190"/>
                  </a:lnTo>
                  <a:lnTo>
                    <a:pt x="55" y="20203"/>
                  </a:lnTo>
                  <a:lnTo>
                    <a:pt x="56" y="20203"/>
                  </a:lnTo>
                  <a:lnTo>
                    <a:pt x="56" y="20215"/>
                  </a:lnTo>
                  <a:lnTo>
                    <a:pt x="57" y="20215"/>
                  </a:lnTo>
                  <a:lnTo>
                    <a:pt x="57" y="20228"/>
                  </a:lnTo>
                  <a:lnTo>
                    <a:pt x="57" y="20228"/>
                  </a:lnTo>
                  <a:lnTo>
                    <a:pt x="57" y="20241"/>
                  </a:lnTo>
                  <a:lnTo>
                    <a:pt x="58" y="20241"/>
                  </a:lnTo>
                  <a:lnTo>
                    <a:pt x="58" y="20254"/>
                  </a:lnTo>
                  <a:lnTo>
                    <a:pt x="59" y="20254"/>
                  </a:lnTo>
                  <a:lnTo>
                    <a:pt x="59" y="20267"/>
                  </a:lnTo>
                  <a:lnTo>
                    <a:pt x="60" y="20267"/>
                  </a:lnTo>
                  <a:lnTo>
                    <a:pt x="60" y="20280"/>
                  </a:lnTo>
                  <a:lnTo>
                    <a:pt x="60" y="20280"/>
                  </a:lnTo>
                  <a:lnTo>
                    <a:pt x="60" y="20292"/>
                  </a:lnTo>
                  <a:lnTo>
                    <a:pt x="61" y="20292"/>
                  </a:lnTo>
                  <a:lnTo>
                    <a:pt x="61" y="20305"/>
                  </a:lnTo>
                  <a:lnTo>
                    <a:pt x="62" y="20305"/>
                  </a:lnTo>
                  <a:lnTo>
                    <a:pt x="62" y="20318"/>
                  </a:lnTo>
                  <a:lnTo>
                    <a:pt x="62" y="20318"/>
                  </a:lnTo>
                  <a:lnTo>
                    <a:pt x="62" y="20331"/>
                  </a:lnTo>
                  <a:lnTo>
                    <a:pt x="63" y="20331"/>
                  </a:lnTo>
                  <a:lnTo>
                    <a:pt x="63" y="20344"/>
                  </a:lnTo>
                  <a:lnTo>
                    <a:pt x="64" y="20344"/>
                  </a:lnTo>
                  <a:lnTo>
                    <a:pt x="64" y="20357"/>
                  </a:lnTo>
                  <a:lnTo>
                    <a:pt x="64" y="20357"/>
                  </a:lnTo>
                  <a:lnTo>
                    <a:pt x="64" y="20370"/>
                  </a:lnTo>
                  <a:lnTo>
                    <a:pt x="65" y="20370"/>
                  </a:lnTo>
                  <a:lnTo>
                    <a:pt x="65" y="20382"/>
                  </a:lnTo>
                  <a:lnTo>
                    <a:pt x="66" y="20382"/>
                  </a:lnTo>
                  <a:lnTo>
                    <a:pt x="66" y="20395"/>
                  </a:lnTo>
                  <a:lnTo>
                    <a:pt x="66" y="20395"/>
                  </a:lnTo>
                  <a:lnTo>
                    <a:pt x="66" y="20408"/>
                  </a:lnTo>
                  <a:lnTo>
                    <a:pt x="67" y="20408"/>
                  </a:lnTo>
                  <a:lnTo>
                    <a:pt x="67" y="20421"/>
                  </a:lnTo>
                  <a:lnTo>
                    <a:pt x="68" y="20421"/>
                  </a:lnTo>
                  <a:lnTo>
                    <a:pt x="68" y="20434"/>
                  </a:lnTo>
                  <a:lnTo>
                    <a:pt x="69" y="20434"/>
                  </a:lnTo>
                  <a:lnTo>
                    <a:pt x="69" y="20446"/>
                  </a:lnTo>
                  <a:lnTo>
                    <a:pt x="69" y="20446"/>
                  </a:lnTo>
                  <a:lnTo>
                    <a:pt x="69" y="20459"/>
                  </a:lnTo>
                  <a:lnTo>
                    <a:pt x="70" y="20459"/>
                  </a:lnTo>
                  <a:lnTo>
                    <a:pt x="70" y="20472"/>
                  </a:lnTo>
                  <a:lnTo>
                    <a:pt x="18248" y="20472"/>
                  </a:lnTo>
                  <a:lnTo>
                    <a:pt x="18248" y="20483"/>
                  </a:lnTo>
                  <a:lnTo>
                    <a:pt x="18249" y="20481"/>
                  </a:lnTo>
                  <a:lnTo>
                    <a:pt x="18249" y="20496"/>
                  </a:lnTo>
                  <a:lnTo>
                    <a:pt x="18249" y="20494"/>
                  </a:lnTo>
                  <a:lnTo>
                    <a:pt x="18249" y="20509"/>
                  </a:lnTo>
                  <a:lnTo>
                    <a:pt x="18250" y="20507"/>
                  </a:lnTo>
                  <a:lnTo>
                    <a:pt x="18250" y="20522"/>
                  </a:lnTo>
                  <a:lnTo>
                    <a:pt x="18251" y="20520"/>
                  </a:lnTo>
                  <a:lnTo>
                    <a:pt x="18251" y="20535"/>
                  </a:lnTo>
                  <a:lnTo>
                    <a:pt x="18252" y="20533"/>
                  </a:lnTo>
                  <a:lnTo>
                    <a:pt x="18252" y="20548"/>
                  </a:lnTo>
                  <a:lnTo>
                    <a:pt x="18252" y="20545"/>
                  </a:lnTo>
                  <a:lnTo>
                    <a:pt x="18252" y="20560"/>
                  </a:lnTo>
                  <a:lnTo>
                    <a:pt x="18253" y="20558"/>
                  </a:lnTo>
                  <a:lnTo>
                    <a:pt x="18253" y="20573"/>
                  </a:lnTo>
                  <a:lnTo>
                    <a:pt x="18254" y="20571"/>
                  </a:lnTo>
                  <a:lnTo>
                    <a:pt x="18254" y="20586"/>
                  </a:lnTo>
                  <a:lnTo>
                    <a:pt x="18254" y="20584"/>
                  </a:lnTo>
                  <a:lnTo>
                    <a:pt x="18254" y="20599"/>
                  </a:lnTo>
                  <a:lnTo>
                    <a:pt x="18255" y="20597"/>
                  </a:lnTo>
                  <a:lnTo>
                    <a:pt x="18255" y="20612"/>
                  </a:lnTo>
                  <a:lnTo>
                    <a:pt x="18256" y="20610"/>
                  </a:lnTo>
                  <a:lnTo>
                    <a:pt x="18256" y="20625"/>
                  </a:lnTo>
                  <a:lnTo>
                    <a:pt x="18256" y="20622"/>
                  </a:lnTo>
                  <a:lnTo>
                    <a:pt x="18256" y="20638"/>
                  </a:lnTo>
                  <a:lnTo>
                    <a:pt x="18257" y="20635"/>
                  </a:lnTo>
                  <a:lnTo>
                    <a:pt x="18257" y="20650"/>
                  </a:lnTo>
                  <a:lnTo>
                    <a:pt x="18258" y="20648"/>
                  </a:lnTo>
                  <a:lnTo>
                    <a:pt x="18258" y="20663"/>
                  </a:lnTo>
                  <a:lnTo>
                    <a:pt x="18259" y="20661"/>
                  </a:lnTo>
                  <a:lnTo>
                    <a:pt x="18259" y="20676"/>
                  </a:lnTo>
                  <a:lnTo>
                    <a:pt x="18259" y="20674"/>
                  </a:lnTo>
                  <a:lnTo>
                    <a:pt x="18259" y="20689"/>
                  </a:lnTo>
                  <a:lnTo>
                    <a:pt x="18260" y="20687"/>
                  </a:lnTo>
                  <a:lnTo>
                    <a:pt x="18260" y="20702"/>
                  </a:lnTo>
                  <a:lnTo>
                    <a:pt x="18261" y="20700"/>
                  </a:lnTo>
                  <a:lnTo>
                    <a:pt x="18261" y="20714"/>
                  </a:lnTo>
                  <a:lnTo>
                    <a:pt x="18261" y="20712"/>
                  </a:lnTo>
                  <a:lnTo>
                    <a:pt x="18261" y="20727"/>
                  </a:lnTo>
                  <a:lnTo>
                    <a:pt x="18262" y="20725"/>
                  </a:lnTo>
                  <a:lnTo>
                    <a:pt x="18262" y="20740"/>
                  </a:lnTo>
                  <a:lnTo>
                    <a:pt x="18263" y="20738"/>
                  </a:lnTo>
                  <a:lnTo>
                    <a:pt x="18263" y="20753"/>
                  </a:lnTo>
                  <a:lnTo>
                    <a:pt x="18263" y="20751"/>
                  </a:lnTo>
                  <a:lnTo>
                    <a:pt x="18263" y="20766"/>
                  </a:lnTo>
                  <a:lnTo>
                    <a:pt x="18264" y="20764"/>
                  </a:lnTo>
                  <a:lnTo>
                    <a:pt x="18264" y="20779"/>
                  </a:lnTo>
                  <a:lnTo>
                    <a:pt x="18265" y="20776"/>
                  </a:lnTo>
                  <a:lnTo>
                    <a:pt x="18265" y="20792"/>
                  </a:lnTo>
                  <a:lnTo>
                    <a:pt x="18265" y="20790"/>
                  </a:lnTo>
                  <a:lnTo>
                    <a:pt x="18265" y="20804"/>
                  </a:lnTo>
                  <a:lnTo>
                    <a:pt x="18266" y="20802"/>
                  </a:lnTo>
                  <a:lnTo>
                    <a:pt x="18266" y="20817"/>
                  </a:lnTo>
                  <a:lnTo>
                    <a:pt x="18267" y="20815"/>
                  </a:lnTo>
                  <a:lnTo>
                    <a:pt x="18267" y="20830"/>
                  </a:lnTo>
                  <a:lnTo>
                    <a:pt x="18268" y="20828"/>
                  </a:lnTo>
                  <a:lnTo>
                    <a:pt x="18268" y="20843"/>
                  </a:lnTo>
                  <a:lnTo>
                    <a:pt x="18268" y="20841"/>
                  </a:lnTo>
                  <a:lnTo>
                    <a:pt x="18268" y="20856"/>
                  </a:lnTo>
                  <a:lnTo>
                    <a:pt x="18269" y="20853"/>
                  </a:lnTo>
                  <a:lnTo>
                    <a:pt x="18269" y="20868"/>
                  </a:lnTo>
                  <a:lnTo>
                    <a:pt x="18270" y="20866"/>
                  </a:lnTo>
                  <a:lnTo>
                    <a:pt x="18270" y="20881"/>
                  </a:lnTo>
                  <a:lnTo>
                    <a:pt x="18270" y="20879"/>
                  </a:lnTo>
                  <a:lnTo>
                    <a:pt x="18270" y="20894"/>
                  </a:lnTo>
                  <a:lnTo>
                    <a:pt x="18271" y="20892"/>
                  </a:lnTo>
                  <a:lnTo>
                    <a:pt x="18271" y="20907"/>
                  </a:lnTo>
                  <a:lnTo>
                    <a:pt x="18272" y="20905"/>
                  </a:lnTo>
                  <a:lnTo>
                    <a:pt x="18272" y="20920"/>
                  </a:lnTo>
                  <a:lnTo>
                    <a:pt x="18272" y="20918"/>
                  </a:lnTo>
                  <a:lnTo>
                    <a:pt x="18272" y="20933"/>
                  </a:lnTo>
                  <a:lnTo>
                    <a:pt x="18273" y="20931"/>
                  </a:lnTo>
                  <a:lnTo>
                    <a:pt x="18273" y="20945"/>
                  </a:lnTo>
                  <a:lnTo>
                    <a:pt x="18274" y="20943"/>
                  </a:lnTo>
                  <a:lnTo>
                    <a:pt x="18274" y="20958"/>
                  </a:lnTo>
                  <a:lnTo>
                    <a:pt x="18274" y="20956"/>
                  </a:lnTo>
                  <a:lnTo>
                    <a:pt x="18274" y="20971"/>
                  </a:lnTo>
                  <a:lnTo>
                    <a:pt x="18275" y="20969"/>
                  </a:lnTo>
                  <a:lnTo>
                    <a:pt x="18275" y="20984"/>
                  </a:lnTo>
                  <a:lnTo>
                    <a:pt x="18276" y="20982"/>
                  </a:lnTo>
                  <a:lnTo>
                    <a:pt x="18276" y="20997"/>
                  </a:lnTo>
                  <a:lnTo>
                    <a:pt x="18276" y="20995"/>
                  </a:lnTo>
                  <a:lnTo>
                    <a:pt x="18276" y="21010"/>
                  </a:lnTo>
                  <a:lnTo>
                    <a:pt x="18277" y="21007"/>
                  </a:lnTo>
                  <a:lnTo>
                    <a:pt x="18277" y="21023"/>
                  </a:lnTo>
                  <a:lnTo>
                    <a:pt x="18278" y="21020"/>
                  </a:lnTo>
                  <a:lnTo>
                    <a:pt x="18278" y="21035"/>
                  </a:lnTo>
                  <a:lnTo>
                    <a:pt x="18279" y="21033"/>
                  </a:lnTo>
                  <a:lnTo>
                    <a:pt x="18279" y="21048"/>
                  </a:lnTo>
                  <a:lnTo>
                    <a:pt x="18279" y="21046"/>
                  </a:lnTo>
                  <a:lnTo>
                    <a:pt x="18279" y="21061"/>
                  </a:lnTo>
                  <a:lnTo>
                    <a:pt x="18280" y="21059"/>
                  </a:lnTo>
                  <a:lnTo>
                    <a:pt x="18280" y="21074"/>
                  </a:lnTo>
                  <a:lnTo>
                    <a:pt x="18281" y="21072"/>
                  </a:lnTo>
                  <a:lnTo>
                    <a:pt x="18281" y="21087"/>
                  </a:lnTo>
                  <a:lnTo>
                    <a:pt x="18281" y="21084"/>
                  </a:lnTo>
                  <a:lnTo>
                    <a:pt x="18281" y="21099"/>
                  </a:lnTo>
                  <a:lnTo>
                    <a:pt x="18282" y="21097"/>
                  </a:lnTo>
                  <a:lnTo>
                    <a:pt x="18282" y="21112"/>
                  </a:lnTo>
                  <a:lnTo>
                    <a:pt x="18283" y="21110"/>
                  </a:lnTo>
                  <a:lnTo>
                    <a:pt x="18283" y="21125"/>
                  </a:lnTo>
                  <a:lnTo>
                    <a:pt x="18283" y="21123"/>
                  </a:lnTo>
                  <a:lnTo>
                    <a:pt x="18283" y="21138"/>
                  </a:lnTo>
                  <a:lnTo>
                    <a:pt x="18284" y="21136"/>
                  </a:lnTo>
                  <a:lnTo>
                    <a:pt x="18284" y="21151"/>
                  </a:lnTo>
                  <a:lnTo>
                    <a:pt x="18285" y="21149"/>
                  </a:lnTo>
                  <a:lnTo>
                    <a:pt x="18285" y="21164"/>
                  </a:lnTo>
                  <a:lnTo>
                    <a:pt x="18286" y="21161"/>
                  </a:lnTo>
                  <a:lnTo>
                    <a:pt x="18286" y="21176"/>
                  </a:lnTo>
                  <a:lnTo>
                    <a:pt x="18286" y="21174"/>
                  </a:lnTo>
                  <a:lnTo>
                    <a:pt x="18286" y="21189"/>
                  </a:lnTo>
                  <a:lnTo>
                    <a:pt x="18287" y="21187"/>
                  </a:lnTo>
                  <a:lnTo>
                    <a:pt x="18287" y="21202"/>
                  </a:lnTo>
                  <a:lnTo>
                    <a:pt x="18288" y="21200"/>
                  </a:lnTo>
                  <a:lnTo>
                    <a:pt x="18288" y="21215"/>
                  </a:lnTo>
                  <a:lnTo>
                    <a:pt x="18288" y="21213"/>
                  </a:lnTo>
                  <a:lnTo>
                    <a:pt x="18288" y="21228"/>
                  </a:lnTo>
                  <a:lnTo>
                    <a:pt x="18289" y="21226"/>
                  </a:lnTo>
                  <a:lnTo>
                    <a:pt x="18289" y="21241"/>
                  </a:lnTo>
                  <a:lnTo>
                    <a:pt x="18290" y="21239"/>
                  </a:lnTo>
                  <a:lnTo>
                    <a:pt x="18290" y="21254"/>
                  </a:lnTo>
                  <a:lnTo>
                    <a:pt x="18290" y="21251"/>
                  </a:lnTo>
                  <a:lnTo>
                    <a:pt x="18290" y="21266"/>
                  </a:lnTo>
                  <a:lnTo>
                    <a:pt x="18291" y="21264"/>
                  </a:lnTo>
                  <a:lnTo>
                    <a:pt x="18291" y="21279"/>
                  </a:lnTo>
                  <a:lnTo>
                    <a:pt x="18292" y="21277"/>
                  </a:lnTo>
                  <a:lnTo>
                    <a:pt x="18292" y="21292"/>
                  </a:lnTo>
                  <a:lnTo>
                    <a:pt x="18292" y="21290"/>
                  </a:lnTo>
                  <a:lnTo>
                    <a:pt x="18292" y="21305"/>
                  </a:lnTo>
                  <a:lnTo>
                    <a:pt x="18293" y="21303"/>
                  </a:lnTo>
                  <a:lnTo>
                    <a:pt x="18293" y="21318"/>
                  </a:lnTo>
                  <a:lnTo>
                    <a:pt x="18294" y="21316"/>
                  </a:lnTo>
                  <a:lnTo>
                    <a:pt x="18294" y="21330"/>
                  </a:lnTo>
                  <a:lnTo>
                    <a:pt x="18295" y="21328"/>
                  </a:lnTo>
                  <a:lnTo>
                    <a:pt x="18295" y="21343"/>
                  </a:lnTo>
                  <a:lnTo>
                    <a:pt x="18295" y="21341"/>
                  </a:lnTo>
                  <a:lnTo>
                    <a:pt x="18295" y="21356"/>
                  </a:lnTo>
                  <a:lnTo>
                    <a:pt x="18296" y="21354"/>
                  </a:lnTo>
                  <a:lnTo>
                    <a:pt x="18296" y="21369"/>
                  </a:lnTo>
                  <a:lnTo>
                    <a:pt x="18297" y="21367"/>
                  </a:lnTo>
                  <a:lnTo>
                    <a:pt x="18297" y="21382"/>
                  </a:lnTo>
                  <a:lnTo>
                    <a:pt x="18297" y="21380"/>
                  </a:lnTo>
                  <a:lnTo>
                    <a:pt x="18297" y="21395"/>
                  </a:lnTo>
                  <a:lnTo>
                    <a:pt x="18298" y="21392"/>
                  </a:lnTo>
                  <a:lnTo>
                    <a:pt x="18298" y="21407"/>
                  </a:lnTo>
                  <a:lnTo>
                    <a:pt x="18299" y="21405"/>
                  </a:lnTo>
                  <a:lnTo>
                    <a:pt x="18299" y="21420"/>
                  </a:lnTo>
                  <a:lnTo>
                    <a:pt x="18299" y="21418"/>
                  </a:lnTo>
                  <a:lnTo>
                    <a:pt x="18299" y="21433"/>
                  </a:lnTo>
                  <a:lnTo>
                    <a:pt x="18300" y="21431"/>
                  </a:lnTo>
                  <a:lnTo>
                    <a:pt x="18300" y="21446"/>
                  </a:lnTo>
                  <a:lnTo>
                    <a:pt x="18301" y="21444"/>
                  </a:lnTo>
                  <a:lnTo>
                    <a:pt x="18301" y="21459"/>
                  </a:lnTo>
                  <a:lnTo>
                    <a:pt x="18301" y="21457"/>
                  </a:lnTo>
                  <a:lnTo>
                    <a:pt x="18301" y="21472"/>
                  </a:lnTo>
                  <a:lnTo>
                    <a:pt x="18302" y="21470"/>
                  </a:lnTo>
                  <a:lnTo>
                    <a:pt x="18302" y="21485"/>
                  </a:lnTo>
                  <a:lnTo>
                    <a:pt x="18303" y="21482"/>
                  </a:lnTo>
                  <a:lnTo>
                    <a:pt x="18303" y="21497"/>
                  </a:lnTo>
                  <a:lnTo>
                    <a:pt x="18303" y="21495"/>
                  </a:lnTo>
                  <a:lnTo>
                    <a:pt x="18303" y="21510"/>
                  </a:lnTo>
                  <a:lnTo>
                    <a:pt x="18304" y="21508"/>
                  </a:lnTo>
                  <a:lnTo>
                    <a:pt x="18304" y="21523"/>
                  </a:lnTo>
                  <a:lnTo>
                    <a:pt x="18305" y="21521"/>
                  </a:lnTo>
                  <a:lnTo>
                    <a:pt x="18305" y="21536"/>
                  </a:lnTo>
                  <a:lnTo>
                    <a:pt x="18306" y="21534"/>
                  </a:lnTo>
                  <a:lnTo>
                    <a:pt x="18306" y="21549"/>
                  </a:lnTo>
                  <a:lnTo>
                    <a:pt x="18306" y="21547"/>
                  </a:lnTo>
                  <a:lnTo>
                    <a:pt x="18306" y="21561"/>
                  </a:lnTo>
                  <a:lnTo>
                    <a:pt x="18307" y="21559"/>
                  </a:lnTo>
                  <a:lnTo>
                    <a:pt x="18307" y="21574"/>
                  </a:lnTo>
                  <a:lnTo>
                    <a:pt x="18308" y="21572"/>
                  </a:lnTo>
                  <a:lnTo>
                    <a:pt x="18308" y="21587"/>
                  </a:lnTo>
                  <a:lnTo>
                    <a:pt x="18308" y="21585"/>
                  </a:lnTo>
                  <a:lnTo>
                    <a:pt x="18308" y="21600"/>
                  </a:lnTo>
                  <a:cubicBezTo>
                    <a:pt x="18308" y="21600"/>
                    <a:pt x="21600" y="11448"/>
                    <a:pt x="21600" y="1144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31" name="Shape 6546"/>
          <p:cNvSpPr/>
          <p:nvPr/>
        </p:nvSpPr>
        <p:spPr>
          <a:xfrm>
            <a:off x="2547593" y="3068798"/>
            <a:ext cx="4024215" cy="1023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8298" y="0"/>
                </a:lnTo>
                <a:lnTo>
                  <a:pt x="18298" y="1200"/>
                </a:lnTo>
                <a:lnTo>
                  <a:pt x="0" y="1200"/>
                </a:lnTo>
                <a:lnTo>
                  <a:pt x="0" y="20400"/>
                </a:lnTo>
                <a:lnTo>
                  <a:pt x="18298" y="20400"/>
                </a:lnTo>
                <a:lnTo>
                  <a:pt x="18298" y="21600"/>
                </a:lnTo>
                <a:cubicBezTo>
                  <a:pt x="18298" y="21600"/>
                  <a:pt x="21600" y="10800"/>
                  <a:pt x="21600" y="10800"/>
                </a:cubicBezTo>
                <a:close/>
              </a:path>
            </a:pathLst>
          </a:custGeom>
          <a:gradFill flip="none" rotWithShape="1">
            <a:gsLst>
              <a:gs pos="26910">
                <a:srgbClr val="F0F2F5"/>
              </a:gs>
              <a:gs pos="100000">
                <a:srgbClr val="D2D4D7"/>
              </a:gs>
            </a:gsLst>
            <a:path path="shape">
              <a:fillToRect l="33986" t="18224" r="66013" b="81775"/>
            </a:path>
          </a:gradFill>
          <a:ln w="12700" cap="flat">
            <a:noFill/>
            <a:miter lim="400000"/>
          </a:ln>
          <a:effectLst>
            <a:outerShdw blurRad="190500" dist="190500" dir="5400000" rotWithShape="0">
              <a:srgbClr val="000000">
                <a:alpha val="52693"/>
              </a:srgbClr>
            </a:outerShdw>
          </a:effectLst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132" name="组合 131"/>
          <p:cNvGrpSpPr/>
          <p:nvPr/>
        </p:nvGrpSpPr>
        <p:grpSpPr>
          <a:xfrm>
            <a:off x="1071033" y="2218171"/>
            <a:ext cx="5112600" cy="1088981"/>
            <a:chOff x="1071033" y="2218171"/>
            <a:chExt cx="5112600" cy="1088981"/>
          </a:xfrm>
          <a:solidFill>
            <a:srgbClr val="00AFF2"/>
          </a:solidFill>
        </p:grpSpPr>
        <p:grpSp>
          <p:nvGrpSpPr>
            <p:cNvPr id="133" name="组合 132"/>
            <p:cNvGrpSpPr/>
            <p:nvPr/>
          </p:nvGrpSpPr>
          <p:grpSpPr>
            <a:xfrm>
              <a:off x="1071033" y="2274344"/>
              <a:ext cx="1083467" cy="975248"/>
              <a:chOff x="1071033" y="2274344"/>
              <a:chExt cx="1083467" cy="975248"/>
            </a:xfrm>
            <a:grpFill/>
          </p:grpSpPr>
          <p:sp>
            <p:nvSpPr>
              <p:cNvPr id="135" name="Shape 6548"/>
              <p:cNvSpPr/>
              <p:nvPr/>
            </p:nvSpPr>
            <p:spPr>
              <a:xfrm>
                <a:off x="1071033" y="2274344"/>
                <a:ext cx="1083467" cy="9752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7" y="1447"/>
                    </a:moveTo>
                    <a:lnTo>
                      <a:pt x="21597" y="1433"/>
                    </a:lnTo>
                    <a:lnTo>
                      <a:pt x="21595" y="1433"/>
                    </a:lnTo>
                    <a:lnTo>
                      <a:pt x="21595" y="1419"/>
                    </a:lnTo>
                    <a:lnTo>
                      <a:pt x="21592" y="1419"/>
                    </a:lnTo>
                    <a:lnTo>
                      <a:pt x="21592" y="1404"/>
                    </a:lnTo>
                    <a:lnTo>
                      <a:pt x="21590" y="1404"/>
                    </a:lnTo>
                    <a:lnTo>
                      <a:pt x="21590" y="1390"/>
                    </a:lnTo>
                    <a:lnTo>
                      <a:pt x="21587" y="1390"/>
                    </a:lnTo>
                    <a:lnTo>
                      <a:pt x="21587" y="1376"/>
                    </a:lnTo>
                    <a:lnTo>
                      <a:pt x="21585" y="1376"/>
                    </a:lnTo>
                    <a:lnTo>
                      <a:pt x="21585" y="1361"/>
                    </a:lnTo>
                    <a:lnTo>
                      <a:pt x="21582" y="1361"/>
                    </a:lnTo>
                    <a:lnTo>
                      <a:pt x="21582" y="1347"/>
                    </a:lnTo>
                    <a:lnTo>
                      <a:pt x="21579" y="1347"/>
                    </a:lnTo>
                    <a:lnTo>
                      <a:pt x="21579" y="1333"/>
                    </a:lnTo>
                    <a:lnTo>
                      <a:pt x="21577" y="1333"/>
                    </a:lnTo>
                    <a:lnTo>
                      <a:pt x="21577" y="1318"/>
                    </a:lnTo>
                    <a:lnTo>
                      <a:pt x="21574" y="1318"/>
                    </a:lnTo>
                    <a:lnTo>
                      <a:pt x="21574" y="1304"/>
                    </a:lnTo>
                    <a:lnTo>
                      <a:pt x="21572" y="1304"/>
                    </a:lnTo>
                    <a:lnTo>
                      <a:pt x="21572" y="1290"/>
                    </a:lnTo>
                    <a:lnTo>
                      <a:pt x="21569" y="1290"/>
                    </a:lnTo>
                    <a:lnTo>
                      <a:pt x="21569" y="1275"/>
                    </a:lnTo>
                    <a:lnTo>
                      <a:pt x="21566" y="1275"/>
                    </a:lnTo>
                    <a:lnTo>
                      <a:pt x="21566" y="1261"/>
                    </a:lnTo>
                    <a:lnTo>
                      <a:pt x="21564" y="1261"/>
                    </a:lnTo>
                    <a:lnTo>
                      <a:pt x="21564" y="1247"/>
                    </a:lnTo>
                    <a:lnTo>
                      <a:pt x="21561" y="1247"/>
                    </a:lnTo>
                    <a:lnTo>
                      <a:pt x="21561" y="1233"/>
                    </a:lnTo>
                    <a:lnTo>
                      <a:pt x="21559" y="1233"/>
                    </a:lnTo>
                    <a:lnTo>
                      <a:pt x="21559" y="1218"/>
                    </a:lnTo>
                    <a:lnTo>
                      <a:pt x="21556" y="1218"/>
                    </a:lnTo>
                    <a:lnTo>
                      <a:pt x="21556" y="1204"/>
                    </a:lnTo>
                    <a:lnTo>
                      <a:pt x="21554" y="1204"/>
                    </a:lnTo>
                    <a:lnTo>
                      <a:pt x="21554" y="1189"/>
                    </a:lnTo>
                    <a:lnTo>
                      <a:pt x="21551" y="1189"/>
                    </a:lnTo>
                    <a:lnTo>
                      <a:pt x="21551" y="1175"/>
                    </a:lnTo>
                    <a:lnTo>
                      <a:pt x="21548" y="1175"/>
                    </a:lnTo>
                    <a:lnTo>
                      <a:pt x="21548" y="1161"/>
                    </a:lnTo>
                    <a:lnTo>
                      <a:pt x="21546" y="1161"/>
                    </a:lnTo>
                    <a:lnTo>
                      <a:pt x="21546" y="1146"/>
                    </a:lnTo>
                    <a:lnTo>
                      <a:pt x="21543" y="1146"/>
                    </a:lnTo>
                    <a:lnTo>
                      <a:pt x="21543" y="1132"/>
                    </a:lnTo>
                    <a:lnTo>
                      <a:pt x="21541" y="1132"/>
                    </a:lnTo>
                    <a:lnTo>
                      <a:pt x="21541" y="1118"/>
                    </a:lnTo>
                    <a:lnTo>
                      <a:pt x="21538" y="1118"/>
                    </a:lnTo>
                    <a:lnTo>
                      <a:pt x="21538" y="1103"/>
                    </a:lnTo>
                    <a:lnTo>
                      <a:pt x="21535" y="1103"/>
                    </a:lnTo>
                    <a:lnTo>
                      <a:pt x="21535" y="1089"/>
                    </a:lnTo>
                    <a:lnTo>
                      <a:pt x="21533" y="1089"/>
                    </a:lnTo>
                    <a:lnTo>
                      <a:pt x="21533" y="1075"/>
                    </a:lnTo>
                    <a:lnTo>
                      <a:pt x="21530" y="1075"/>
                    </a:lnTo>
                    <a:lnTo>
                      <a:pt x="21530" y="1061"/>
                    </a:lnTo>
                    <a:lnTo>
                      <a:pt x="21528" y="1061"/>
                    </a:lnTo>
                    <a:lnTo>
                      <a:pt x="21528" y="1046"/>
                    </a:lnTo>
                    <a:lnTo>
                      <a:pt x="21525" y="1046"/>
                    </a:lnTo>
                    <a:lnTo>
                      <a:pt x="21525" y="1032"/>
                    </a:lnTo>
                    <a:lnTo>
                      <a:pt x="21523" y="1032"/>
                    </a:lnTo>
                    <a:lnTo>
                      <a:pt x="21523" y="1017"/>
                    </a:lnTo>
                    <a:lnTo>
                      <a:pt x="21520" y="1017"/>
                    </a:lnTo>
                    <a:lnTo>
                      <a:pt x="21520" y="1003"/>
                    </a:lnTo>
                    <a:lnTo>
                      <a:pt x="21517" y="1003"/>
                    </a:lnTo>
                    <a:lnTo>
                      <a:pt x="21517" y="989"/>
                    </a:lnTo>
                    <a:lnTo>
                      <a:pt x="21515" y="989"/>
                    </a:lnTo>
                    <a:lnTo>
                      <a:pt x="21515" y="974"/>
                    </a:lnTo>
                    <a:lnTo>
                      <a:pt x="21512" y="974"/>
                    </a:lnTo>
                    <a:lnTo>
                      <a:pt x="21512" y="960"/>
                    </a:lnTo>
                    <a:lnTo>
                      <a:pt x="21510" y="960"/>
                    </a:lnTo>
                    <a:lnTo>
                      <a:pt x="21510" y="946"/>
                    </a:lnTo>
                    <a:lnTo>
                      <a:pt x="21507" y="946"/>
                    </a:lnTo>
                    <a:lnTo>
                      <a:pt x="21507" y="932"/>
                    </a:lnTo>
                    <a:lnTo>
                      <a:pt x="21505" y="932"/>
                    </a:lnTo>
                    <a:lnTo>
                      <a:pt x="21505" y="917"/>
                    </a:lnTo>
                    <a:lnTo>
                      <a:pt x="21502" y="917"/>
                    </a:lnTo>
                    <a:lnTo>
                      <a:pt x="21502" y="903"/>
                    </a:lnTo>
                    <a:lnTo>
                      <a:pt x="21499" y="903"/>
                    </a:lnTo>
                    <a:lnTo>
                      <a:pt x="21499" y="889"/>
                    </a:lnTo>
                    <a:lnTo>
                      <a:pt x="21497" y="889"/>
                    </a:lnTo>
                    <a:lnTo>
                      <a:pt x="21497" y="874"/>
                    </a:lnTo>
                    <a:lnTo>
                      <a:pt x="21494" y="874"/>
                    </a:lnTo>
                    <a:lnTo>
                      <a:pt x="21494" y="860"/>
                    </a:lnTo>
                    <a:lnTo>
                      <a:pt x="21492" y="860"/>
                    </a:lnTo>
                    <a:lnTo>
                      <a:pt x="21492" y="845"/>
                    </a:lnTo>
                    <a:lnTo>
                      <a:pt x="21489" y="845"/>
                    </a:lnTo>
                    <a:lnTo>
                      <a:pt x="21489" y="831"/>
                    </a:lnTo>
                    <a:lnTo>
                      <a:pt x="21486" y="831"/>
                    </a:lnTo>
                    <a:lnTo>
                      <a:pt x="21486" y="817"/>
                    </a:lnTo>
                    <a:lnTo>
                      <a:pt x="21484" y="817"/>
                    </a:lnTo>
                    <a:lnTo>
                      <a:pt x="21484" y="802"/>
                    </a:lnTo>
                    <a:lnTo>
                      <a:pt x="21481" y="802"/>
                    </a:lnTo>
                    <a:lnTo>
                      <a:pt x="21481" y="788"/>
                    </a:lnTo>
                    <a:lnTo>
                      <a:pt x="21479" y="788"/>
                    </a:lnTo>
                    <a:lnTo>
                      <a:pt x="21479" y="774"/>
                    </a:lnTo>
                    <a:lnTo>
                      <a:pt x="21476" y="774"/>
                    </a:lnTo>
                    <a:lnTo>
                      <a:pt x="21476" y="760"/>
                    </a:lnTo>
                    <a:lnTo>
                      <a:pt x="21474" y="760"/>
                    </a:lnTo>
                    <a:lnTo>
                      <a:pt x="21474" y="745"/>
                    </a:lnTo>
                    <a:lnTo>
                      <a:pt x="21471" y="745"/>
                    </a:lnTo>
                    <a:lnTo>
                      <a:pt x="21471" y="731"/>
                    </a:lnTo>
                    <a:lnTo>
                      <a:pt x="21468" y="731"/>
                    </a:lnTo>
                    <a:lnTo>
                      <a:pt x="21468" y="716"/>
                    </a:lnTo>
                    <a:lnTo>
                      <a:pt x="21466" y="716"/>
                    </a:lnTo>
                    <a:lnTo>
                      <a:pt x="21466" y="702"/>
                    </a:lnTo>
                    <a:lnTo>
                      <a:pt x="21463" y="702"/>
                    </a:lnTo>
                    <a:lnTo>
                      <a:pt x="21463" y="688"/>
                    </a:lnTo>
                    <a:lnTo>
                      <a:pt x="21461" y="688"/>
                    </a:lnTo>
                    <a:lnTo>
                      <a:pt x="21461" y="674"/>
                    </a:lnTo>
                    <a:lnTo>
                      <a:pt x="21458" y="674"/>
                    </a:lnTo>
                    <a:lnTo>
                      <a:pt x="21458" y="659"/>
                    </a:lnTo>
                    <a:lnTo>
                      <a:pt x="21456" y="659"/>
                    </a:lnTo>
                    <a:lnTo>
                      <a:pt x="21456" y="645"/>
                    </a:lnTo>
                    <a:lnTo>
                      <a:pt x="21453" y="645"/>
                    </a:lnTo>
                    <a:lnTo>
                      <a:pt x="21453" y="631"/>
                    </a:lnTo>
                    <a:lnTo>
                      <a:pt x="21450" y="631"/>
                    </a:lnTo>
                    <a:lnTo>
                      <a:pt x="21450" y="616"/>
                    </a:lnTo>
                    <a:lnTo>
                      <a:pt x="21448" y="616"/>
                    </a:lnTo>
                    <a:lnTo>
                      <a:pt x="21448" y="602"/>
                    </a:lnTo>
                    <a:lnTo>
                      <a:pt x="21445" y="602"/>
                    </a:lnTo>
                    <a:lnTo>
                      <a:pt x="21445" y="588"/>
                    </a:lnTo>
                    <a:lnTo>
                      <a:pt x="21443" y="588"/>
                    </a:lnTo>
                    <a:lnTo>
                      <a:pt x="21443" y="573"/>
                    </a:lnTo>
                    <a:lnTo>
                      <a:pt x="21440" y="573"/>
                    </a:lnTo>
                    <a:lnTo>
                      <a:pt x="21440" y="559"/>
                    </a:lnTo>
                    <a:lnTo>
                      <a:pt x="21437" y="559"/>
                    </a:lnTo>
                    <a:lnTo>
                      <a:pt x="21437" y="544"/>
                    </a:lnTo>
                    <a:lnTo>
                      <a:pt x="21435" y="544"/>
                    </a:lnTo>
                    <a:lnTo>
                      <a:pt x="21435" y="530"/>
                    </a:lnTo>
                    <a:lnTo>
                      <a:pt x="21432" y="530"/>
                    </a:lnTo>
                    <a:lnTo>
                      <a:pt x="21432" y="516"/>
                    </a:lnTo>
                    <a:lnTo>
                      <a:pt x="21430" y="516"/>
                    </a:lnTo>
                    <a:lnTo>
                      <a:pt x="21430" y="502"/>
                    </a:lnTo>
                    <a:lnTo>
                      <a:pt x="21427" y="502"/>
                    </a:lnTo>
                    <a:lnTo>
                      <a:pt x="21427" y="487"/>
                    </a:lnTo>
                    <a:lnTo>
                      <a:pt x="21425" y="487"/>
                    </a:lnTo>
                    <a:lnTo>
                      <a:pt x="21425" y="473"/>
                    </a:lnTo>
                    <a:lnTo>
                      <a:pt x="21422" y="473"/>
                    </a:lnTo>
                    <a:lnTo>
                      <a:pt x="21422" y="459"/>
                    </a:lnTo>
                    <a:lnTo>
                      <a:pt x="21419" y="459"/>
                    </a:lnTo>
                    <a:lnTo>
                      <a:pt x="21419" y="444"/>
                    </a:lnTo>
                    <a:lnTo>
                      <a:pt x="21417" y="444"/>
                    </a:lnTo>
                    <a:lnTo>
                      <a:pt x="21417" y="430"/>
                    </a:lnTo>
                    <a:lnTo>
                      <a:pt x="21414" y="430"/>
                    </a:lnTo>
                    <a:lnTo>
                      <a:pt x="21414" y="416"/>
                    </a:lnTo>
                    <a:lnTo>
                      <a:pt x="21412" y="416"/>
                    </a:lnTo>
                    <a:lnTo>
                      <a:pt x="21412" y="401"/>
                    </a:lnTo>
                    <a:lnTo>
                      <a:pt x="21409" y="401"/>
                    </a:lnTo>
                    <a:lnTo>
                      <a:pt x="21409" y="387"/>
                    </a:lnTo>
                    <a:lnTo>
                      <a:pt x="21407" y="387"/>
                    </a:lnTo>
                    <a:lnTo>
                      <a:pt x="21407" y="373"/>
                    </a:lnTo>
                    <a:lnTo>
                      <a:pt x="21404" y="373"/>
                    </a:lnTo>
                    <a:lnTo>
                      <a:pt x="21404" y="358"/>
                    </a:lnTo>
                    <a:lnTo>
                      <a:pt x="21401" y="358"/>
                    </a:lnTo>
                    <a:lnTo>
                      <a:pt x="21401" y="344"/>
                    </a:lnTo>
                    <a:lnTo>
                      <a:pt x="21399" y="344"/>
                    </a:lnTo>
                    <a:lnTo>
                      <a:pt x="21399" y="330"/>
                    </a:lnTo>
                    <a:lnTo>
                      <a:pt x="21396" y="330"/>
                    </a:lnTo>
                    <a:lnTo>
                      <a:pt x="21396" y="315"/>
                    </a:lnTo>
                    <a:lnTo>
                      <a:pt x="21394" y="315"/>
                    </a:lnTo>
                    <a:lnTo>
                      <a:pt x="21394" y="301"/>
                    </a:lnTo>
                    <a:lnTo>
                      <a:pt x="21391" y="301"/>
                    </a:lnTo>
                    <a:lnTo>
                      <a:pt x="21391" y="287"/>
                    </a:lnTo>
                    <a:lnTo>
                      <a:pt x="21388" y="287"/>
                    </a:lnTo>
                    <a:lnTo>
                      <a:pt x="21388" y="272"/>
                    </a:lnTo>
                    <a:lnTo>
                      <a:pt x="21386" y="272"/>
                    </a:lnTo>
                    <a:lnTo>
                      <a:pt x="21386" y="258"/>
                    </a:lnTo>
                    <a:lnTo>
                      <a:pt x="21383" y="258"/>
                    </a:lnTo>
                    <a:lnTo>
                      <a:pt x="21383" y="244"/>
                    </a:lnTo>
                    <a:lnTo>
                      <a:pt x="21381" y="244"/>
                    </a:lnTo>
                    <a:lnTo>
                      <a:pt x="21381" y="229"/>
                    </a:lnTo>
                    <a:lnTo>
                      <a:pt x="21378" y="229"/>
                    </a:lnTo>
                    <a:lnTo>
                      <a:pt x="21378" y="215"/>
                    </a:lnTo>
                    <a:lnTo>
                      <a:pt x="21376" y="215"/>
                    </a:lnTo>
                    <a:lnTo>
                      <a:pt x="21376" y="201"/>
                    </a:lnTo>
                    <a:lnTo>
                      <a:pt x="21373" y="201"/>
                    </a:lnTo>
                    <a:lnTo>
                      <a:pt x="21373" y="186"/>
                    </a:lnTo>
                    <a:lnTo>
                      <a:pt x="21370" y="186"/>
                    </a:lnTo>
                    <a:lnTo>
                      <a:pt x="21370" y="172"/>
                    </a:lnTo>
                    <a:lnTo>
                      <a:pt x="21368" y="172"/>
                    </a:lnTo>
                    <a:lnTo>
                      <a:pt x="21368" y="158"/>
                    </a:lnTo>
                    <a:lnTo>
                      <a:pt x="21365" y="158"/>
                    </a:lnTo>
                    <a:lnTo>
                      <a:pt x="21365" y="143"/>
                    </a:lnTo>
                    <a:lnTo>
                      <a:pt x="21363" y="143"/>
                    </a:lnTo>
                    <a:lnTo>
                      <a:pt x="21363" y="129"/>
                    </a:lnTo>
                    <a:lnTo>
                      <a:pt x="21360" y="129"/>
                    </a:lnTo>
                    <a:lnTo>
                      <a:pt x="21360" y="115"/>
                    </a:lnTo>
                    <a:lnTo>
                      <a:pt x="21358" y="115"/>
                    </a:lnTo>
                    <a:lnTo>
                      <a:pt x="21358" y="100"/>
                    </a:lnTo>
                    <a:lnTo>
                      <a:pt x="21355" y="100"/>
                    </a:lnTo>
                    <a:lnTo>
                      <a:pt x="21355" y="86"/>
                    </a:lnTo>
                    <a:lnTo>
                      <a:pt x="21352" y="86"/>
                    </a:lnTo>
                    <a:lnTo>
                      <a:pt x="21352" y="72"/>
                    </a:lnTo>
                    <a:lnTo>
                      <a:pt x="21350" y="72"/>
                    </a:lnTo>
                    <a:lnTo>
                      <a:pt x="21350" y="57"/>
                    </a:lnTo>
                    <a:lnTo>
                      <a:pt x="21347" y="57"/>
                    </a:lnTo>
                    <a:lnTo>
                      <a:pt x="21347" y="43"/>
                    </a:lnTo>
                    <a:lnTo>
                      <a:pt x="21345" y="43"/>
                    </a:lnTo>
                    <a:lnTo>
                      <a:pt x="21345" y="29"/>
                    </a:lnTo>
                    <a:lnTo>
                      <a:pt x="21342" y="29"/>
                    </a:lnTo>
                    <a:lnTo>
                      <a:pt x="21342" y="14"/>
                    </a:lnTo>
                    <a:lnTo>
                      <a:pt x="21339" y="14"/>
                    </a:lnTo>
                    <a:lnTo>
                      <a:pt x="21339" y="0"/>
                    </a:lnTo>
                    <a:lnTo>
                      <a:pt x="1814" y="0"/>
                    </a:lnTo>
                    <a:cubicBezTo>
                      <a:pt x="816" y="0"/>
                      <a:pt x="0" y="907"/>
                      <a:pt x="0" y="2015"/>
                    </a:cubicBezTo>
                    <a:lnTo>
                      <a:pt x="0" y="18137"/>
                    </a:lnTo>
                    <a:cubicBezTo>
                      <a:pt x="0" y="18278"/>
                      <a:pt x="13" y="18416"/>
                      <a:pt x="38" y="18548"/>
                    </a:cubicBezTo>
                    <a:cubicBezTo>
                      <a:pt x="39" y="18553"/>
                      <a:pt x="40" y="18558"/>
                      <a:pt x="41" y="18563"/>
                    </a:cubicBezTo>
                    <a:cubicBezTo>
                      <a:pt x="42" y="18568"/>
                      <a:pt x="43" y="18572"/>
                      <a:pt x="44" y="18577"/>
                    </a:cubicBezTo>
                    <a:cubicBezTo>
                      <a:pt x="45" y="18582"/>
                      <a:pt x="45" y="18587"/>
                      <a:pt x="46" y="18592"/>
                    </a:cubicBezTo>
                    <a:cubicBezTo>
                      <a:pt x="47" y="18596"/>
                      <a:pt x="48" y="18601"/>
                      <a:pt x="49" y="18606"/>
                    </a:cubicBezTo>
                    <a:cubicBezTo>
                      <a:pt x="50" y="18610"/>
                      <a:pt x="50" y="18615"/>
                      <a:pt x="51" y="18620"/>
                    </a:cubicBezTo>
                    <a:cubicBezTo>
                      <a:pt x="52" y="18625"/>
                      <a:pt x="53" y="18630"/>
                      <a:pt x="54" y="18634"/>
                    </a:cubicBezTo>
                    <a:cubicBezTo>
                      <a:pt x="55" y="18639"/>
                      <a:pt x="56" y="18644"/>
                      <a:pt x="57" y="18649"/>
                    </a:cubicBezTo>
                    <a:cubicBezTo>
                      <a:pt x="57" y="18654"/>
                      <a:pt x="58" y="18659"/>
                      <a:pt x="59" y="18664"/>
                    </a:cubicBezTo>
                    <a:cubicBezTo>
                      <a:pt x="60" y="18668"/>
                      <a:pt x="61" y="18672"/>
                      <a:pt x="62" y="18676"/>
                    </a:cubicBezTo>
                    <a:cubicBezTo>
                      <a:pt x="62" y="18682"/>
                      <a:pt x="63" y="18687"/>
                      <a:pt x="64" y="18693"/>
                    </a:cubicBezTo>
                    <a:cubicBezTo>
                      <a:pt x="65" y="18697"/>
                      <a:pt x="66" y="18701"/>
                      <a:pt x="67" y="18705"/>
                    </a:cubicBezTo>
                    <a:cubicBezTo>
                      <a:pt x="68" y="18710"/>
                      <a:pt x="69" y="18715"/>
                      <a:pt x="69" y="18720"/>
                    </a:cubicBezTo>
                    <a:cubicBezTo>
                      <a:pt x="70" y="18725"/>
                      <a:pt x="71" y="18730"/>
                      <a:pt x="72" y="18735"/>
                    </a:cubicBezTo>
                    <a:cubicBezTo>
                      <a:pt x="73" y="18739"/>
                      <a:pt x="74" y="18744"/>
                      <a:pt x="75" y="18749"/>
                    </a:cubicBezTo>
                    <a:cubicBezTo>
                      <a:pt x="75" y="18754"/>
                      <a:pt x="76" y="18759"/>
                      <a:pt x="77" y="18764"/>
                    </a:cubicBezTo>
                    <a:cubicBezTo>
                      <a:pt x="78" y="18769"/>
                      <a:pt x="79" y="18773"/>
                      <a:pt x="80" y="18777"/>
                    </a:cubicBezTo>
                    <a:cubicBezTo>
                      <a:pt x="81" y="18782"/>
                      <a:pt x="81" y="18787"/>
                      <a:pt x="82" y="18792"/>
                    </a:cubicBezTo>
                    <a:cubicBezTo>
                      <a:pt x="83" y="18797"/>
                      <a:pt x="84" y="18802"/>
                      <a:pt x="85" y="18807"/>
                    </a:cubicBezTo>
                    <a:cubicBezTo>
                      <a:pt x="86" y="18811"/>
                      <a:pt x="87" y="18816"/>
                      <a:pt x="87" y="18820"/>
                    </a:cubicBezTo>
                    <a:cubicBezTo>
                      <a:pt x="88" y="18825"/>
                      <a:pt x="89" y="18831"/>
                      <a:pt x="90" y="18836"/>
                    </a:cubicBezTo>
                    <a:cubicBezTo>
                      <a:pt x="91" y="18840"/>
                      <a:pt x="92" y="18844"/>
                      <a:pt x="93" y="18849"/>
                    </a:cubicBezTo>
                    <a:cubicBezTo>
                      <a:pt x="93" y="18854"/>
                      <a:pt x="94" y="18859"/>
                      <a:pt x="95" y="18864"/>
                    </a:cubicBezTo>
                    <a:cubicBezTo>
                      <a:pt x="96" y="18868"/>
                      <a:pt x="97" y="18873"/>
                      <a:pt x="98" y="18878"/>
                    </a:cubicBezTo>
                    <a:cubicBezTo>
                      <a:pt x="99" y="18883"/>
                      <a:pt x="99" y="18888"/>
                      <a:pt x="100" y="18892"/>
                    </a:cubicBezTo>
                    <a:cubicBezTo>
                      <a:pt x="101" y="18897"/>
                      <a:pt x="102" y="18902"/>
                      <a:pt x="103" y="18907"/>
                    </a:cubicBezTo>
                    <a:cubicBezTo>
                      <a:pt x="104" y="18912"/>
                      <a:pt x="105" y="18917"/>
                      <a:pt x="106" y="18921"/>
                    </a:cubicBezTo>
                    <a:cubicBezTo>
                      <a:pt x="106" y="18926"/>
                      <a:pt x="107" y="18931"/>
                      <a:pt x="108" y="18935"/>
                    </a:cubicBezTo>
                    <a:cubicBezTo>
                      <a:pt x="109" y="18940"/>
                      <a:pt x="110" y="18945"/>
                      <a:pt x="111" y="18950"/>
                    </a:cubicBezTo>
                    <a:cubicBezTo>
                      <a:pt x="112" y="18954"/>
                      <a:pt x="112" y="18959"/>
                      <a:pt x="113" y="18963"/>
                    </a:cubicBezTo>
                    <a:cubicBezTo>
                      <a:pt x="114" y="18969"/>
                      <a:pt x="115" y="18974"/>
                      <a:pt x="116" y="18979"/>
                    </a:cubicBezTo>
                    <a:cubicBezTo>
                      <a:pt x="117" y="18983"/>
                      <a:pt x="117" y="18988"/>
                      <a:pt x="118" y="18992"/>
                    </a:cubicBezTo>
                    <a:cubicBezTo>
                      <a:pt x="119" y="18997"/>
                      <a:pt x="120" y="19002"/>
                      <a:pt x="121" y="19008"/>
                    </a:cubicBezTo>
                    <a:cubicBezTo>
                      <a:pt x="122" y="19012"/>
                      <a:pt x="123" y="19016"/>
                      <a:pt x="124" y="19021"/>
                    </a:cubicBezTo>
                    <a:cubicBezTo>
                      <a:pt x="124" y="19026"/>
                      <a:pt x="125" y="19031"/>
                      <a:pt x="126" y="19036"/>
                    </a:cubicBezTo>
                    <a:cubicBezTo>
                      <a:pt x="127" y="19041"/>
                      <a:pt x="128" y="19045"/>
                      <a:pt x="129" y="19050"/>
                    </a:cubicBezTo>
                    <a:cubicBezTo>
                      <a:pt x="130" y="19055"/>
                      <a:pt x="130" y="19060"/>
                      <a:pt x="131" y="19065"/>
                    </a:cubicBezTo>
                    <a:cubicBezTo>
                      <a:pt x="132" y="19069"/>
                      <a:pt x="133" y="19074"/>
                      <a:pt x="134" y="19079"/>
                    </a:cubicBezTo>
                    <a:cubicBezTo>
                      <a:pt x="135" y="19083"/>
                      <a:pt x="136" y="19088"/>
                      <a:pt x="137" y="19093"/>
                    </a:cubicBezTo>
                    <a:cubicBezTo>
                      <a:pt x="137" y="19097"/>
                      <a:pt x="138" y="19102"/>
                      <a:pt x="139" y="19106"/>
                    </a:cubicBezTo>
                    <a:cubicBezTo>
                      <a:pt x="140" y="19112"/>
                      <a:pt x="141" y="19117"/>
                      <a:pt x="142" y="19123"/>
                    </a:cubicBezTo>
                    <a:cubicBezTo>
                      <a:pt x="143" y="19127"/>
                      <a:pt x="143" y="19131"/>
                      <a:pt x="144" y="19135"/>
                    </a:cubicBezTo>
                    <a:cubicBezTo>
                      <a:pt x="145" y="19141"/>
                      <a:pt x="146" y="19146"/>
                      <a:pt x="147" y="19151"/>
                    </a:cubicBezTo>
                    <a:cubicBezTo>
                      <a:pt x="148" y="19155"/>
                      <a:pt x="149" y="19160"/>
                      <a:pt x="149" y="19165"/>
                    </a:cubicBezTo>
                    <a:cubicBezTo>
                      <a:pt x="150" y="19170"/>
                      <a:pt x="151" y="19174"/>
                      <a:pt x="152" y="19179"/>
                    </a:cubicBezTo>
                    <a:cubicBezTo>
                      <a:pt x="153" y="19184"/>
                      <a:pt x="154" y="19188"/>
                      <a:pt x="155" y="19193"/>
                    </a:cubicBezTo>
                    <a:cubicBezTo>
                      <a:pt x="155" y="19198"/>
                      <a:pt x="156" y="19203"/>
                      <a:pt x="157" y="19208"/>
                    </a:cubicBezTo>
                    <a:cubicBezTo>
                      <a:pt x="158" y="19212"/>
                      <a:pt x="159" y="19217"/>
                      <a:pt x="160" y="19221"/>
                    </a:cubicBezTo>
                    <a:cubicBezTo>
                      <a:pt x="161" y="19227"/>
                      <a:pt x="161" y="19232"/>
                      <a:pt x="162" y="19237"/>
                    </a:cubicBezTo>
                    <a:cubicBezTo>
                      <a:pt x="163" y="19242"/>
                      <a:pt x="164" y="19246"/>
                      <a:pt x="165" y="19250"/>
                    </a:cubicBezTo>
                    <a:cubicBezTo>
                      <a:pt x="166" y="19255"/>
                      <a:pt x="167" y="19260"/>
                      <a:pt x="167" y="19265"/>
                    </a:cubicBezTo>
                    <a:cubicBezTo>
                      <a:pt x="168" y="19270"/>
                      <a:pt x="169" y="19275"/>
                      <a:pt x="170" y="19279"/>
                    </a:cubicBezTo>
                    <a:cubicBezTo>
                      <a:pt x="171" y="19284"/>
                      <a:pt x="172" y="19289"/>
                      <a:pt x="173" y="19293"/>
                    </a:cubicBezTo>
                    <a:cubicBezTo>
                      <a:pt x="173" y="19298"/>
                      <a:pt x="174" y="19303"/>
                      <a:pt x="175" y="19308"/>
                    </a:cubicBezTo>
                    <a:cubicBezTo>
                      <a:pt x="176" y="19313"/>
                      <a:pt x="177" y="19318"/>
                      <a:pt x="178" y="19322"/>
                    </a:cubicBezTo>
                    <a:cubicBezTo>
                      <a:pt x="179" y="19327"/>
                      <a:pt x="179" y="19332"/>
                      <a:pt x="180" y="19337"/>
                    </a:cubicBezTo>
                    <a:cubicBezTo>
                      <a:pt x="181" y="19341"/>
                      <a:pt x="182" y="19346"/>
                      <a:pt x="183" y="19351"/>
                    </a:cubicBezTo>
                    <a:cubicBezTo>
                      <a:pt x="184" y="19356"/>
                      <a:pt x="185" y="19360"/>
                      <a:pt x="185" y="19365"/>
                    </a:cubicBezTo>
                    <a:cubicBezTo>
                      <a:pt x="186" y="19370"/>
                      <a:pt x="187" y="19375"/>
                      <a:pt x="188" y="19380"/>
                    </a:cubicBezTo>
                    <a:cubicBezTo>
                      <a:pt x="189" y="19385"/>
                      <a:pt x="190" y="19390"/>
                      <a:pt x="191" y="19394"/>
                    </a:cubicBezTo>
                    <a:cubicBezTo>
                      <a:pt x="192" y="19399"/>
                      <a:pt x="192" y="19403"/>
                      <a:pt x="193" y="19408"/>
                    </a:cubicBezTo>
                    <a:cubicBezTo>
                      <a:pt x="194" y="19413"/>
                      <a:pt x="195" y="19418"/>
                      <a:pt x="196" y="19423"/>
                    </a:cubicBezTo>
                    <a:cubicBezTo>
                      <a:pt x="197" y="19428"/>
                      <a:pt x="197" y="19432"/>
                      <a:pt x="198" y="19436"/>
                    </a:cubicBezTo>
                    <a:cubicBezTo>
                      <a:pt x="199" y="19441"/>
                      <a:pt x="200" y="19447"/>
                      <a:pt x="201" y="19452"/>
                    </a:cubicBezTo>
                    <a:cubicBezTo>
                      <a:pt x="202" y="19456"/>
                      <a:pt x="203" y="19460"/>
                      <a:pt x="203" y="19465"/>
                    </a:cubicBezTo>
                    <a:cubicBezTo>
                      <a:pt x="204" y="19470"/>
                      <a:pt x="205" y="19475"/>
                      <a:pt x="206" y="19480"/>
                    </a:cubicBezTo>
                    <a:cubicBezTo>
                      <a:pt x="207" y="19485"/>
                      <a:pt x="208" y="19490"/>
                      <a:pt x="209" y="19494"/>
                    </a:cubicBezTo>
                    <a:cubicBezTo>
                      <a:pt x="210" y="19499"/>
                      <a:pt x="210" y="19504"/>
                      <a:pt x="211" y="19508"/>
                    </a:cubicBezTo>
                    <a:cubicBezTo>
                      <a:pt x="212" y="19513"/>
                      <a:pt x="213" y="19518"/>
                      <a:pt x="214" y="19523"/>
                    </a:cubicBezTo>
                    <a:cubicBezTo>
                      <a:pt x="215" y="19528"/>
                      <a:pt x="216" y="19533"/>
                      <a:pt x="217" y="19538"/>
                    </a:cubicBezTo>
                    <a:cubicBezTo>
                      <a:pt x="217" y="19542"/>
                      <a:pt x="218" y="19547"/>
                      <a:pt x="219" y="19551"/>
                    </a:cubicBezTo>
                    <a:cubicBezTo>
                      <a:pt x="220" y="19556"/>
                      <a:pt x="221" y="19561"/>
                      <a:pt x="222" y="19566"/>
                    </a:cubicBezTo>
                    <a:cubicBezTo>
                      <a:pt x="223" y="19571"/>
                      <a:pt x="223" y="19575"/>
                      <a:pt x="224" y="19580"/>
                    </a:cubicBezTo>
                    <a:cubicBezTo>
                      <a:pt x="225" y="19585"/>
                      <a:pt x="226" y="19590"/>
                      <a:pt x="227" y="19595"/>
                    </a:cubicBezTo>
                    <a:cubicBezTo>
                      <a:pt x="228" y="19600"/>
                      <a:pt x="229" y="19604"/>
                      <a:pt x="229" y="19609"/>
                    </a:cubicBezTo>
                    <a:cubicBezTo>
                      <a:pt x="230" y="19614"/>
                      <a:pt x="231" y="19618"/>
                      <a:pt x="232" y="19622"/>
                    </a:cubicBezTo>
                    <a:cubicBezTo>
                      <a:pt x="233" y="19628"/>
                      <a:pt x="234" y="19633"/>
                      <a:pt x="235" y="19638"/>
                    </a:cubicBezTo>
                    <a:cubicBezTo>
                      <a:pt x="235" y="19643"/>
                      <a:pt x="236" y="19647"/>
                      <a:pt x="237" y="19651"/>
                    </a:cubicBezTo>
                    <a:cubicBezTo>
                      <a:pt x="238" y="19656"/>
                      <a:pt x="239" y="19661"/>
                      <a:pt x="240" y="19666"/>
                    </a:cubicBezTo>
                    <a:cubicBezTo>
                      <a:pt x="241" y="19671"/>
                      <a:pt x="241" y="19676"/>
                      <a:pt x="242" y="19682"/>
                    </a:cubicBezTo>
                    <a:cubicBezTo>
                      <a:pt x="243" y="19686"/>
                      <a:pt x="244" y="19690"/>
                      <a:pt x="245" y="19694"/>
                    </a:cubicBezTo>
                    <a:cubicBezTo>
                      <a:pt x="246" y="19699"/>
                      <a:pt x="247" y="19705"/>
                      <a:pt x="248" y="19710"/>
                    </a:cubicBezTo>
                    <a:cubicBezTo>
                      <a:pt x="248" y="19714"/>
                      <a:pt x="249" y="19719"/>
                      <a:pt x="250" y="19723"/>
                    </a:cubicBezTo>
                    <a:cubicBezTo>
                      <a:pt x="251" y="19728"/>
                      <a:pt x="252" y="19733"/>
                      <a:pt x="253" y="19738"/>
                    </a:cubicBezTo>
                    <a:cubicBezTo>
                      <a:pt x="253" y="19743"/>
                      <a:pt x="254" y="19747"/>
                      <a:pt x="255" y="19752"/>
                    </a:cubicBezTo>
                    <a:cubicBezTo>
                      <a:pt x="256" y="19757"/>
                      <a:pt x="257" y="19761"/>
                      <a:pt x="258" y="19766"/>
                    </a:cubicBezTo>
                    <a:cubicBezTo>
                      <a:pt x="259" y="19771"/>
                      <a:pt x="260" y="19776"/>
                      <a:pt x="260" y="19782"/>
                    </a:cubicBezTo>
                    <a:cubicBezTo>
                      <a:pt x="261" y="19786"/>
                      <a:pt x="262" y="19791"/>
                      <a:pt x="263" y="19795"/>
                    </a:cubicBezTo>
                    <a:cubicBezTo>
                      <a:pt x="264" y="19800"/>
                      <a:pt x="265" y="19805"/>
                      <a:pt x="266" y="19810"/>
                    </a:cubicBezTo>
                    <a:cubicBezTo>
                      <a:pt x="266" y="19814"/>
                      <a:pt x="267" y="19819"/>
                      <a:pt x="268" y="19824"/>
                    </a:cubicBezTo>
                    <a:cubicBezTo>
                      <a:pt x="269" y="19828"/>
                      <a:pt x="270" y="19833"/>
                      <a:pt x="270" y="19837"/>
                    </a:cubicBezTo>
                    <a:cubicBezTo>
                      <a:pt x="271" y="19843"/>
                      <a:pt x="272" y="19848"/>
                      <a:pt x="273" y="19853"/>
                    </a:cubicBezTo>
                    <a:cubicBezTo>
                      <a:pt x="274" y="19858"/>
                      <a:pt x="275" y="19862"/>
                      <a:pt x="276" y="19867"/>
                    </a:cubicBezTo>
                    <a:cubicBezTo>
                      <a:pt x="277" y="19872"/>
                      <a:pt x="277" y="19876"/>
                      <a:pt x="278" y="19881"/>
                    </a:cubicBezTo>
                    <a:cubicBezTo>
                      <a:pt x="279" y="19886"/>
                      <a:pt x="280" y="19891"/>
                      <a:pt x="281" y="19896"/>
                    </a:cubicBezTo>
                    <a:cubicBezTo>
                      <a:pt x="282" y="19900"/>
                      <a:pt x="283" y="19904"/>
                      <a:pt x="283" y="19909"/>
                    </a:cubicBezTo>
                    <a:cubicBezTo>
                      <a:pt x="284" y="19914"/>
                      <a:pt x="285" y="19920"/>
                      <a:pt x="286" y="19925"/>
                    </a:cubicBezTo>
                    <a:cubicBezTo>
                      <a:pt x="287" y="19929"/>
                      <a:pt x="288" y="19934"/>
                      <a:pt x="289" y="19938"/>
                    </a:cubicBezTo>
                    <a:cubicBezTo>
                      <a:pt x="289" y="19943"/>
                      <a:pt x="290" y="19948"/>
                      <a:pt x="291" y="19952"/>
                    </a:cubicBezTo>
                    <a:cubicBezTo>
                      <a:pt x="292" y="19958"/>
                      <a:pt x="293" y="19963"/>
                      <a:pt x="294" y="19968"/>
                    </a:cubicBezTo>
                    <a:cubicBezTo>
                      <a:pt x="295" y="19972"/>
                      <a:pt x="296" y="19977"/>
                      <a:pt x="296" y="19981"/>
                    </a:cubicBezTo>
                    <a:cubicBezTo>
                      <a:pt x="464" y="20902"/>
                      <a:pt x="1199" y="21600"/>
                      <a:pt x="2074" y="21600"/>
                    </a:cubicBezTo>
                    <a:lnTo>
                      <a:pt x="21600" y="21600"/>
                    </a:lnTo>
                    <a:lnTo>
                      <a:pt x="21600" y="1447"/>
                    </a:lnTo>
                    <a:cubicBezTo>
                      <a:pt x="21600" y="1447"/>
                      <a:pt x="21597" y="1447"/>
                      <a:pt x="21597" y="1447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  <p:sp>
            <p:nvSpPr>
              <p:cNvPr id="136" name="Shape 6550"/>
              <p:cNvSpPr/>
              <p:nvPr/>
            </p:nvSpPr>
            <p:spPr>
              <a:xfrm>
                <a:off x="1071033" y="2283744"/>
                <a:ext cx="1070399" cy="909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836" y="21600"/>
                    </a:lnTo>
                    <a:cubicBezTo>
                      <a:pt x="826" y="21600"/>
                      <a:pt x="0" y="20628"/>
                      <a:pt x="0" y="19440"/>
                    </a:cubicBezTo>
                    <a:lnTo>
                      <a:pt x="0" y="2160"/>
                    </a:lnTo>
                    <a:cubicBezTo>
                      <a:pt x="0" y="972"/>
                      <a:pt x="826" y="0"/>
                      <a:pt x="1836" y="0"/>
                    </a:cubicBezTo>
                    <a:lnTo>
                      <a:pt x="21600" y="0"/>
                    </a:lnTo>
                  </a:path>
                </a:pathLst>
              </a:custGeom>
              <a:grpFill/>
              <a:ln w="12700" cap="flat">
                <a:noFill/>
                <a:miter lim="400000"/>
              </a:ln>
              <a:effectLst>
                <a:outerShdw blurRad="190500" dist="177800" dir="5400000" rotWithShape="0">
                  <a:srgbClr val="000000">
                    <a:alpha val="30364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0" marR="0" lvl="0" indent="0" algn="l" defTabSz="227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kumimoji="0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endParaRPr>
              </a:p>
            </p:txBody>
          </p:sp>
        </p:grpSp>
        <p:sp>
          <p:nvSpPr>
            <p:cNvPr id="134" name="Shape 6549"/>
            <p:cNvSpPr/>
            <p:nvPr/>
          </p:nvSpPr>
          <p:spPr>
            <a:xfrm>
              <a:off x="2146353" y="2218171"/>
              <a:ext cx="4037280" cy="108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448"/>
                  </a:moveTo>
                  <a:lnTo>
                    <a:pt x="21598" y="11441"/>
                  </a:lnTo>
                  <a:lnTo>
                    <a:pt x="21599" y="11435"/>
                  </a:lnTo>
                  <a:lnTo>
                    <a:pt x="21597" y="11428"/>
                  </a:lnTo>
                  <a:lnTo>
                    <a:pt x="21599" y="11422"/>
                  </a:lnTo>
                  <a:lnTo>
                    <a:pt x="21596" y="11415"/>
                  </a:lnTo>
                  <a:lnTo>
                    <a:pt x="21598" y="11410"/>
                  </a:lnTo>
                  <a:lnTo>
                    <a:pt x="21596" y="11402"/>
                  </a:lnTo>
                  <a:lnTo>
                    <a:pt x="21597" y="11397"/>
                  </a:lnTo>
                  <a:lnTo>
                    <a:pt x="21595" y="11389"/>
                  </a:lnTo>
                  <a:lnTo>
                    <a:pt x="21597" y="11384"/>
                  </a:lnTo>
                  <a:lnTo>
                    <a:pt x="21594" y="11376"/>
                  </a:lnTo>
                  <a:lnTo>
                    <a:pt x="21596" y="11371"/>
                  </a:lnTo>
                  <a:lnTo>
                    <a:pt x="21593" y="11364"/>
                  </a:lnTo>
                  <a:lnTo>
                    <a:pt x="21595" y="11358"/>
                  </a:lnTo>
                  <a:lnTo>
                    <a:pt x="21593" y="11351"/>
                  </a:lnTo>
                  <a:lnTo>
                    <a:pt x="21594" y="11345"/>
                  </a:lnTo>
                  <a:lnTo>
                    <a:pt x="21592" y="11338"/>
                  </a:lnTo>
                  <a:lnTo>
                    <a:pt x="21594" y="11333"/>
                  </a:lnTo>
                  <a:lnTo>
                    <a:pt x="21591" y="11325"/>
                  </a:lnTo>
                  <a:lnTo>
                    <a:pt x="21593" y="11320"/>
                  </a:lnTo>
                  <a:lnTo>
                    <a:pt x="21591" y="11312"/>
                  </a:lnTo>
                  <a:lnTo>
                    <a:pt x="21592" y="11307"/>
                  </a:lnTo>
                  <a:lnTo>
                    <a:pt x="21590" y="11300"/>
                  </a:lnTo>
                  <a:lnTo>
                    <a:pt x="21592" y="11294"/>
                  </a:lnTo>
                  <a:lnTo>
                    <a:pt x="21589" y="11287"/>
                  </a:lnTo>
                  <a:lnTo>
                    <a:pt x="21591" y="11281"/>
                  </a:lnTo>
                  <a:lnTo>
                    <a:pt x="21589" y="11274"/>
                  </a:lnTo>
                  <a:lnTo>
                    <a:pt x="21590" y="11268"/>
                  </a:lnTo>
                  <a:lnTo>
                    <a:pt x="21588" y="11261"/>
                  </a:lnTo>
                  <a:lnTo>
                    <a:pt x="21590" y="11256"/>
                  </a:lnTo>
                  <a:lnTo>
                    <a:pt x="21587" y="11248"/>
                  </a:lnTo>
                  <a:lnTo>
                    <a:pt x="21589" y="11243"/>
                  </a:lnTo>
                  <a:lnTo>
                    <a:pt x="21586" y="11235"/>
                  </a:lnTo>
                  <a:lnTo>
                    <a:pt x="21588" y="11230"/>
                  </a:lnTo>
                  <a:lnTo>
                    <a:pt x="21586" y="11222"/>
                  </a:lnTo>
                  <a:lnTo>
                    <a:pt x="21588" y="11217"/>
                  </a:lnTo>
                  <a:lnTo>
                    <a:pt x="21585" y="11210"/>
                  </a:lnTo>
                  <a:lnTo>
                    <a:pt x="21587" y="11204"/>
                  </a:lnTo>
                  <a:lnTo>
                    <a:pt x="21584" y="11197"/>
                  </a:lnTo>
                  <a:lnTo>
                    <a:pt x="21586" y="11191"/>
                  </a:lnTo>
                  <a:lnTo>
                    <a:pt x="21584" y="11184"/>
                  </a:lnTo>
                  <a:lnTo>
                    <a:pt x="21585" y="11179"/>
                  </a:lnTo>
                  <a:lnTo>
                    <a:pt x="21583" y="11171"/>
                  </a:lnTo>
                  <a:lnTo>
                    <a:pt x="21585" y="11166"/>
                  </a:lnTo>
                  <a:lnTo>
                    <a:pt x="21582" y="11158"/>
                  </a:lnTo>
                  <a:lnTo>
                    <a:pt x="21584" y="11153"/>
                  </a:lnTo>
                  <a:lnTo>
                    <a:pt x="21582" y="11145"/>
                  </a:lnTo>
                  <a:lnTo>
                    <a:pt x="21583" y="11140"/>
                  </a:lnTo>
                  <a:lnTo>
                    <a:pt x="21581" y="11133"/>
                  </a:lnTo>
                  <a:lnTo>
                    <a:pt x="21583" y="11127"/>
                  </a:lnTo>
                  <a:lnTo>
                    <a:pt x="21580" y="11120"/>
                  </a:lnTo>
                  <a:lnTo>
                    <a:pt x="21582" y="11114"/>
                  </a:lnTo>
                  <a:lnTo>
                    <a:pt x="21580" y="11107"/>
                  </a:lnTo>
                  <a:lnTo>
                    <a:pt x="21581" y="11102"/>
                  </a:lnTo>
                  <a:lnTo>
                    <a:pt x="21579" y="11094"/>
                  </a:lnTo>
                  <a:lnTo>
                    <a:pt x="21581" y="11089"/>
                  </a:lnTo>
                  <a:lnTo>
                    <a:pt x="21578" y="11081"/>
                  </a:lnTo>
                  <a:lnTo>
                    <a:pt x="21580" y="11076"/>
                  </a:lnTo>
                  <a:lnTo>
                    <a:pt x="21578" y="11069"/>
                  </a:lnTo>
                  <a:lnTo>
                    <a:pt x="21579" y="11063"/>
                  </a:lnTo>
                  <a:lnTo>
                    <a:pt x="21577" y="11056"/>
                  </a:lnTo>
                  <a:lnTo>
                    <a:pt x="21579" y="11050"/>
                  </a:lnTo>
                  <a:lnTo>
                    <a:pt x="21576" y="11043"/>
                  </a:lnTo>
                  <a:lnTo>
                    <a:pt x="21578" y="11037"/>
                  </a:lnTo>
                  <a:lnTo>
                    <a:pt x="21575" y="11030"/>
                  </a:lnTo>
                  <a:lnTo>
                    <a:pt x="21577" y="11025"/>
                  </a:lnTo>
                  <a:lnTo>
                    <a:pt x="21575" y="11017"/>
                  </a:lnTo>
                  <a:lnTo>
                    <a:pt x="21576" y="11012"/>
                  </a:lnTo>
                  <a:lnTo>
                    <a:pt x="21574" y="11004"/>
                  </a:lnTo>
                  <a:lnTo>
                    <a:pt x="21576" y="10999"/>
                  </a:lnTo>
                  <a:lnTo>
                    <a:pt x="21573" y="10991"/>
                  </a:lnTo>
                  <a:lnTo>
                    <a:pt x="21575" y="10986"/>
                  </a:lnTo>
                  <a:lnTo>
                    <a:pt x="21573" y="10979"/>
                  </a:lnTo>
                  <a:lnTo>
                    <a:pt x="21574" y="10973"/>
                  </a:lnTo>
                  <a:lnTo>
                    <a:pt x="21572" y="10966"/>
                  </a:lnTo>
                  <a:lnTo>
                    <a:pt x="21574" y="10960"/>
                  </a:lnTo>
                  <a:lnTo>
                    <a:pt x="21571" y="10953"/>
                  </a:lnTo>
                  <a:lnTo>
                    <a:pt x="21573" y="10948"/>
                  </a:lnTo>
                  <a:lnTo>
                    <a:pt x="21571" y="10940"/>
                  </a:lnTo>
                  <a:lnTo>
                    <a:pt x="21572" y="10935"/>
                  </a:lnTo>
                  <a:lnTo>
                    <a:pt x="21570" y="10927"/>
                  </a:lnTo>
                  <a:lnTo>
                    <a:pt x="21572" y="10922"/>
                  </a:lnTo>
                  <a:lnTo>
                    <a:pt x="21569" y="10914"/>
                  </a:lnTo>
                  <a:lnTo>
                    <a:pt x="21571" y="10909"/>
                  </a:lnTo>
                  <a:lnTo>
                    <a:pt x="21568" y="10902"/>
                  </a:lnTo>
                  <a:lnTo>
                    <a:pt x="21570" y="10896"/>
                  </a:lnTo>
                  <a:lnTo>
                    <a:pt x="21568" y="10889"/>
                  </a:lnTo>
                  <a:lnTo>
                    <a:pt x="21570" y="10883"/>
                  </a:lnTo>
                  <a:lnTo>
                    <a:pt x="21567" y="10876"/>
                  </a:lnTo>
                  <a:lnTo>
                    <a:pt x="21569" y="10871"/>
                  </a:lnTo>
                  <a:lnTo>
                    <a:pt x="21566" y="10863"/>
                  </a:lnTo>
                  <a:lnTo>
                    <a:pt x="21568" y="10858"/>
                  </a:lnTo>
                  <a:lnTo>
                    <a:pt x="21566" y="10850"/>
                  </a:lnTo>
                  <a:lnTo>
                    <a:pt x="21567" y="10845"/>
                  </a:lnTo>
                  <a:lnTo>
                    <a:pt x="21565" y="10837"/>
                  </a:lnTo>
                  <a:lnTo>
                    <a:pt x="21567" y="10832"/>
                  </a:lnTo>
                  <a:lnTo>
                    <a:pt x="21564" y="10825"/>
                  </a:lnTo>
                  <a:lnTo>
                    <a:pt x="21566" y="10819"/>
                  </a:lnTo>
                  <a:lnTo>
                    <a:pt x="21564" y="10812"/>
                  </a:lnTo>
                  <a:lnTo>
                    <a:pt x="21565" y="10806"/>
                  </a:lnTo>
                  <a:lnTo>
                    <a:pt x="21563" y="10799"/>
                  </a:lnTo>
                  <a:lnTo>
                    <a:pt x="21565" y="10794"/>
                  </a:lnTo>
                  <a:lnTo>
                    <a:pt x="21562" y="10786"/>
                  </a:lnTo>
                  <a:lnTo>
                    <a:pt x="21564" y="10781"/>
                  </a:lnTo>
                  <a:lnTo>
                    <a:pt x="21562" y="10773"/>
                  </a:lnTo>
                  <a:lnTo>
                    <a:pt x="21563" y="10768"/>
                  </a:lnTo>
                  <a:lnTo>
                    <a:pt x="21561" y="10760"/>
                  </a:lnTo>
                  <a:lnTo>
                    <a:pt x="21563" y="10755"/>
                  </a:lnTo>
                  <a:lnTo>
                    <a:pt x="21560" y="10748"/>
                  </a:lnTo>
                  <a:lnTo>
                    <a:pt x="21562" y="10742"/>
                  </a:lnTo>
                  <a:lnTo>
                    <a:pt x="21559" y="10735"/>
                  </a:lnTo>
                  <a:lnTo>
                    <a:pt x="21561" y="10730"/>
                  </a:lnTo>
                  <a:lnTo>
                    <a:pt x="21559" y="10722"/>
                  </a:lnTo>
                  <a:lnTo>
                    <a:pt x="21561" y="10717"/>
                  </a:lnTo>
                  <a:lnTo>
                    <a:pt x="21558" y="10709"/>
                  </a:lnTo>
                  <a:lnTo>
                    <a:pt x="21560" y="10704"/>
                  </a:lnTo>
                  <a:lnTo>
                    <a:pt x="21557" y="10696"/>
                  </a:lnTo>
                  <a:lnTo>
                    <a:pt x="21559" y="10691"/>
                  </a:lnTo>
                  <a:lnTo>
                    <a:pt x="21557" y="10683"/>
                  </a:lnTo>
                  <a:lnTo>
                    <a:pt x="21558" y="10678"/>
                  </a:lnTo>
                  <a:lnTo>
                    <a:pt x="21556" y="10671"/>
                  </a:lnTo>
                  <a:lnTo>
                    <a:pt x="21558" y="10665"/>
                  </a:lnTo>
                  <a:lnTo>
                    <a:pt x="21555" y="10658"/>
                  </a:lnTo>
                  <a:lnTo>
                    <a:pt x="21557" y="10652"/>
                  </a:lnTo>
                  <a:lnTo>
                    <a:pt x="21555" y="10645"/>
                  </a:lnTo>
                  <a:lnTo>
                    <a:pt x="21556" y="10640"/>
                  </a:lnTo>
                  <a:lnTo>
                    <a:pt x="21554" y="10632"/>
                  </a:lnTo>
                  <a:lnTo>
                    <a:pt x="21556" y="10627"/>
                  </a:lnTo>
                  <a:lnTo>
                    <a:pt x="21553" y="10619"/>
                  </a:lnTo>
                  <a:lnTo>
                    <a:pt x="21555" y="10614"/>
                  </a:lnTo>
                  <a:lnTo>
                    <a:pt x="21553" y="10606"/>
                  </a:lnTo>
                  <a:lnTo>
                    <a:pt x="21554" y="10601"/>
                  </a:lnTo>
                  <a:lnTo>
                    <a:pt x="21552" y="10594"/>
                  </a:lnTo>
                  <a:lnTo>
                    <a:pt x="21554" y="10588"/>
                  </a:lnTo>
                  <a:lnTo>
                    <a:pt x="21551" y="10581"/>
                  </a:lnTo>
                  <a:lnTo>
                    <a:pt x="21553" y="10575"/>
                  </a:lnTo>
                  <a:lnTo>
                    <a:pt x="21551" y="10568"/>
                  </a:lnTo>
                  <a:lnTo>
                    <a:pt x="21552" y="10563"/>
                  </a:lnTo>
                  <a:lnTo>
                    <a:pt x="21550" y="10555"/>
                  </a:lnTo>
                  <a:lnTo>
                    <a:pt x="21552" y="10550"/>
                  </a:lnTo>
                  <a:lnTo>
                    <a:pt x="21549" y="10542"/>
                  </a:lnTo>
                  <a:lnTo>
                    <a:pt x="21551" y="10537"/>
                  </a:lnTo>
                  <a:lnTo>
                    <a:pt x="21548" y="10529"/>
                  </a:lnTo>
                  <a:lnTo>
                    <a:pt x="21550" y="10524"/>
                  </a:lnTo>
                  <a:lnTo>
                    <a:pt x="21548" y="10517"/>
                  </a:lnTo>
                  <a:lnTo>
                    <a:pt x="21550" y="10511"/>
                  </a:lnTo>
                  <a:lnTo>
                    <a:pt x="21547" y="10504"/>
                  </a:lnTo>
                  <a:lnTo>
                    <a:pt x="21549" y="10499"/>
                  </a:lnTo>
                  <a:lnTo>
                    <a:pt x="21546" y="10491"/>
                  </a:lnTo>
                  <a:lnTo>
                    <a:pt x="21548" y="10486"/>
                  </a:lnTo>
                  <a:lnTo>
                    <a:pt x="21546" y="10478"/>
                  </a:lnTo>
                  <a:lnTo>
                    <a:pt x="21547" y="10473"/>
                  </a:lnTo>
                  <a:lnTo>
                    <a:pt x="21545" y="10465"/>
                  </a:lnTo>
                  <a:lnTo>
                    <a:pt x="21547" y="10460"/>
                  </a:lnTo>
                  <a:lnTo>
                    <a:pt x="21544" y="10453"/>
                  </a:lnTo>
                  <a:lnTo>
                    <a:pt x="21546" y="10447"/>
                  </a:lnTo>
                  <a:lnTo>
                    <a:pt x="21544" y="10440"/>
                  </a:lnTo>
                  <a:lnTo>
                    <a:pt x="21545" y="10434"/>
                  </a:lnTo>
                  <a:lnTo>
                    <a:pt x="21543" y="10427"/>
                  </a:lnTo>
                  <a:lnTo>
                    <a:pt x="21545" y="10421"/>
                  </a:lnTo>
                  <a:lnTo>
                    <a:pt x="21542" y="10414"/>
                  </a:lnTo>
                  <a:lnTo>
                    <a:pt x="21544" y="10409"/>
                  </a:lnTo>
                  <a:lnTo>
                    <a:pt x="21542" y="10401"/>
                  </a:lnTo>
                  <a:lnTo>
                    <a:pt x="21543" y="10396"/>
                  </a:lnTo>
                  <a:lnTo>
                    <a:pt x="21541" y="10388"/>
                  </a:lnTo>
                  <a:lnTo>
                    <a:pt x="21543" y="10383"/>
                  </a:lnTo>
                  <a:lnTo>
                    <a:pt x="21540" y="10375"/>
                  </a:lnTo>
                  <a:lnTo>
                    <a:pt x="21542" y="10370"/>
                  </a:lnTo>
                  <a:lnTo>
                    <a:pt x="21539" y="10363"/>
                  </a:lnTo>
                  <a:lnTo>
                    <a:pt x="21541" y="10357"/>
                  </a:lnTo>
                  <a:lnTo>
                    <a:pt x="21539" y="10350"/>
                  </a:lnTo>
                  <a:lnTo>
                    <a:pt x="21541" y="10344"/>
                  </a:lnTo>
                  <a:lnTo>
                    <a:pt x="21538" y="10337"/>
                  </a:lnTo>
                  <a:lnTo>
                    <a:pt x="21540" y="10332"/>
                  </a:lnTo>
                  <a:lnTo>
                    <a:pt x="21537" y="10324"/>
                  </a:lnTo>
                  <a:lnTo>
                    <a:pt x="21539" y="10319"/>
                  </a:lnTo>
                  <a:lnTo>
                    <a:pt x="21537" y="10311"/>
                  </a:lnTo>
                  <a:lnTo>
                    <a:pt x="21538" y="10306"/>
                  </a:lnTo>
                  <a:lnTo>
                    <a:pt x="21536" y="10298"/>
                  </a:lnTo>
                  <a:lnTo>
                    <a:pt x="21538" y="10293"/>
                  </a:lnTo>
                  <a:lnTo>
                    <a:pt x="21535" y="10286"/>
                  </a:lnTo>
                  <a:lnTo>
                    <a:pt x="21537" y="10280"/>
                  </a:lnTo>
                  <a:lnTo>
                    <a:pt x="21535" y="10273"/>
                  </a:lnTo>
                  <a:lnTo>
                    <a:pt x="21536" y="10267"/>
                  </a:lnTo>
                  <a:lnTo>
                    <a:pt x="21534" y="10260"/>
                  </a:lnTo>
                  <a:lnTo>
                    <a:pt x="21536" y="10255"/>
                  </a:lnTo>
                  <a:lnTo>
                    <a:pt x="21533" y="10247"/>
                  </a:lnTo>
                  <a:lnTo>
                    <a:pt x="21535" y="10242"/>
                  </a:lnTo>
                  <a:lnTo>
                    <a:pt x="21532" y="10234"/>
                  </a:lnTo>
                  <a:lnTo>
                    <a:pt x="21534" y="10229"/>
                  </a:lnTo>
                  <a:lnTo>
                    <a:pt x="21532" y="10221"/>
                  </a:lnTo>
                  <a:lnTo>
                    <a:pt x="21534" y="10216"/>
                  </a:lnTo>
                  <a:lnTo>
                    <a:pt x="21531" y="10209"/>
                  </a:lnTo>
                  <a:lnTo>
                    <a:pt x="21533" y="10203"/>
                  </a:lnTo>
                  <a:lnTo>
                    <a:pt x="21530" y="10196"/>
                  </a:lnTo>
                  <a:lnTo>
                    <a:pt x="21532" y="10190"/>
                  </a:lnTo>
                  <a:lnTo>
                    <a:pt x="21530" y="10183"/>
                  </a:lnTo>
                  <a:lnTo>
                    <a:pt x="21531" y="10178"/>
                  </a:lnTo>
                  <a:lnTo>
                    <a:pt x="21529" y="10170"/>
                  </a:lnTo>
                  <a:lnTo>
                    <a:pt x="21531" y="10165"/>
                  </a:lnTo>
                  <a:lnTo>
                    <a:pt x="21528" y="10157"/>
                  </a:lnTo>
                  <a:lnTo>
                    <a:pt x="21530" y="10152"/>
                  </a:lnTo>
                  <a:lnTo>
                    <a:pt x="18238" y="0"/>
                  </a:lnTo>
                  <a:lnTo>
                    <a:pt x="18238" y="1128"/>
                  </a:lnTo>
                  <a:lnTo>
                    <a:pt x="0" y="1128"/>
                  </a:lnTo>
                  <a:lnTo>
                    <a:pt x="0" y="19176"/>
                  </a:lnTo>
                  <a:lnTo>
                    <a:pt x="1" y="19176"/>
                  </a:lnTo>
                  <a:lnTo>
                    <a:pt x="1" y="19189"/>
                  </a:lnTo>
                  <a:lnTo>
                    <a:pt x="1" y="19189"/>
                  </a:lnTo>
                  <a:lnTo>
                    <a:pt x="1" y="19202"/>
                  </a:lnTo>
                  <a:lnTo>
                    <a:pt x="2" y="19202"/>
                  </a:lnTo>
                  <a:lnTo>
                    <a:pt x="2" y="19214"/>
                  </a:lnTo>
                  <a:lnTo>
                    <a:pt x="3" y="19214"/>
                  </a:lnTo>
                  <a:lnTo>
                    <a:pt x="3" y="19227"/>
                  </a:lnTo>
                  <a:lnTo>
                    <a:pt x="3" y="19227"/>
                  </a:lnTo>
                  <a:lnTo>
                    <a:pt x="3" y="19240"/>
                  </a:lnTo>
                  <a:lnTo>
                    <a:pt x="4" y="19240"/>
                  </a:lnTo>
                  <a:lnTo>
                    <a:pt x="4" y="19253"/>
                  </a:lnTo>
                  <a:lnTo>
                    <a:pt x="5" y="19253"/>
                  </a:lnTo>
                  <a:lnTo>
                    <a:pt x="5" y="19266"/>
                  </a:lnTo>
                  <a:lnTo>
                    <a:pt x="6" y="19266"/>
                  </a:lnTo>
                  <a:lnTo>
                    <a:pt x="6" y="19279"/>
                  </a:lnTo>
                  <a:lnTo>
                    <a:pt x="6" y="19279"/>
                  </a:lnTo>
                  <a:lnTo>
                    <a:pt x="6" y="19291"/>
                  </a:lnTo>
                  <a:lnTo>
                    <a:pt x="7" y="19291"/>
                  </a:lnTo>
                  <a:lnTo>
                    <a:pt x="7" y="19304"/>
                  </a:lnTo>
                  <a:lnTo>
                    <a:pt x="8" y="19304"/>
                  </a:lnTo>
                  <a:lnTo>
                    <a:pt x="8" y="19317"/>
                  </a:lnTo>
                  <a:lnTo>
                    <a:pt x="8" y="19317"/>
                  </a:lnTo>
                  <a:lnTo>
                    <a:pt x="8" y="19330"/>
                  </a:lnTo>
                  <a:lnTo>
                    <a:pt x="9" y="19330"/>
                  </a:lnTo>
                  <a:lnTo>
                    <a:pt x="9" y="19343"/>
                  </a:lnTo>
                  <a:lnTo>
                    <a:pt x="10" y="19343"/>
                  </a:lnTo>
                  <a:lnTo>
                    <a:pt x="10" y="19356"/>
                  </a:lnTo>
                  <a:lnTo>
                    <a:pt x="10" y="19356"/>
                  </a:lnTo>
                  <a:lnTo>
                    <a:pt x="10" y="19368"/>
                  </a:lnTo>
                  <a:lnTo>
                    <a:pt x="11" y="19368"/>
                  </a:lnTo>
                  <a:lnTo>
                    <a:pt x="11" y="19381"/>
                  </a:lnTo>
                  <a:lnTo>
                    <a:pt x="12" y="19381"/>
                  </a:lnTo>
                  <a:lnTo>
                    <a:pt x="12" y="19394"/>
                  </a:lnTo>
                  <a:lnTo>
                    <a:pt x="12" y="19394"/>
                  </a:lnTo>
                  <a:lnTo>
                    <a:pt x="12" y="19407"/>
                  </a:lnTo>
                  <a:lnTo>
                    <a:pt x="13" y="19407"/>
                  </a:lnTo>
                  <a:lnTo>
                    <a:pt x="13" y="19420"/>
                  </a:lnTo>
                  <a:lnTo>
                    <a:pt x="14" y="19420"/>
                  </a:lnTo>
                  <a:lnTo>
                    <a:pt x="14" y="19433"/>
                  </a:lnTo>
                  <a:lnTo>
                    <a:pt x="15" y="19433"/>
                  </a:lnTo>
                  <a:lnTo>
                    <a:pt x="15" y="19445"/>
                  </a:lnTo>
                  <a:lnTo>
                    <a:pt x="15" y="19445"/>
                  </a:lnTo>
                  <a:lnTo>
                    <a:pt x="15" y="19458"/>
                  </a:lnTo>
                  <a:lnTo>
                    <a:pt x="16" y="19458"/>
                  </a:lnTo>
                  <a:lnTo>
                    <a:pt x="16" y="19471"/>
                  </a:lnTo>
                  <a:lnTo>
                    <a:pt x="17" y="19471"/>
                  </a:lnTo>
                  <a:lnTo>
                    <a:pt x="17" y="19484"/>
                  </a:lnTo>
                  <a:lnTo>
                    <a:pt x="17" y="19484"/>
                  </a:lnTo>
                  <a:lnTo>
                    <a:pt x="17" y="19497"/>
                  </a:lnTo>
                  <a:lnTo>
                    <a:pt x="18" y="19497"/>
                  </a:lnTo>
                  <a:lnTo>
                    <a:pt x="18" y="19510"/>
                  </a:lnTo>
                  <a:lnTo>
                    <a:pt x="19" y="19510"/>
                  </a:lnTo>
                  <a:lnTo>
                    <a:pt x="19" y="19522"/>
                  </a:lnTo>
                  <a:lnTo>
                    <a:pt x="19" y="19522"/>
                  </a:lnTo>
                  <a:lnTo>
                    <a:pt x="19" y="19535"/>
                  </a:lnTo>
                  <a:lnTo>
                    <a:pt x="20" y="19535"/>
                  </a:lnTo>
                  <a:lnTo>
                    <a:pt x="20" y="19548"/>
                  </a:lnTo>
                  <a:lnTo>
                    <a:pt x="21" y="19548"/>
                  </a:lnTo>
                  <a:lnTo>
                    <a:pt x="21" y="19561"/>
                  </a:lnTo>
                  <a:lnTo>
                    <a:pt x="21" y="19561"/>
                  </a:lnTo>
                  <a:lnTo>
                    <a:pt x="21" y="19574"/>
                  </a:lnTo>
                  <a:lnTo>
                    <a:pt x="22" y="19574"/>
                  </a:lnTo>
                  <a:lnTo>
                    <a:pt x="22" y="19587"/>
                  </a:lnTo>
                  <a:lnTo>
                    <a:pt x="23" y="19587"/>
                  </a:lnTo>
                  <a:lnTo>
                    <a:pt x="23" y="19599"/>
                  </a:lnTo>
                  <a:lnTo>
                    <a:pt x="24" y="19599"/>
                  </a:lnTo>
                  <a:lnTo>
                    <a:pt x="24" y="19612"/>
                  </a:lnTo>
                  <a:lnTo>
                    <a:pt x="24" y="19612"/>
                  </a:lnTo>
                  <a:lnTo>
                    <a:pt x="24" y="19625"/>
                  </a:lnTo>
                  <a:lnTo>
                    <a:pt x="25" y="19625"/>
                  </a:lnTo>
                  <a:lnTo>
                    <a:pt x="25" y="19638"/>
                  </a:lnTo>
                  <a:lnTo>
                    <a:pt x="26" y="19638"/>
                  </a:lnTo>
                  <a:lnTo>
                    <a:pt x="26" y="19651"/>
                  </a:lnTo>
                  <a:lnTo>
                    <a:pt x="26" y="19651"/>
                  </a:lnTo>
                  <a:lnTo>
                    <a:pt x="26" y="19664"/>
                  </a:lnTo>
                  <a:lnTo>
                    <a:pt x="27" y="19664"/>
                  </a:lnTo>
                  <a:lnTo>
                    <a:pt x="27" y="19676"/>
                  </a:lnTo>
                  <a:lnTo>
                    <a:pt x="28" y="19676"/>
                  </a:lnTo>
                  <a:lnTo>
                    <a:pt x="28" y="19689"/>
                  </a:lnTo>
                  <a:lnTo>
                    <a:pt x="28" y="19689"/>
                  </a:lnTo>
                  <a:lnTo>
                    <a:pt x="28" y="19702"/>
                  </a:lnTo>
                  <a:lnTo>
                    <a:pt x="29" y="19702"/>
                  </a:lnTo>
                  <a:lnTo>
                    <a:pt x="29" y="19715"/>
                  </a:lnTo>
                  <a:lnTo>
                    <a:pt x="30" y="19715"/>
                  </a:lnTo>
                  <a:lnTo>
                    <a:pt x="30" y="19728"/>
                  </a:lnTo>
                  <a:lnTo>
                    <a:pt x="30" y="19728"/>
                  </a:lnTo>
                  <a:lnTo>
                    <a:pt x="30" y="19741"/>
                  </a:lnTo>
                  <a:lnTo>
                    <a:pt x="31" y="19741"/>
                  </a:lnTo>
                  <a:lnTo>
                    <a:pt x="31" y="19754"/>
                  </a:lnTo>
                  <a:lnTo>
                    <a:pt x="32" y="19754"/>
                  </a:lnTo>
                  <a:lnTo>
                    <a:pt x="32" y="19766"/>
                  </a:lnTo>
                  <a:lnTo>
                    <a:pt x="33" y="19766"/>
                  </a:lnTo>
                  <a:lnTo>
                    <a:pt x="33" y="19779"/>
                  </a:lnTo>
                  <a:lnTo>
                    <a:pt x="33" y="19779"/>
                  </a:lnTo>
                  <a:lnTo>
                    <a:pt x="33" y="19792"/>
                  </a:lnTo>
                  <a:lnTo>
                    <a:pt x="34" y="19792"/>
                  </a:lnTo>
                  <a:lnTo>
                    <a:pt x="34" y="19805"/>
                  </a:lnTo>
                  <a:lnTo>
                    <a:pt x="35" y="19805"/>
                  </a:lnTo>
                  <a:lnTo>
                    <a:pt x="35" y="19818"/>
                  </a:lnTo>
                  <a:lnTo>
                    <a:pt x="35" y="19818"/>
                  </a:lnTo>
                  <a:lnTo>
                    <a:pt x="35" y="19830"/>
                  </a:lnTo>
                  <a:lnTo>
                    <a:pt x="36" y="19830"/>
                  </a:lnTo>
                  <a:lnTo>
                    <a:pt x="36" y="19843"/>
                  </a:lnTo>
                  <a:lnTo>
                    <a:pt x="37" y="19843"/>
                  </a:lnTo>
                  <a:lnTo>
                    <a:pt x="37" y="19856"/>
                  </a:lnTo>
                  <a:lnTo>
                    <a:pt x="37" y="19856"/>
                  </a:lnTo>
                  <a:lnTo>
                    <a:pt x="37" y="19869"/>
                  </a:lnTo>
                  <a:lnTo>
                    <a:pt x="38" y="19869"/>
                  </a:lnTo>
                  <a:lnTo>
                    <a:pt x="38" y="19882"/>
                  </a:lnTo>
                  <a:lnTo>
                    <a:pt x="39" y="19882"/>
                  </a:lnTo>
                  <a:lnTo>
                    <a:pt x="39" y="19895"/>
                  </a:lnTo>
                  <a:lnTo>
                    <a:pt x="39" y="19895"/>
                  </a:lnTo>
                  <a:lnTo>
                    <a:pt x="39" y="19907"/>
                  </a:lnTo>
                  <a:lnTo>
                    <a:pt x="40" y="19907"/>
                  </a:lnTo>
                  <a:lnTo>
                    <a:pt x="40" y="19920"/>
                  </a:lnTo>
                  <a:lnTo>
                    <a:pt x="41" y="19920"/>
                  </a:lnTo>
                  <a:lnTo>
                    <a:pt x="41" y="19933"/>
                  </a:lnTo>
                  <a:lnTo>
                    <a:pt x="42" y="19933"/>
                  </a:lnTo>
                  <a:lnTo>
                    <a:pt x="42" y="19946"/>
                  </a:lnTo>
                  <a:lnTo>
                    <a:pt x="42" y="19946"/>
                  </a:lnTo>
                  <a:lnTo>
                    <a:pt x="42" y="19959"/>
                  </a:lnTo>
                  <a:lnTo>
                    <a:pt x="43" y="19959"/>
                  </a:lnTo>
                  <a:lnTo>
                    <a:pt x="43" y="19972"/>
                  </a:lnTo>
                  <a:lnTo>
                    <a:pt x="44" y="19972"/>
                  </a:lnTo>
                  <a:lnTo>
                    <a:pt x="44" y="19984"/>
                  </a:lnTo>
                  <a:lnTo>
                    <a:pt x="44" y="19984"/>
                  </a:lnTo>
                  <a:lnTo>
                    <a:pt x="44" y="19997"/>
                  </a:lnTo>
                  <a:lnTo>
                    <a:pt x="45" y="19997"/>
                  </a:lnTo>
                  <a:lnTo>
                    <a:pt x="45" y="20010"/>
                  </a:lnTo>
                  <a:lnTo>
                    <a:pt x="46" y="20010"/>
                  </a:lnTo>
                  <a:lnTo>
                    <a:pt x="46" y="20023"/>
                  </a:lnTo>
                  <a:lnTo>
                    <a:pt x="46" y="20023"/>
                  </a:lnTo>
                  <a:lnTo>
                    <a:pt x="46" y="20036"/>
                  </a:lnTo>
                  <a:lnTo>
                    <a:pt x="47" y="20036"/>
                  </a:lnTo>
                  <a:lnTo>
                    <a:pt x="47" y="20049"/>
                  </a:lnTo>
                  <a:lnTo>
                    <a:pt x="48" y="20049"/>
                  </a:lnTo>
                  <a:lnTo>
                    <a:pt x="48" y="20061"/>
                  </a:lnTo>
                  <a:lnTo>
                    <a:pt x="48" y="20061"/>
                  </a:lnTo>
                  <a:lnTo>
                    <a:pt x="48" y="20074"/>
                  </a:lnTo>
                  <a:lnTo>
                    <a:pt x="49" y="20074"/>
                  </a:lnTo>
                  <a:lnTo>
                    <a:pt x="49" y="20087"/>
                  </a:lnTo>
                  <a:lnTo>
                    <a:pt x="50" y="20087"/>
                  </a:lnTo>
                  <a:lnTo>
                    <a:pt x="50" y="20100"/>
                  </a:lnTo>
                  <a:lnTo>
                    <a:pt x="51" y="20100"/>
                  </a:lnTo>
                  <a:lnTo>
                    <a:pt x="51" y="20113"/>
                  </a:lnTo>
                  <a:lnTo>
                    <a:pt x="51" y="20113"/>
                  </a:lnTo>
                  <a:lnTo>
                    <a:pt x="51" y="20126"/>
                  </a:lnTo>
                  <a:lnTo>
                    <a:pt x="52" y="20126"/>
                  </a:lnTo>
                  <a:lnTo>
                    <a:pt x="52" y="20138"/>
                  </a:lnTo>
                  <a:lnTo>
                    <a:pt x="53" y="20138"/>
                  </a:lnTo>
                  <a:lnTo>
                    <a:pt x="53" y="20151"/>
                  </a:lnTo>
                  <a:lnTo>
                    <a:pt x="53" y="20151"/>
                  </a:lnTo>
                  <a:lnTo>
                    <a:pt x="53" y="20164"/>
                  </a:lnTo>
                  <a:lnTo>
                    <a:pt x="54" y="20164"/>
                  </a:lnTo>
                  <a:lnTo>
                    <a:pt x="54" y="20177"/>
                  </a:lnTo>
                  <a:lnTo>
                    <a:pt x="55" y="20177"/>
                  </a:lnTo>
                  <a:lnTo>
                    <a:pt x="55" y="20190"/>
                  </a:lnTo>
                  <a:lnTo>
                    <a:pt x="55" y="20190"/>
                  </a:lnTo>
                  <a:lnTo>
                    <a:pt x="55" y="20203"/>
                  </a:lnTo>
                  <a:lnTo>
                    <a:pt x="56" y="20203"/>
                  </a:lnTo>
                  <a:lnTo>
                    <a:pt x="56" y="20215"/>
                  </a:lnTo>
                  <a:lnTo>
                    <a:pt x="57" y="20215"/>
                  </a:lnTo>
                  <a:lnTo>
                    <a:pt x="57" y="20228"/>
                  </a:lnTo>
                  <a:lnTo>
                    <a:pt x="57" y="20228"/>
                  </a:lnTo>
                  <a:lnTo>
                    <a:pt x="57" y="20241"/>
                  </a:lnTo>
                  <a:lnTo>
                    <a:pt x="58" y="20241"/>
                  </a:lnTo>
                  <a:lnTo>
                    <a:pt x="58" y="20254"/>
                  </a:lnTo>
                  <a:lnTo>
                    <a:pt x="59" y="20254"/>
                  </a:lnTo>
                  <a:lnTo>
                    <a:pt x="59" y="20267"/>
                  </a:lnTo>
                  <a:lnTo>
                    <a:pt x="60" y="20267"/>
                  </a:lnTo>
                  <a:lnTo>
                    <a:pt x="60" y="20280"/>
                  </a:lnTo>
                  <a:lnTo>
                    <a:pt x="60" y="20280"/>
                  </a:lnTo>
                  <a:lnTo>
                    <a:pt x="60" y="20292"/>
                  </a:lnTo>
                  <a:lnTo>
                    <a:pt x="61" y="20292"/>
                  </a:lnTo>
                  <a:lnTo>
                    <a:pt x="61" y="20305"/>
                  </a:lnTo>
                  <a:lnTo>
                    <a:pt x="62" y="20305"/>
                  </a:lnTo>
                  <a:lnTo>
                    <a:pt x="62" y="20318"/>
                  </a:lnTo>
                  <a:lnTo>
                    <a:pt x="62" y="20318"/>
                  </a:lnTo>
                  <a:lnTo>
                    <a:pt x="62" y="20331"/>
                  </a:lnTo>
                  <a:lnTo>
                    <a:pt x="63" y="20331"/>
                  </a:lnTo>
                  <a:lnTo>
                    <a:pt x="63" y="20344"/>
                  </a:lnTo>
                  <a:lnTo>
                    <a:pt x="64" y="20344"/>
                  </a:lnTo>
                  <a:lnTo>
                    <a:pt x="64" y="20357"/>
                  </a:lnTo>
                  <a:lnTo>
                    <a:pt x="64" y="20357"/>
                  </a:lnTo>
                  <a:lnTo>
                    <a:pt x="64" y="20370"/>
                  </a:lnTo>
                  <a:lnTo>
                    <a:pt x="65" y="20370"/>
                  </a:lnTo>
                  <a:lnTo>
                    <a:pt x="65" y="20382"/>
                  </a:lnTo>
                  <a:lnTo>
                    <a:pt x="66" y="20382"/>
                  </a:lnTo>
                  <a:lnTo>
                    <a:pt x="66" y="20395"/>
                  </a:lnTo>
                  <a:lnTo>
                    <a:pt x="66" y="20395"/>
                  </a:lnTo>
                  <a:lnTo>
                    <a:pt x="66" y="20408"/>
                  </a:lnTo>
                  <a:lnTo>
                    <a:pt x="67" y="20408"/>
                  </a:lnTo>
                  <a:lnTo>
                    <a:pt x="67" y="20421"/>
                  </a:lnTo>
                  <a:lnTo>
                    <a:pt x="68" y="20421"/>
                  </a:lnTo>
                  <a:lnTo>
                    <a:pt x="68" y="20434"/>
                  </a:lnTo>
                  <a:lnTo>
                    <a:pt x="69" y="20434"/>
                  </a:lnTo>
                  <a:lnTo>
                    <a:pt x="69" y="20446"/>
                  </a:lnTo>
                  <a:lnTo>
                    <a:pt x="69" y="20446"/>
                  </a:lnTo>
                  <a:lnTo>
                    <a:pt x="69" y="20459"/>
                  </a:lnTo>
                  <a:lnTo>
                    <a:pt x="70" y="20459"/>
                  </a:lnTo>
                  <a:lnTo>
                    <a:pt x="70" y="20472"/>
                  </a:lnTo>
                  <a:lnTo>
                    <a:pt x="18248" y="20472"/>
                  </a:lnTo>
                  <a:lnTo>
                    <a:pt x="18248" y="20483"/>
                  </a:lnTo>
                  <a:lnTo>
                    <a:pt x="18249" y="20481"/>
                  </a:lnTo>
                  <a:lnTo>
                    <a:pt x="18249" y="20496"/>
                  </a:lnTo>
                  <a:lnTo>
                    <a:pt x="18249" y="20494"/>
                  </a:lnTo>
                  <a:lnTo>
                    <a:pt x="18249" y="20509"/>
                  </a:lnTo>
                  <a:lnTo>
                    <a:pt x="18250" y="20507"/>
                  </a:lnTo>
                  <a:lnTo>
                    <a:pt x="18250" y="20522"/>
                  </a:lnTo>
                  <a:lnTo>
                    <a:pt x="18251" y="20520"/>
                  </a:lnTo>
                  <a:lnTo>
                    <a:pt x="18251" y="20535"/>
                  </a:lnTo>
                  <a:lnTo>
                    <a:pt x="18252" y="20533"/>
                  </a:lnTo>
                  <a:lnTo>
                    <a:pt x="18252" y="20548"/>
                  </a:lnTo>
                  <a:lnTo>
                    <a:pt x="18252" y="20545"/>
                  </a:lnTo>
                  <a:lnTo>
                    <a:pt x="18252" y="20560"/>
                  </a:lnTo>
                  <a:lnTo>
                    <a:pt x="18253" y="20558"/>
                  </a:lnTo>
                  <a:lnTo>
                    <a:pt x="18253" y="20573"/>
                  </a:lnTo>
                  <a:lnTo>
                    <a:pt x="18254" y="20571"/>
                  </a:lnTo>
                  <a:lnTo>
                    <a:pt x="18254" y="20586"/>
                  </a:lnTo>
                  <a:lnTo>
                    <a:pt x="18254" y="20584"/>
                  </a:lnTo>
                  <a:lnTo>
                    <a:pt x="18254" y="20599"/>
                  </a:lnTo>
                  <a:lnTo>
                    <a:pt x="18255" y="20597"/>
                  </a:lnTo>
                  <a:lnTo>
                    <a:pt x="18255" y="20612"/>
                  </a:lnTo>
                  <a:lnTo>
                    <a:pt x="18256" y="20610"/>
                  </a:lnTo>
                  <a:lnTo>
                    <a:pt x="18256" y="20625"/>
                  </a:lnTo>
                  <a:lnTo>
                    <a:pt x="18256" y="20622"/>
                  </a:lnTo>
                  <a:lnTo>
                    <a:pt x="18256" y="20638"/>
                  </a:lnTo>
                  <a:lnTo>
                    <a:pt x="18257" y="20635"/>
                  </a:lnTo>
                  <a:lnTo>
                    <a:pt x="18257" y="20650"/>
                  </a:lnTo>
                  <a:lnTo>
                    <a:pt x="18258" y="20648"/>
                  </a:lnTo>
                  <a:lnTo>
                    <a:pt x="18258" y="20663"/>
                  </a:lnTo>
                  <a:lnTo>
                    <a:pt x="18259" y="20661"/>
                  </a:lnTo>
                  <a:lnTo>
                    <a:pt x="18259" y="20676"/>
                  </a:lnTo>
                  <a:lnTo>
                    <a:pt x="18259" y="20674"/>
                  </a:lnTo>
                  <a:lnTo>
                    <a:pt x="18259" y="20689"/>
                  </a:lnTo>
                  <a:lnTo>
                    <a:pt x="18260" y="20687"/>
                  </a:lnTo>
                  <a:lnTo>
                    <a:pt x="18260" y="20702"/>
                  </a:lnTo>
                  <a:lnTo>
                    <a:pt x="18261" y="20700"/>
                  </a:lnTo>
                  <a:lnTo>
                    <a:pt x="18261" y="20714"/>
                  </a:lnTo>
                  <a:lnTo>
                    <a:pt x="18261" y="20712"/>
                  </a:lnTo>
                  <a:lnTo>
                    <a:pt x="18261" y="20727"/>
                  </a:lnTo>
                  <a:lnTo>
                    <a:pt x="18262" y="20725"/>
                  </a:lnTo>
                  <a:lnTo>
                    <a:pt x="18262" y="20740"/>
                  </a:lnTo>
                  <a:lnTo>
                    <a:pt x="18263" y="20738"/>
                  </a:lnTo>
                  <a:lnTo>
                    <a:pt x="18263" y="20753"/>
                  </a:lnTo>
                  <a:lnTo>
                    <a:pt x="18263" y="20751"/>
                  </a:lnTo>
                  <a:lnTo>
                    <a:pt x="18263" y="20766"/>
                  </a:lnTo>
                  <a:lnTo>
                    <a:pt x="18264" y="20764"/>
                  </a:lnTo>
                  <a:lnTo>
                    <a:pt x="18264" y="20779"/>
                  </a:lnTo>
                  <a:lnTo>
                    <a:pt x="18265" y="20776"/>
                  </a:lnTo>
                  <a:lnTo>
                    <a:pt x="18265" y="20792"/>
                  </a:lnTo>
                  <a:lnTo>
                    <a:pt x="18265" y="20790"/>
                  </a:lnTo>
                  <a:lnTo>
                    <a:pt x="18265" y="20804"/>
                  </a:lnTo>
                  <a:lnTo>
                    <a:pt x="18266" y="20802"/>
                  </a:lnTo>
                  <a:lnTo>
                    <a:pt x="18266" y="20817"/>
                  </a:lnTo>
                  <a:lnTo>
                    <a:pt x="18267" y="20815"/>
                  </a:lnTo>
                  <a:lnTo>
                    <a:pt x="18267" y="20830"/>
                  </a:lnTo>
                  <a:lnTo>
                    <a:pt x="18268" y="20828"/>
                  </a:lnTo>
                  <a:lnTo>
                    <a:pt x="18268" y="20843"/>
                  </a:lnTo>
                  <a:lnTo>
                    <a:pt x="18268" y="20841"/>
                  </a:lnTo>
                  <a:lnTo>
                    <a:pt x="18268" y="20856"/>
                  </a:lnTo>
                  <a:lnTo>
                    <a:pt x="18269" y="20853"/>
                  </a:lnTo>
                  <a:lnTo>
                    <a:pt x="18269" y="20868"/>
                  </a:lnTo>
                  <a:lnTo>
                    <a:pt x="18270" y="20866"/>
                  </a:lnTo>
                  <a:lnTo>
                    <a:pt x="18270" y="20881"/>
                  </a:lnTo>
                  <a:lnTo>
                    <a:pt x="18270" y="20879"/>
                  </a:lnTo>
                  <a:lnTo>
                    <a:pt x="18270" y="20894"/>
                  </a:lnTo>
                  <a:lnTo>
                    <a:pt x="18271" y="20892"/>
                  </a:lnTo>
                  <a:lnTo>
                    <a:pt x="18271" y="20907"/>
                  </a:lnTo>
                  <a:lnTo>
                    <a:pt x="18272" y="20905"/>
                  </a:lnTo>
                  <a:lnTo>
                    <a:pt x="18272" y="20920"/>
                  </a:lnTo>
                  <a:lnTo>
                    <a:pt x="18272" y="20918"/>
                  </a:lnTo>
                  <a:lnTo>
                    <a:pt x="18272" y="20933"/>
                  </a:lnTo>
                  <a:lnTo>
                    <a:pt x="18273" y="20931"/>
                  </a:lnTo>
                  <a:lnTo>
                    <a:pt x="18273" y="20945"/>
                  </a:lnTo>
                  <a:lnTo>
                    <a:pt x="18274" y="20943"/>
                  </a:lnTo>
                  <a:lnTo>
                    <a:pt x="18274" y="20958"/>
                  </a:lnTo>
                  <a:lnTo>
                    <a:pt x="18274" y="20956"/>
                  </a:lnTo>
                  <a:lnTo>
                    <a:pt x="18274" y="20971"/>
                  </a:lnTo>
                  <a:lnTo>
                    <a:pt x="18275" y="20969"/>
                  </a:lnTo>
                  <a:lnTo>
                    <a:pt x="18275" y="20984"/>
                  </a:lnTo>
                  <a:lnTo>
                    <a:pt x="18276" y="20982"/>
                  </a:lnTo>
                  <a:lnTo>
                    <a:pt x="18276" y="20997"/>
                  </a:lnTo>
                  <a:lnTo>
                    <a:pt x="18276" y="20995"/>
                  </a:lnTo>
                  <a:lnTo>
                    <a:pt x="18276" y="21010"/>
                  </a:lnTo>
                  <a:lnTo>
                    <a:pt x="18277" y="21007"/>
                  </a:lnTo>
                  <a:lnTo>
                    <a:pt x="18277" y="21023"/>
                  </a:lnTo>
                  <a:lnTo>
                    <a:pt x="18278" y="21020"/>
                  </a:lnTo>
                  <a:lnTo>
                    <a:pt x="18278" y="21035"/>
                  </a:lnTo>
                  <a:lnTo>
                    <a:pt x="18279" y="21033"/>
                  </a:lnTo>
                  <a:lnTo>
                    <a:pt x="18279" y="21048"/>
                  </a:lnTo>
                  <a:lnTo>
                    <a:pt x="18279" y="21046"/>
                  </a:lnTo>
                  <a:lnTo>
                    <a:pt x="18279" y="21061"/>
                  </a:lnTo>
                  <a:lnTo>
                    <a:pt x="18280" y="21059"/>
                  </a:lnTo>
                  <a:lnTo>
                    <a:pt x="18280" y="21074"/>
                  </a:lnTo>
                  <a:lnTo>
                    <a:pt x="18281" y="21072"/>
                  </a:lnTo>
                  <a:lnTo>
                    <a:pt x="18281" y="21087"/>
                  </a:lnTo>
                  <a:lnTo>
                    <a:pt x="18281" y="21084"/>
                  </a:lnTo>
                  <a:lnTo>
                    <a:pt x="18281" y="21099"/>
                  </a:lnTo>
                  <a:lnTo>
                    <a:pt x="18282" y="21097"/>
                  </a:lnTo>
                  <a:lnTo>
                    <a:pt x="18282" y="21112"/>
                  </a:lnTo>
                  <a:lnTo>
                    <a:pt x="18283" y="21110"/>
                  </a:lnTo>
                  <a:lnTo>
                    <a:pt x="18283" y="21125"/>
                  </a:lnTo>
                  <a:lnTo>
                    <a:pt x="18283" y="21123"/>
                  </a:lnTo>
                  <a:lnTo>
                    <a:pt x="18283" y="21138"/>
                  </a:lnTo>
                  <a:lnTo>
                    <a:pt x="18284" y="21136"/>
                  </a:lnTo>
                  <a:lnTo>
                    <a:pt x="18284" y="21151"/>
                  </a:lnTo>
                  <a:lnTo>
                    <a:pt x="18285" y="21149"/>
                  </a:lnTo>
                  <a:lnTo>
                    <a:pt x="18285" y="21164"/>
                  </a:lnTo>
                  <a:lnTo>
                    <a:pt x="18286" y="21161"/>
                  </a:lnTo>
                  <a:lnTo>
                    <a:pt x="18286" y="21176"/>
                  </a:lnTo>
                  <a:lnTo>
                    <a:pt x="18286" y="21174"/>
                  </a:lnTo>
                  <a:lnTo>
                    <a:pt x="18286" y="21189"/>
                  </a:lnTo>
                  <a:lnTo>
                    <a:pt x="18287" y="21187"/>
                  </a:lnTo>
                  <a:lnTo>
                    <a:pt x="18287" y="21202"/>
                  </a:lnTo>
                  <a:lnTo>
                    <a:pt x="18288" y="21200"/>
                  </a:lnTo>
                  <a:lnTo>
                    <a:pt x="18288" y="21215"/>
                  </a:lnTo>
                  <a:lnTo>
                    <a:pt x="18288" y="21213"/>
                  </a:lnTo>
                  <a:lnTo>
                    <a:pt x="18288" y="21228"/>
                  </a:lnTo>
                  <a:lnTo>
                    <a:pt x="18289" y="21226"/>
                  </a:lnTo>
                  <a:lnTo>
                    <a:pt x="18289" y="21241"/>
                  </a:lnTo>
                  <a:lnTo>
                    <a:pt x="18290" y="21239"/>
                  </a:lnTo>
                  <a:lnTo>
                    <a:pt x="18290" y="21254"/>
                  </a:lnTo>
                  <a:lnTo>
                    <a:pt x="18290" y="21251"/>
                  </a:lnTo>
                  <a:lnTo>
                    <a:pt x="18290" y="21266"/>
                  </a:lnTo>
                  <a:lnTo>
                    <a:pt x="18291" y="21264"/>
                  </a:lnTo>
                  <a:lnTo>
                    <a:pt x="18291" y="21279"/>
                  </a:lnTo>
                  <a:lnTo>
                    <a:pt x="18292" y="21277"/>
                  </a:lnTo>
                  <a:lnTo>
                    <a:pt x="18292" y="21292"/>
                  </a:lnTo>
                  <a:lnTo>
                    <a:pt x="18292" y="21290"/>
                  </a:lnTo>
                  <a:lnTo>
                    <a:pt x="18292" y="21305"/>
                  </a:lnTo>
                  <a:lnTo>
                    <a:pt x="18293" y="21303"/>
                  </a:lnTo>
                  <a:lnTo>
                    <a:pt x="18293" y="21318"/>
                  </a:lnTo>
                  <a:lnTo>
                    <a:pt x="18294" y="21316"/>
                  </a:lnTo>
                  <a:lnTo>
                    <a:pt x="18294" y="21330"/>
                  </a:lnTo>
                  <a:lnTo>
                    <a:pt x="18295" y="21328"/>
                  </a:lnTo>
                  <a:lnTo>
                    <a:pt x="18295" y="21343"/>
                  </a:lnTo>
                  <a:lnTo>
                    <a:pt x="18295" y="21341"/>
                  </a:lnTo>
                  <a:lnTo>
                    <a:pt x="18295" y="21356"/>
                  </a:lnTo>
                  <a:lnTo>
                    <a:pt x="18296" y="21354"/>
                  </a:lnTo>
                  <a:lnTo>
                    <a:pt x="18296" y="21369"/>
                  </a:lnTo>
                  <a:lnTo>
                    <a:pt x="18297" y="21367"/>
                  </a:lnTo>
                  <a:lnTo>
                    <a:pt x="18297" y="21382"/>
                  </a:lnTo>
                  <a:lnTo>
                    <a:pt x="18297" y="21380"/>
                  </a:lnTo>
                  <a:lnTo>
                    <a:pt x="18297" y="21395"/>
                  </a:lnTo>
                  <a:lnTo>
                    <a:pt x="18298" y="21392"/>
                  </a:lnTo>
                  <a:lnTo>
                    <a:pt x="18298" y="21407"/>
                  </a:lnTo>
                  <a:lnTo>
                    <a:pt x="18299" y="21405"/>
                  </a:lnTo>
                  <a:lnTo>
                    <a:pt x="18299" y="21420"/>
                  </a:lnTo>
                  <a:lnTo>
                    <a:pt x="18299" y="21418"/>
                  </a:lnTo>
                  <a:lnTo>
                    <a:pt x="18299" y="21433"/>
                  </a:lnTo>
                  <a:lnTo>
                    <a:pt x="18300" y="21431"/>
                  </a:lnTo>
                  <a:lnTo>
                    <a:pt x="18300" y="21446"/>
                  </a:lnTo>
                  <a:lnTo>
                    <a:pt x="18301" y="21444"/>
                  </a:lnTo>
                  <a:lnTo>
                    <a:pt x="18301" y="21459"/>
                  </a:lnTo>
                  <a:lnTo>
                    <a:pt x="18301" y="21457"/>
                  </a:lnTo>
                  <a:lnTo>
                    <a:pt x="18301" y="21472"/>
                  </a:lnTo>
                  <a:lnTo>
                    <a:pt x="18302" y="21470"/>
                  </a:lnTo>
                  <a:lnTo>
                    <a:pt x="18302" y="21485"/>
                  </a:lnTo>
                  <a:lnTo>
                    <a:pt x="18303" y="21482"/>
                  </a:lnTo>
                  <a:lnTo>
                    <a:pt x="18303" y="21497"/>
                  </a:lnTo>
                  <a:lnTo>
                    <a:pt x="18303" y="21495"/>
                  </a:lnTo>
                  <a:lnTo>
                    <a:pt x="18303" y="21510"/>
                  </a:lnTo>
                  <a:lnTo>
                    <a:pt x="18304" y="21508"/>
                  </a:lnTo>
                  <a:lnTo>
                    <a:pt x="18304" y="21523"/>
                  </a:lnTo>
                  <a:lnTo>
                    <a:pt x="18305" y="21521"/>
                  </a:lnTo>
                  <a:lnTo>
                    <a:pt x="18305" y="21536"/>
                  </a:lnTo>
                  <a:lnTo>
                    <a:pt x="18306" y="21534"/>
                  </a:lnTo>
                  <a:lnTo>
                    <a:pt x="18306" y="21549"/>
                  </a:lnTo>
                  <a:lnTo>
                    <a:pt x="18306" y="21547"/>
                  </a:lnTo>
                  <a:lnTo>
                    <a:pt x="18306" y="21561"/>
                  </a:lnTo>
                  <a:lnTo>
                    <a:pt x="18307" y="21559"/>
                  </a:lnTo>
                  <a:lnTo>
                    <a:pt x="18307" y="21574"/>
                  </a:lnTo>
                  <a:lnTo>
                    <a:pt x="18308" y="21572"/>
                  </a:lnTo>
                  <a:lnTo>
                    <a:pt x="18308" y="21587"/>
                  </a:lnTo>
                  <a:lnTo>
                    <a:pt x="18308" y="21585"/>
                  </a:lnTo>
                  <a:lnTo>
                    <a:pt x="18308" y="21600"/>
                  </a:lnTo>
                  <a:cubicBezTo>
                    <a:pt x="18308" y="21600"/>
                    <a:pt x="21600" y="11448"/>
                    <a:pt x="21600" y="1144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37" name="Shape 6551"/>
          <p:cNvSpPr/>
          <p:nvPr/>
        </p:nvSpPr>
        <p:spPr>
          <a:xfrm>
            <a:off x="2146353" y="2227570"/>
            <a:ext cx="4024216" cy="1023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8298" y="0"/>
                </a:lnTo>
                <a:lnTo>
                  <a:pt x="18298" y="1200"/>
                </a:lnTo>
                <a:lnTo>
                  <a:pt x="0" y="1200"/>
                </a:lnTo>
                <a:lnTo>
                  <a:pt x="0" y="20400"/>
                </a:lnTo>
                <a:lnTo>
                  <a:pt x="18298" y="20400"/>
                </a:lnTo>
                <a:lnTo>
                  <a:pt x="18298" y="21600"/>
                </a:lnTo>
                <a:cubicBezTo>
                  <a:pt x="18298" y="21600"/>
                  <a:pt x="21600" y="10800"/>
                  <a:pt x="21600" y="10800"/>
                </a:cubicBezTo>
                <a:close/>
              </a:path>
            </a:pathLst>
          </a:custGeom>
          <a:gradFill flip="none" rotWithShape="1">
            <a:gsLst>
              <a:gs pos="26910">
                <a:srgbClr val="F5F7FA"/>
              </a:gs>
              <a:gs pos="100000">
                <a:srgbClr val="E1E3E6"/>
              </a:gs>
            </a:gsLst>
            <a:path path="shape">
              <a:fillToRect l="28663" t="2990" r="71336" b="97009"/>
            </a:path>
          </a:gradFill>
          <a:ln w="12700" cap="flat">
            <a:noFill/>
            <a:miter lim="400000"/>
          </a:ln>
          <a:effectLst>
            <a:outerShdw blurRad="190500" dist="190500" dir="5400000" rotWithShape="0">
              <a:srgbClr val="000000">
                <a:alpha val="52693"/>
              </a:srgbClr>
            </a:outerShdw>
          </a:effectLst>
        </p:spPr>
        <p:txBody>
          <a:bodyPr wrap="square" lIns="50800" tIns="50800" rIns="50800" bIns="50800" numCol="1" anchor="ctr">
            <a:noAutofit/>
          </a:bodyPr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138" name="Group 6557"/>
          <p:cNvGrpSpPr/>
          <p:nvPr/>
        </p:nvGrpSpPr>
        <p:grpSpPr>
          <a:xfrm>
            <a:off x="2536187" y="5102935"/>
            <a:ext cx="584031" cy="431884"/>
            <a:chOff x="0" y="0"/>
            <a:chExt cx="1168060" cy="863767"/>
          </a:xfrm>
        </p:grpSpPr>
        <p:sp>
          <p:nvSpPr>
            <p:cNvPr id="139" name="Shape 6553"/>
            <p:cNvSpPr/>
            <p:nvPr/>
          </p:nvSpPr>
          <p:spPr>
            <a:xfrm>
              <a:off x="0" y="0"/>
              <a:ext cx="501384" cy="86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62" y="9225"/>
                  </a:moveTo>
                  <a:cubicBezTo>
                    <a:pt x="8099" y="8517"/>
                    <a:pt x="6923" y="8174"/>
                    <a:pt x="6923" y="7124"/>
                  </a:cubicBezTo>
                  <a:lnTo>
                    <a:pt x="6923" y="7077"/>
                  </a:lnTo>
                  <a:cubicBezTo>
                    <a:pt x="6923" y="6302"/>
                    <a:pt x="8142" y="5685"/>
                    <a:pt x="10461" y="5685"/>
                  </a:cubicBezTo>
                  <a:cubicBezTo>
                    <a:pt x="12352" y="5685"/>
                    <a:pt x="14240" y="6075"/>
                    <a:pt x="16248" y="6758"/>
                  </a:cubicBezTo>
                  <a:cubicBezTo>
                    <a:pt x="16718" y="6919"/>
                    <a:pt x="17190" y="7011"/>
                    <a:pt x="17782" y="7011"/>
                  </a:cubicBezTo>
                  <a:cubicBezTo>
                    <a:pt x="19355" y="7011"/>
                    <a:pt x="20616" y="6301"/>
                    <a:pt x="20616" y="5388"/>
                  </a:cubicBezTo>
                  <a:cubicBezTo>
                    <a:pt x="20616" y="4703"/>
                    <a:pt x="19943" y="4222"/>
                    <a:pt x="19272" y="3995"/>
                  </a:cubicBezTo>
                  <a:cubicBezTo>
                    <a:pt x="17541" y="3355"/>
                    <a:pt x="15578" y="2930"/>
                    <a:pt x="13416" y="2724"/>
                  </a:cubicBezTo>
                  <a:lnTo>
                    <a:pt x="13416" y="1524"/>
                  </a:lnTo>
                  <a:cubicBezTo>
                    <a:pt x="13416" y="682"/>
                    <a:pt x="12245" y="0"/>
                    <a:pt x="10795" y="0"/>
                  </a:cubicBezTo>
                  <a:cubicBezTo>
                    <a:pt x="9346" y="0"/>
                    <a:pt x="8175" y="682"/>
                    <a:pt x="8175" y="1524"/>
                  </a:cubicBezTo>
                  <a:lnTo>
                    <a:pt x="8175" y="2714"/>
                  </a:lnTo>
                  <a:cubicBezTo>
                    <a:pt x="3834" y="3179"/>
                    <a:pt x="903" y="4925"/>
                    <a:pt x="903" y="7396"/>
                  </a:cubicBezTo>
                  <a:lnTo>
                    <a:pt x="903" y="7442"/>
                  </a:lnTo>
                  <a:cubicBezTo>
                    <a:pt x="903" y="10618"/>
                    <a:pt x="4487" y="11509"/>
                    <a:pt x="10031" y="12330"/>
                  </a:cubicBezTo>
                  <a:cubicBezTo>
                    <a:pt x="14634" y="13017"/>
                    <a:pt x="15578" y="13473"/>
                    <a:pt x="15578" y="14362"/>
                  </a:cubicBezTo>
                  <a:lnTo>
                    <a:pt x="15578" y="14409"/>
                  </a:lnTo>
                  <a:cubicBezTo>
                    <a:pt x="15578" y="15344"/>
                    <a:pt x="14081" y="15916"/>
                    <a:pt x="11606" y="15916"/>
                  </a:cubicBezTo>
                  <a:cubicBezTo>
                    <a:pt x="8927" y="15916"/>
                    <a:pt x="6648" y="15366"/>
                    <a:pt x="4559" y="14476"/>
                  </a:cubicBezTo>
                  <a:cubicBezTo>
                    <a:pt x="4167" y="14317"/>
                    <a:pt x="3617" y="14158"/>
                    <a:pt x="2833" y="14158"/>
                  </a:cubicBezTo>
                  <a:cubicBezTo>
                    <a:pt x="1258" y="14158"/>
                    <a:pt x="0" y="14864"/>
                    <a:pt x="0" y="15779"/>
                  </a:cubicBezTo>
                  <a:cubicBezTo>
                    <a:pt x="0" y="16326"/>
                    <a:pt x="471" y="16829"/>
                    <a:pt x="1142" y="17103"/>
                  </a:cubicBezTo>
                  <a:cubicBezTo>
                    <a:pt x="3273" y="17989"/>
                    <a:pt x="5691" y="18551"/>
                    <a:pt x="8176" y="18821"/>
                  </a:cubicBezTo>
                  <a:lnTo>
                    <a:pt x="8176" y="20079"/>
                  </a:lnTo>
                  <a:cubicBezTo>
                    <a:pt x="8176" y="20918"/>
                    <a:pt x="9347" y="21600"/>
                    <a:pt x="10796" y="21600"/>
                  </a:cubicBezTo>
                  <a:cubicBezTo>
                    <a:pt x="12246" y="21600"/>
                    <a:pt x="13417" y="20918"/>
                    <a:pt x="13417" y="20079"/>
                  </a:cubicBezTo>
                  <a:lnTo>
                    <a:pt x="13417" y="18947"/>
                  </a:lnTo>
                  <a:cubicBezTo>
                    <a:pt x="18305" y="18594"/>
                    <a:pt x="21600" y="16881"/>
                    <a:pt x="21600" y="14066"/>
                  </a:cubicBezTo>
                  <a:lnTo>
                    <a:pt x="21600" y="14018"/>
                  </a:lnTo>
                  <a:cubicBezTo>
                    <a:pt x="21600" y="11234"/>
                    <a:pt x="18446" y="10068"/>
                    <a:pt x="12862" y="922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40" name="Shape 6554"/>
            <p:cNvSpPr/>
            <p:nvPr/>
          </p:nvSpPr>
          <p:spPr>
            <a:xfrm>
              <a:off x="554139" y="158326"/>
              <a:ext cx="613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88" y="21600"/>
                  </a:moveTo>
                  <a:lnTo>
                    <a:pt x="18811" y="21600"/>
                  </a:lnTo>
                  <a:cubicBezTo>
                    <a:pt x="20351" y="21600"/>
                    <a:pt x="21600" y="16771"/>
                    <a:pt x="21600" y="10803"/>
                  </a:cubicBezTo>
                  <a:cubicBezTo>
                    <a:pt x="21600" y="4841"/>
                    <a:pt x="20351" y="0"/>
                    <a:pt x="18812" y="0"/>
                  </a:cubicBezTo>
                  <a:lnTo>
                    <a:pt x="2788" y="0"/>
                  </a:lnTo>
                  <a:cubicBezTo>
                    <a:pt x="1247" y="0"/>
                    <a:pt x="0" y="4835"/>
                    <a:pt x="0" y="10803"/>
                  </a:cubicBezTo>
                  <a:cubicBezTo>
                    <a:pt x="0" y="16768"/>
                    <a:pt x="1247" y="21600"/>
                    <a:pt x="2788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41" name="Shape 6555"/>
            <p:cNvSpPr/>
            <p:nvPr/>
          </p:nvSpPr>
          <p:spPr>
            <a:xfrm>
              <a:off x="554139" y="554140"/>
              <a:ext cx="613922" cy="15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12" y="0"/>
                  </a:moveTo>
                  <a:lnTo>
                    <a:pt x="2788" y="0"/>
                  </a:lnTo>
                  <a:cubicBezTo>
                    <a:pt x="1247" y="0"/>
                    <a:pt x="0" y="4831"/>
                    <a:pt x="0" y="10798"/>
                  </a:cubicBezTo>
                  <a:cubicBezTo>
                    <a:pt x="0" y="16766"/>
                    <a:pt x="1247" y="21600"/>
                    <a:pt x="2788" y="21600"/>
                  </a:cubicBezTo>
                  <a:lnTo>
                    <a:pt x="18811" y="21600"/>
                  </a:lnTo>
                  <a:cubicBezTo>
                    <a:pt x="20351" y="21597"/>
                    <a:pt x="21600" y="16766"/>
                    <a:pt x="21600" y="10798"/>
                  </a:cubicBezTo>
                  <a:cubicBezTo>
                    <a:pt x="21600" y="4831"/>
                    <a:pt x="20351" y="0"/>
                    <a:pt x="18812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42" name="Shape 6556"/>
            <p:cNvSpPr/>
            <p:nvPr/>
          </p:nvSpPr>
          <p:spPr>
            <a:xfrm>
              <a:off x="554139" y="350578"/>
              <a:ext cx="613922" cy="15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12" y="0"/>
                  </a:moveTo>
                  <a:lnTo>
                    <a:pt x="2788" y="0"/>
                  </a:lnTo>
                  <a:cubicBezTo>
                    <a:pt x="1247" y="0"/>
                    <a:pt x="0" y="4833"/>
                    <a:pt x="0" y="10798"/>
                  </a:cubicBezTo>
                  <a:cubicBezTo>
                    <a:pt x="0" y="16764"/>
                    <a:pt x="1247" y="21600"/>
                    <a:pt x="2788" y="21600"/>
                  </a:cubicBezTo>
                  <a:lnTo>
                    <a:pt x="18811" y="21600"/>
                  </a:lnTo>
                  <a:cubicBezTo>
                    <a:pt x="20351" y="21600"/>
                    <a:pt x="21600" y="16764"/>
                    <a:pt x="21600" y="10798"/>
                  </a:cubicBezTo>
                  <a:cubicBezTo>
                    <a:pt x="21600" y="4833"/>
                    <a:pt x="20351" y="0"/>
                    <a:pt x="18812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grpSp>
        <p:nvGrpSpPr>
          <p:cNvPr id="143" name="Group 6560"/>
          <p:cNvGrpSpPr/>
          <p:nvPr/>
        </p:nvGrpSpPr>
        <p:grpSpPr>
          <a:xfrm>
            <a:off x="1765150" y="3397346"/>
            <a:ext cx="431884" cy="431884"/>
            <a:chOff x="0" y="0"/>
            <a:chExt cx="863767" cy="863767"/>
          </a:xfrm>
        </p:grpSpPr>
        <p:sp>
          <p:nvSpPr>
            <p:cNvPr id="144" name="Shape 6558"/>
            <p:cNvSpPr/>
            <p:nvPr/>
          </p:nvSpPr>
          <p:spPr>
            <a:xfrm>
              <a:off x="0" y="0"/>
              <a:ext cx="863768" cy="86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20250"/>
                  </a:moveTo>
                  <a:lnTo>
                    <a:pt x="1350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0250"/>
                  </a:lnTo>
                  <a:cubicBezTo>
                    <a:pt x="21600" y="20250"/>
                    <a:pt x="1350" y="20250"/>
                    <a:pt x="1350" y="202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45" name="Shape 6559"/>
            <p:cNvSpPr/>
            <p:nvPr/>
          </p:nvSpPr>
          <p:spPr>
            <a:xfrm>
              <a:off x="117260" y="35178"/>
              <a:ext cx="737187" cy="6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79" y="14401"/>
                  </a:moveTo>
                  <a:lnTo>
                    <a:pt x="11187" y="18165"/>
                  </a:lnTo>
                  <a:lnTo>
                    <a:pt x="14125" y="9812"/>
                  </a:lnTo>
                  <a:lnTo>
                    <a:pt x="17414" y="15424"/>
                  </a:lnTo>
                  <a:lnTo>
                    <a:pt x="21600" y="1139"/>
                  </a:lnTo>
                  <a:lnTo>
                    <a:pt x="18600" y="0"/>
                  </a:lnTo>
                  <a:lnTo>
                    <a:pt x="16459" y="7306"/>
                  </a:lnTo>
                  <a:lnTo>
                    <a:pt x="13420" y="2123"/>
                  </a:lnTo>
                  <a:lnTo>
                    <a:pt x="10032" y="11763"/>
                  </a:lnTo>
                  <a:lnTo>
                    <a:pt x="7012" y="8329"/>
                  </a:lnTo>
                  <a:lnTo>
                    <a:pt x="3849" y="15524"/>
                  </a:lnTo>
                  <a:lnTo>
                    <a:pt x="2237" y="13691"/>
                  </a:lnTo>
                  <a:lnTo>
                    <a:pt x="0" y="16235"/>
                  </a:lnTo>
                  <a:lnTo>
                    <a:pt x="4715" y="21600"/>
                  </a:lnTo>
                  <a:cubicBezTo>
                    <a:pt x="4715" y="21600"/>
                    <a:pt x="7879" y="14401"/>
                    <a:pt x="7879" y="1440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146" name="Shape 6561"/>
          <p:cNvSpPr/>
          <p:nvPr/>
        </p:nvSpPr>
        <p:spPr>
          <a:xfrm>
            <a:off x="1374507" y="2459464"/>
            <a:ext cx="468315" cy="524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9" y="18866"/>
                </a:moveTo>
                <a:lnTo>
                  <a:pt x="7263" y="18866"/>
                </a:lnTo>
                <a:cubicBezTo>
                  <a:pt x="6638" y="18866"/>
                  <a:pt x="6214" y="18488"/>
                  <a:pt x="6214" y="18019"/>
                </a:cubicBezTo>
                <a:cubicBezTo>
                  <a:pt x="6214" y="17640"/>
                  <a:pt x="6468" y="17292"/>
                  <a:pt x="6926" y="17155"/>
                </a:cubicBezTo>
                <a:lnTo>
                  <a:pt x="7603" y="16958"/>
                </a:lnTo>
                <a:lnTo>
                  <a:pt x="7603" y="14823"/>
                </a:lnTo>
                <a:lnTo>
                  <a:pt x="7298" y="14823"/>
                </a:lnTo>
                <a:cubicBezTo>
                  <a:pt x="6706" y="14823"/>
                  <a:pt x="6214" y="14399"/>
                  <a:pt x="6214" y="13869"/>
                </a:cubicBezTo>
                <a:cubicBezTo>
                  <a:pt x="6214" y="13339"/>
                  <a:pt x="6706" y="12898"/>
                  <a:pt x="7298" y="12898"/>
                </a:cubicBezTo>
                <a:lnTo>
                  <a:pt x="7603" y="12898"/>
                </a:lnTo>
                <a:lnTo>
                  <a:pt x="7603" y="11672"/>
                </a:lnTo>
                <a:cubicBezTo>
                  <a:pt x="7603" y="10580"/>
                  <a:pt x="7959" y="9673"/>
                  <a:pt x="8620" y="9083"/>
                </a:cubicBezTo>
                <a:cubicBezTo>
                  <a:pt x="9317" y="8462"/>
                  <a:pt x="10317" y="8114"/>
                  <a:pt x="11624" y="8114"/>
                </a:cubicBezTo>
                <a:cubicBezTo>
                  <a:pt x="13130" y="8114"/>
                  <a:pt x="14132" y="8584"/>
                  <a:pt x="14877" y="9263"/>
                </a:cubicBezTo>
                <a:cubicBezTo>
                  <a:pt x="15117" y="9476"/>
                  <a:pt x="15284" y="9718"/>
                  <a:pt x="15284" y="10097"/>
                </a:cubicBezTo>
                <a:cubicBezTo>
                  <a:pt x="15284" y="10734"/>
                  <a:pt x="14709" y="11234"/>
                  <a:pt x="13995" y="11234"/>
                </a:cubicBezTo>
                <a:cubicBezTo>
                  <a:pt x="13538" y="11234"/>
                  <a:pt x="13232" y="11036"/>
                  <a:pt x="13064" y="10885"/>
                </a:cubicBezTo>
                <a:cubicBezTo>
                  <a:pt x="12624" y="10475"/>
                  <a:pt x="12216" y="10279"/>
                  <a:pt x="11656" y="10279"/>
                </a:cubicBezTo>
                <a:cubicBezTo>
                  <a:pt x="11249" y="10279"/>
                  <a:pt x="10944" y="10385"/>
                  <a:pt x="10690" y="10611"/>
                </a:cubicBezTo>
                <a:cubicBezTo>
                  <a:pt x="10418" y="10854"/>
                  <a:pt x="10249" y="11249"/>
                  <a:pt x="10249" y="11732"/>
                </a:cubicBezTo>
                <a:lnTo>
                  <a:pt x="10249" y="12898"/>
                </a:lnTo>
                <a:lnTo>
                  <a:pt x="13130" y="12898"/>
                </a:lnTo>
                <a:cubicBezTo>
                  <a:pt x="13726" y="12898"/>
                  <a:pt x="14217" y="13338"/>
                  <a:pt x="14217" y="13869"/>
                </a:cubicBezTo>
                <a:cubicBezTo>
                  <a:pt x="14217" y="14399"/>
                  <a:pt x="13726" y="14823"/>
                  <a:pt x="13130" y="14823"/>
                </a:cubicBezTo>
                <a:lnTo>
                  <a:pt x="10250" y="14823"/>
                </a:lnTo>
                <a:lnTo>
                  <a:pt x="10250" y="16852"/>
                </a:lnTo>
                <a:lnTo>
                  <a:pt x="14369" y="16852"/>
                </a:lnTo>
                <a:cubicBezTo>
                  <a:pt x="14998" y="16852"/>
                  <a:pt x="15506" y="17307"/>
                  <a:pt x="15506" y="17867"/>
                </a:cubicBezTo>
                <a:cubicBezTo>
                  <a:pt x="15506" y="18428"/>
                  <a:pt x="14998" y="18866"/>
                  <a:pt x="14369" y="18866"/>
                </a:cubicBezTo>
                <a:close/>
                <a:moveTo>
                  <a:pt x="16191" y="6467"/>
                </a:moveTo>
                <a:cubicBezTo>
                  <a:pt x="17584" y="5229"/>
                  <a:pt x="18447" y="3517"/>
                  <a:pt x="18447" y="1628"/>
                </a:cubicBezTo>
                <a:cubicBezTo>
                  <a:pt x="18447" y="728"/>
                  <a:pt x="17632" y="0"/>
                  <a:pt x="16625" y="0"/>
                </a:cubicBezTo>
                <a:lnTo>
                  <a:pt x="4975" y="0"/>
                </a:lnTo>
                <a:cubicBezTo>
                  <a:pt x="3969" y="0"/>
                  <a:pt x="3153" y="728"/>
                  <a:pt x="3153" y="1628"/>
                </a:cubicBezTo>
                <a:cubicBezTo>
                  <a:pt x="3153" y="3517"/>
                  <a:pt x="4017" y="5229"/>
                  <a:pt x="5409" y="6467"/>
                </a:cubicBezTo>
                <a:cubicBezTo>
                  <a:pt x="2182" y="8138"/>
                  <a:pt x="0" y="11249"/>
                  <a:pt x="0" y="14814"/>
                </a:cubicBezTo>
                <a:cubicBezTo>
                  <a:pt x="0" y="21600"/>
                  <a:pt x="7846" y="21600"/>
                  <a:pt x="10799" y="21600"/>
                </a:cubicBezTo>
                <a:cubicBezTo>
                  <a:pt x="13754" y="21600"/>
                  <a:pt x="21600" y="21600"/>
                  <a:pt x="21600" y="14813"/>
                </a:cubicBezTo>
                <a:cubicBezTo>
                  <a:pt x="21600" y="11249"/>
                  <a:pt x="19419" y="8138"/>
                  <a:pt x="16191" y="646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9051" tIns="19051" rIns="19051" bIns="19051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47" name="Shape 6562"/>
          <p:cNvSpPr/>
          <p:nvPr/>
        </p:nvSpPr>
        <p:spPr>
          <a:xfrm>
            <a:off x="2110915" y="4202604"/>
            <a:ext cx="489039" cy="524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3" extrusionOk="0">
                <a:moveTo>
                  <a:pt x="11739" y="15391"/>
                </a:moveTo>
                <a:lnTo>
                  <a:pt x="11739" y="16038"/>
                </a:lnTo>
                <a:cubicBezTo>
                  <a:pt x="11739" y="16520"/>
                  <a:pt x="11319" y="16910"/>
                  <a:pt x="10800" y="16910"/>
                </a:cubicBezTo>
                <a:cubicBezTo>
                  <a:pt x="10281" y="16910"/>
                  <a:pt x="9860" y="16520"/>
                  <a:pt x="9860" y="16038"/>
                </a:cubicBezTo>
                <a:lnTo>
                  <a:pt x="9860" y="15319"/>
                </a:lnTo>
                <a:cubicBezTo>
                  <a:pt x="8968" y="15163"/>
                  <a:pt x="8100" y="14843"/>
                  <a:pt x="7336" y="14335"/>
                </a:cubicBezTo>
                <a:cubicBezTo>
                  <a:pt x="7096" y="14179"/>
                  <a:pt x="6927" y="13890"/>
                  <a:pt x="6927" y="13577"/>
                </a:cubicBezTo>
                <a:cubicBezTo>
                  <a:pt x="6927" y="13054"/>
                  <a:pt x="7378" y="12649"/>
                  <a:pt x="7943" y="12649"/>
                </a:cubicBezTo>
                <a:cubicBezTo>
                  <a:pt x="8224" y="12649"/>
                  <a:pt x="8421" y="12740"/>
                  <a:pt x="8562" y="12832"/>
                </a:cubicBezTo>
                <a:cubicBezTo>
                  <a:pt x="9311" y="13342"/>
                  <a:pt x="10129" y="13656"/>
                  <a:pt x="11089" y="13656"/>
                </a:cubicBezTo>
                <a:cubicBezTo>
                  <a:pt x="11977" y="13656"/>
                  <a:pt x="12514" y="13328"/>
                  <a:pt x="12514" y="12792"/>
                </a:cubicBezTo>
                <a:lnTo>
                  <a:pt x="12514" y="12766"/>
                </a:lnTo>
                <a:cubicBezTo>
                  <a:pt x="12514" y="12256"/>
                  <a:pt x="12175" y="11996"/>
                  <a:pt x="10524" y="11603"/>
                </a:cubicBezTo>
                <a:cubicBezTo>
                  <a:pt x="8534" y="11132"/>
                  <a:pt x="7250" y="10623"/>
                  <a:pt x="7250" y="8803"/>
                </a:cubicBezTo>
                <a:lnTo>
                  <a:pt x="7250" y="8777"/>
                </a:lnTo>
                <a:cubicBezTo>
                  <a:pt x="7250" y="7362"/>
                  <a:pt x="8301" y="6362"/>
                  <a:pt x="9859" y="6096"/>
                </a:cubicBezTo>
                <a:lnTo>
                  <a:pt x="9859" y="5413"/>
                </a:lnTo>
                <a:cubicBezTo>
                  <a:pt x="9859" y="4932"/>
                  <a:pt x="10280" y="4543"/>
                  <a:pt x="10799" y="4543"/>
                </a:cubicBezTo>
                <a:cubicBezTo>
                  <a:pt x="11318" y="4543"/>
                  <a:pt x="11738" y="4932"/>
                  <a:pt x="11738" y="5413"/>
                </a:cubicBezTo>
                <a:lnTo>
                  <a:pt x="11738" y="6102"/>
                </a:lnTo>
                <a:cubicBezTo>
                  <a:pt x="12514" y="6220"/>
                  <a:pt x="13217" y="6463"/>
                  <a:pt x="13839" y="6831"/>
                </a:cubicBezTo>
                <a:cubicBezTo>
                  <a:pt x="14080" y="6960"/>
                  <a:pt x="14320" y="7235"/>
                  <a:pt x="14320" y="7627"/>
                </a:cubicBezTo>
                <a:cubicBezTo>
                  <a:pt x="14320" y="8149"/>
                  <a:pt x="13869" y="8556"/>
                  <a:pt x="13304" y="8556"/>
                </a:cubicBezTo>
                <a:cubicBezTo>
                  <a:pt x="13091" y="8556"/>
                  <a:pt x="12923" y="8504"/>
                  <a:pt x="12754" y="8411"/>
                </a:cubicBezTo>
                <a:cubicBezTo>
                  <a:pt x="12033" y="8020"/>
                  <a:pt x="11356" y="7797"/>
                  <a:pt x="10678" y="7797"/>
                </a:cubicBezTo>
                <a:cubicBezTo>
                  <a:pt x="9845" y="7797"/>
                  <a:pt x="9408" y="8149"/>
                  <a:pt x="9408" y="8593"/>
                </a:cubicBezTo>
                <a:lnTo>
                  <a:pt x="9408" y="8621"/>
                </a:lnTo>
                <a:cubicBezTo>
                  <a:pt x="9408" y="9222"/>
                  <a:pt x="9831" y="9418"/>
                  <a:pt x="11539" y="9823"/>
                </a:cubicBezTo>
                <a:cubicBezTo>
                  <a:pt x="13543" y="10307"/>
                  <a:pt x="14672" y="10975"/>
                  <a:pt x="14672" y="12568"/>
                </a:cubicBezTo>
                <a:lnTo>
                  <a:pt x="14672" y="12597"/>
                </a:lnTo>
                <a:lnTo>
                  <a:pt x="14674" y="12597"/>
                </a:lnTo>
                <a:cubicBezTo>
                  <a:pt x="14674" y="14208"/>
                  <a:pt x="13493" y="15189"/>
                  <a:pt x="11739" y="15391"/>
                </a:cubicBezTo>
                <a:close/>
                <a:moveTo>
                  <a:pt x="21584" y="5374"/>
                </a:moveTo>
                <a:lnTo>
                  <a:pt x="21575" y="5149"/>
                </a:lnTo>
                <a:cubicBezTo>
                  <a:pt x="21563" y="4768"/>
                  <a:pt x="21385" y="4409"/>
                  <a:pt x="21082" y="4151"/>
                </a:cubicBezTo>
                <a:cubicBezTo>
                  <a:pt x="20779" y="3893"/>
                  <a:pt x="20383" y="3760"/>
                  <a:pt x="19966" y="3780"/>
                </a:cubicBezTo>
                <a:cubicBezTo>
                  <a:pt x="19807" y="3788"/>
                  <a:pt x="19646" y="3795"/>
                  <a:pt x="19485" y="3795"/>
                </a:cubicBezTo>
                <a:cubicBezTo>
                  <a:pt x="16737" y="3795"/>
                  <a:pt x="14053" y="2604"/>
                  <a:pt x="11930" y="442"/>
                </a:cubicBezTo>
                <a:cubicBezTo>
                  <a:pt x="11351" y="-147"/>
                  <a:pt x="10250" y="-147"/>
                  <a:pt x="9671" y="442"/>
                </a:cubicBezTo>
                <a:cubicBezTo>
                  <a:pt x="7547" y="2604"/>
                  <a:pt x="4864" y="3795"/>
                  <a:pt x="2116" y="3795"/>
                </a:cubicBezTo>
                <a:cubicBezTo>
                  <a:pt x="1953" y="3795"/>
                  <a:pt x="1791" y="3788"/>
                  <a:pt x="1630" y="3780"/>
                </a:cubicBezTo>
                <a:cubicBezTo>
                  <a:pt x="1223" y="3761"/>
                  <a:pt x="819" y="3895"/>
                  <a:pt x="517" y="4152"/>
                </a:cubicBezTo>
                <a:cubicBezTo>
                  <a:pt x="215" y="4409"/>
                  <a:pt x="38" y="4769"/>
                  <a:pt x="25" y="5149"/>
                </a:cubicBezTo>
                <a:lnTo>
                  <a:pt x="16" y="5374"/>
                </a:lnTo>
                <a:cubicBezTo>
                  <a:pt x="7" y="5566"/>
                  <a:pt x="0" y="5759"/>
                  <a:pt x="0" y="5953"/>
                </a:cubicBezTo>
                <a:cubicBezTo>
                  <a:pt x="0" y="13293"/>
                  <a:pt x="3522" y="18612"/>
                  <a:pt x="10184" y="21333"/>
                </a:cubicBezTo>
                <a:cubicBezTo>
                  <a:pt x="10380" y="21413"/>
                  <a:pt x="10590" y="21453"/>
                  <a:pt x="10800" y="21453"/>
                </a:cubicBezTo>
                <a:cubicBezTo>
                  <a:pt x="11009" y="21453"/>
                  <a:pt x="11220" y="21413"/>
                  <a:pt x="11416" y="21333"/>
                </a:cubicBezTo>
                <a:cubicBezTo>
                  <a:pt x="18078" y="18612"/>
                  <a:pt x="21600" y="13293"/>
                  <a:pt x="21600" y="5953"/>
                </a:cubicBezTo>
                <a:cubicBezTo>
                  <a:pt x="21600" y="5759"/>
                  <a:pt x="21592" y="5566"/>
                  <a:pt x="21584" y="53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9051" tIns="19051" rIns="19051" bIns="19051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48" name="Shape 6563"/>
          <p:cNvSpPr/>
          <p:nvPr/>
        </p:nvSpPr>
        <p:spPr>
          <a:xfrm>
            <a:off x="2490993" y="2542563"/>
            <a:ext cx="2845287" cy="42650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单击此处编辑您要的内容，建议您在展示时采用微软雅黑字体内容</a:t>
            </a:r>
          </a:p>
        </p:txBody>
      </p:sp>
      <p:sp>
        <p:nvSpPr>
          <p:cNvPr id="149" name="Shape 6564"/>
          <p:cNvSpPr/>
          <p:nvPr/>
        </p:nvSpPr>
        <p:spPr>
          <a:xfrm>
            <a:off x="2808493" y="3435852"/>
            <a:ext cx="2845287" cy="42650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单击此处编辑您要的内容，建议您在展示时采用微软雅黑字体内容</a:t>
            </a:r>
          </a:p>
        </p:txBody>
      </p:sp>
      <p:sp>
        <p:nvSpPr>
          <p:cNvPr id="150" name="Shape 6565"/>
          <p:cNvSpPr/>
          <p:nvPr/>
        </p:nvSpPr>
        <p:spPr>
          <a:xfrm>
            <a:off x="3189494" y="4329141"/>
            <a:ext cx="2787551" cy="42650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单击此处编辑您要的内容，建议您在展示时采用微软雅黑字体内容</a:t>
            </a:r>
          </a:p>
        </p:txBody>
      </p:sp>
      <p:sp>
        <p:nvSpPr>
          <p:cNvPr id="151" name="Shape 6566"/>
          <p:cNvSpPr/>
          <p:nvPr/>
        </p:nvSpPr>
        <p:spPr>
          <a:xfrm>
            <a:off x="3633994" y="5158931"/>
            <a:ext cx="2845285" cy="42650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 algn="l">
              <a:lnSpc>
                <a:spcPct val="120000"/>
              </a:lnSpc>
              <a:spcBef>
                <a:spcPts val="2000"/>
              </a:spcBef>
              <a:defRPr sz="2000">
                <a:solidFill>
                  <a:srgbClr val="21282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mo"/>
              </a:rPr>
              <a:t>单击此处编辑您要的内容，建议您在展示时采用微软雅黑字体内容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组合 79"/>
          <p:cNvGrpSpPr/>
          <p:nvPr/>
        </p:nvGrpSpPr>
        <p:grpSpPr>
          <a:xfrm>
            <a:off x="4118428" y="3463803"/>
            <a:ext cx="1566635" cy="1938698"/>
            <a:chOff x="4118428" y="3463803"/>
            <a:chExt cx="1566635" cy="1938698"/>
          </a:xfrm>
        </p:grpSpPr>
        <p:grpSp>
          <p:nvGrpSpPr>
            <p:cNvPr id="68" name="组合 67"/>
            <p:cNvGrpSpPr/>
            <p:nvPr/>
          </p:nvGrpSpPr>
          <p:grpSpPr>
            <a:xfrm>
              <a:off x="4118428" y="3463803"/>
              <a:ext cx="1566635" cy="1759805"/>
              <a:chOff x="4118428" y="3463803"/>
              <a:chExt cx="1566635" cy="1759805"/>
            </a:xfrm>
          </p:grpSpPr>
          <p:sp>
            <p:nvSpPr>
              <p:cNvPr id="5" name="Freeform 73"/>
              <p:cNvSpPr/>
              <p:nvPr/>
            </p:nvSpPr>
            <p:spPr bwMode="auto">
              <a:xfrm>
                <a:off x="4118428" y="3463803"/>
                <a:ext cx="765984" cy="1759805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20 h 59"/>
                  <a:gd name="T4" fmla="*/ 21 w 21"/>
                  <a:gd name="T5" fmla="*/ 59 h 59"/>
                  <a:gd name="T6" fmla="*/ 6 w 21"/>
                  <a:gd name="T7" fmla="*/ 20 h 59"/>
                  <a:gd name="T8" fmla="*/ 21 w 2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59">
                    <a:moveTo>
                      <a:pt x="21" y="0"/>
                    </a:moveTo>
                    <a:cubicBezTo>
                      <a:pt x="10" y="0"/>
                      <a:pt x="0" y="9"/>
                      <a:pt x="0" y="20"/>
                    </a:cubicBezTo>
                    <a:cubicBezTo>
                      <a:pt x="0" y="30"/>
                      <a:pt x="21" y="59"/>
                      <a:pt x="21" y="59"/>
                    </a:cubicBezTo>
                    <a:cubicBezTo>
                      <a:pt x="21" y="59"/>
                      <a:pt x="6" y="30"/>
                      <a:pt x="6" y="20"/>
                    </a:cubicBezTo>
                    <a:cubicBezTo>
                      <a:pt x="6" y="9"/>
                      <a:pt x="13" y="0"/>
                      <a:pt x="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" name="Freeform 74"/>
              <p:cNvSpPr/>
              <p:nvPr/>
            </p:nvSpPr>
            <p:spPr bwMode="auto">
              <a:xfrm>
                <a:off x="4884412" y="3463803"/>
                <a:ext cx="800651" cy="1759805"/>
              </a:xfrm>
              <a:custGeom>
                <a:avLst/>
                <a:gdLst>
                  <a:gd name="T0" fmla="*/ 0 w 22"/>
                  <a:gd name="T1" fmla="*/ 0 h 59"/>
                  <a:gd name="T2" fmla="*/ 16 w 22"/>
                  <a:gd name="T3" fmla="*/ 20 h 59"/>
                  <a:gd name="T4" fmla="*/ 0 w 22"/>
                  <a:gd name="T5" fmla="*/ 59 h 59"/>
                  <a:gd name="T6" fmla="*/ 22 w 22"/>
                  <a:gd name="T7" fmla="*/ 20 h 59"/>
                  <a:gd name="T8" fmla="*/ 0 w 22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9">
                    <a:moveTo>
                      <a:pt x="0" y="0"/>
                    </a:moveTo>
                    <a:cubicBezTo>
                      <a:pt x="9" y="0"/>
                      <a:pt x="16" y="9"/>
                      <a:pt x="16" y="20"/>
                    </a:cubicBezTo>
                    <a:cubicBezTo>
                      <a:pt x="16" y="30"/>
                      <a:pt x="0" y="59"/>
                      <a:pt x="0" y="59"/>
                    </a:cubicBezTo>
                    <a:cubicBezTo>
                      <a:pt x="0" y="59"/>
                      <a:pt x="22" y="30"/>
                      <a:pt x="22" y="20"/>
                    </a:cubicBezTo>
                    <a:cubicBezTo>
                      <a:pt x="22" y="9"/>
                      <a:pt x="12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" name="Freeform 77"/>
              <p:cNvSpPr/>
              <p:nvPr/>
            </p:nvSpPr>
            <p:spPr bwMode="auto">
              <a:xfrm>
                <a:off x="4519579" y="3463803"/>
                <a:ext cx="364832" cy="1759805"/>
              </a:xfrm>
              <a:custGeom>
                <a:avLst/>
                <a:gdLst>
                  <a:gd name="T0" fmla="*/ 10 w 10"/>
                  <a:gd name="T1" fmla="*/ 0 h 59"/>
                  <a:gd name="T2" fmla="*/ 0 w 10"/>
                  <a:gd name="T3" fmla="*/ 20 h 59"/>
                  <a:gd name="T4" fmla="*/ 10 w 10"/>
                  <a:gd name="T5" fmla="*/ 59 h 59"/>
                  <a:gd name="T6" fmla="*/ 6 w 10"/>
                  <a:gd name="T7" fmla="*/ 20 h 59"/>
                  <a:gd name="T8" fmla="*/ 10 w 10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9">
                    <a:moveTo>
                      <a:pt x="10" y="0"/>
                    </a:moveTo>
                    <a:cubicBezTo>
                      <a:pt x="5" y="0"/>
                      <a:pt x="0" y="9"/>
                      <a:pt x="0" y="20"/>
                    </a:cubicBezTo>
                    <a:cubicBezTo>
                      <a:pt x="0" y="30"/>
                      <a:pt x="10" y="59"/>
                      <a:pt x="10" y="59"/>
                    </a:cubicBezTo>
                    <a:cubicBezTo>
                      <a:pt x="10" y="59"/>
                      <a:pt x="6" y="30"/>
                      <a:pt x="6" y="20"/>
                    </a:cubicBezTo>
                    <a:cubicBezTo>
                      <a:pt x="6" y="9"/>
                      <a:pt x="8" y="0"/>
                      <a:pt x="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" name="Freeform 78"/>
              <p:cNvSpPr/>
              <p:nvPr/>
            </p:nvSpPr>
            <p:spPr bwMode="auto">
              <a:xfrm>
                <a:off x="4884412" y="3463803"/>
                <a:ext cx="399500" cy="1759805"/>
              </a:xfrm>
              <a:custGeom>
                <a:avLst/>
                <a:gdLst>
                  <a:gd name="T0" fmla="*/ 0 w 11"/>
                  <a:gd name="T1" fmla="*/ 0 h 59"/>
                  <a:gd name="T2" fmla="*/ 5 w 11"/>
                  <a:gd name="T3" fmla="*/ 20 h 59"/>
                  <a:gd name="T4" fmla="*/ 0 w 11"/>
                  <a:gd name="T5" fmla="*/ 59 h 59"/>
                  <a:gd name="T6" fmla="*/ 11 w 11"/>
                  <a:gd name="T7" fmla="*/ 20 h 59"/>
                  <a:gd name="T8" fmla="*/ 0 w 1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9">
                    <a:moveTo>
                      <a:pt x="0" y="0"/>
                    </a:moveTo>
                    <a:cubicBezTo>
                      <a:pt x="3" y="0"/>
                      <a:pt x="5" y="9"/>
                      <a:pt x="5" y="20"/>
                    </a:cubicBezTo>
                    <a:cubicBezTo>
                      <a:pt x="5" y="30"/>
                      <a:pt x="0" y="59"/>
                      <a:pt x="0" y="59"/>
                    </a:cubicBezTo>
                    <a:cubicBezTo>
                      <a:pt x="0" y="59"/>
                      <a:pt x="11" y="30"/>
                      <a:pt x="11" y="20"/>
                    </a:cubicBezTo>
                    <a:cubicBezTo>
                      <a:pt x="11" y="9"/>
                      <a:pt x="6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4628533" y="5223608"/>
              <a:ext cx="546423" cy="178893"/>
              <a:chOff x="4628533" y="5223608"/>
              <a:chExt cx="546423" cy="178893"/>
            </a:xfrm>
          </p:grpSpPr>
          <p:sp>
            <p:nvSpPr>
              <p:cNvPr id="12" name="Line 80"/>
              <p:cNvSpPr>
                <a:spLocks noChangeShapeType="1"/>
              </p:cNvSpPr>
              <p:nvPr/>
            </p:nvSpPr>
            <p:spPr bwMode="auto">
              <a:xfrm flipV="1">
                <a:off x="4664851" y="5223608"/>
                <a:ext cx="219560" cy="119262"/>
              </a:xfrm>
              <a:prstGeom prst="line">
                <a:avLst/>
              </a:prstGeom>
              <a:no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Line 81"/>
              <p:cNvSpPr>
                <a:spLocks noChangeShapeType="1"/>
              </p:cNvSpPr>
              <p:nvPr/>
            </p:nvSpPr>
            <p:spPr bwMode="auto">
              <a:xfrm>
                <a:off x="4884412" y="5223608"/>
                <a:ext cx="254227" cy="119262"/>
              </a:xfrm>
              <a:prstGeom prst="line">
                <a:avLst/>
              </a:prstGeom>
              <a:no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Line 82"/>
              <p:cNvSpPr>
                <a:spLocks noChangeShapeType="1"/>
              </p:cNvSpPr>
              <p:nvPr/>
            </p:nvSpPr>
            <p:spPr bwMode="auto">
              <a:xfrm flipV="1">
                <a:off x="4810124" y="5223608"/>
                <a:ext cx="74287" cy="119262"/>
              </a:xfrm>
              <a:prstGeom prst="line">
                <a:avLst/>
              </a:prstGeom>
              <a:no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Line 83"/>
              <p:cNvSpPr>
                <a:spLocks noChangeShapeType="1"/>
              </p:cNvSpPr>
              <p:nvPr/>
            </p:nvSpPr>
            <p:spPr bwMode="auto">
              <a:xfrm>
                <a:off x="4884412" y="5223608"/>
                <a:ext cx="108955" cy="119262"/>
              </a:xfrm>
              <a:prstGeom prst="line">
                <a:avLst/>
              </a:prstGeom>
              <a:no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84"/>
              <p:cNvSpPr/>
              <p:nvPr/>
            </p:nvSpPr>
            <p:spPr bwMode="auto">
              <a:xfrm>
                <a:off x="4628533" y="5313748"/>
                <a:ext cx="546423" cy="88753"/>
              </a:xfrm>
              <a:custGeom>
                <a:avLst/>
                <a:gdLst>
                  <a:gd name="T0" fmla="*/ 15 w 15"/>
                  <a:gd name="T1" fmla="*/ 1 h 3"/>
                  <a:gd name="T2" fmla="*/ 14 w 15"/>
                  <a:gd name="T3" fmla="*/ 2 h 3"/>
                  <a:gd name="T4" fmla="*/ 13 w 15"/>
                  <a:gd name="T5" fmla="*/ 3 h 3"/>
                  <a:gd name="T6" fmla="*/ 2 w 15"/>
                  <a:gd name="T7" fmla="*/ 3 h 3"/>
                  <a:gd name="T8" fmla="*/ 1 w 15"/>
                  <a:gd name="T9" fmla="*/ 2 h 3"/>
                  <a:gd name="T10" fmla="*/ 0 w 15"/>
                  <a:gd name="T11" fmla="*/ 1 h 3"/>
                  <a:gd name="T12" fmla="*/ 0 w 15"/>
                  <a:gd name="T13" fmla="*/ 1 h 3"/>
                  <a:gd name="T14" fmla="*/ 0 w 15"/>
                  <a:gd name="T15" fmla="*/ 0 h 3"/>
                  <a:gd name="T16" fmla="*/ 1 w 15"/>
                  <a:gd name="T17" fmla="*/ 0 h 3"/>
                  <a:gd name="T18" fmla="*/ 14 w 15"/>
                  <a:gd name="T19" fmla="*/ 0 h 3"/>
                  <a:gd name="T20" fmla="*/ 15 w 15"/>
                  <a:gd name="T21" fmla="*/ 0 h 3"/>
                  <a:gd name="T22" fmla="*/ 15 w 15"/>
                  <a:gd name="T2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3">
                    <a:moveTo>
                      <a:pt x="15" y="1"/>
                    </a:moveTo>
                    <a:cubicBezTo>
                      <a:pt x="15" y="1"/>
                      <a:pt x="15" y="2"/>
                      <a:pt x="14" y="2"/>
                    </a:cubicBezTo>
                    <a:cubicBezTo>
                      <a:pt x="14" y="3"/>
                      <a:pt x="13" y="3"/>
                      <a:pt x="1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1728138" y="1940838"/>
            <a:ext cx="1129166" cy="2207730"/>
            <a:chOff x="1728138" y="1940838"/>
            <a:chExt cx="1129166" cy="2207730"/>
          </a:xfrm>
        </p:grpSpPr>
        <p:grpSp>
          <p:nvGrpSpPr>
            <p:cNvPr id="2" name="组合 1"/>
            <p:cNvGrpSpPr/>
            <p:nvPr/>
          </p:nvGrpSpPr>
          <p:grpSpPr>
            <a:xfrm>
              <a:off x="1728138" y="1940838"/>
              <a:ext cx="1129166" cy="1759805"/>
              <a:chOff x="1728138" y="1940838"/>
              <a:chExt cx="1129166" cy="1759805"/>
            </a:xfrm>
          </p:grpSpPr>
          <p:sp>
            <p:nvSpPr>
              <p:cNvPr id="21" name="Freeform 75"/>
              <p:cNvSpPr/>
              <p:nvPr/>
            </p:nvSpPr>
            <p:spPr bwMode="auto">
              <a:xfrm>
                <a:off x="2274562" y="1940838"/>
                <a:ext cx="582742" cy="1759805"/>
              </a:xfrm>
              <a:custGeom>
                <a:avLst/>
                <a:gdLst>
                  <a:gd name="T0" fmla="*/ 0 w 16"/>
                  <a:gd name="T1" fmla="*/ 0 h 59"/>
                  <a:gd name="T2" fmla="*/ 11 w 16"/>
                  <a:gd name="T3" fmla="*/ 20 h 59"/>
                  <a:gd name="T4" fmla="*/ 0 w 16"/>
                  <a:gd name="T5" fmla="*/ 59 h 59"/>
                  <a:gd name="T6" fmla="*/ 16 w 16"/>
                  <a:gd name="T7" fmla="*/ 20 h 59"/>
                  <a:gd name="T8" fmla="*/ 0 w 1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9">
                    <a:moveTo>
                      <a:pt x="0" y="0"/>
                    </a:moveTo>
                    <a:cubicBezTo>
                      <a:pt x="6" y="0"/>
                      <a:pt x="11" y="9"/>
                      <a:pt x="11" y="20"/>
                    </a:cubicBezTo>
                    <a:cubicBezTo>
                      <a:pt x="11" y="30"/>
                      <a:pt x="0" y="59"/>
                      <a:pt x="0" y="59"/>
                    </a:cubicBezTo>
                    <a:cubicBezTo>
                      <a:pt x="0" y="59"/>
                      <a:pt x="16" y="30"/>
                      <a:pt x="16" y="20"/>
                    </a:cubicBezTo>
                    <a:cubicBezTo>
                      <a:pt x="16" y="9"/>
                      <a:pt x="9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76"/>
              <p:cNvSpPr/>
              <p:nvPr/>
            </p:nvSpPr>
            <p:spPr bwMode="auto">
              <a:xfrm>
                <a:off x="1728138" y="1940838"/>
                <a:ext cx="546423" cy="1759805"/>
              </a:xfrm>
              <a:custGeom>
                <a:avLst/>
                <a:gdLst>
                  <a:gd name="T0" fmla="*/ 15 w 15"/>
                  <a:gd name="T1" fmla="*/ 0 h 59"/>
                  <a:gd name="T2" fmla="*/ 0 w 15"/>
                  <a:gd name="T3" fmla="*/ 20 h 59"/>
                  <a:gd name="T4" fmla="*/ 15 w 15"/>
                  <a:gd name="T5" fmla="*/ 59 h 59"/>
                  <a:gd name="T6" fmla="*/ 5 w 15"/>
                  <a:gd name="T7" fmla="*/ 20 h 59"/>
                  <a:gd name="T8" fmla="*/ 15 w 15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9">
                    <a:moveTo>
                      <a:pt x="15" y="0"/>
                    </a:moveTo>
                    <a:cubicBezTo>
                      <a:pt x="7" y="0"/>
                      <a:pt x="0" y="9"/>
                      <a:pt x="0" y="20"/>
                    </a:cubicBezTo>
                    <a:cubicBezTo>
                      <a:pt x="0" y="30"/>
                      <a:pt x="15" y="59"/>
                      <a:pt x="15" y="59"/>
                    </a:cubicBezTo>
                    <a:cubicBezTo>
                      <a:pt x="15" y="59"/>
                      <a:pt x="5" y="30"/>
                      <a:pt x="5" y="20"/>
                    </a:cubicBezTo>
                    <a:cubicBezTo>
                      <a:pt x="5" y="9"/>
                      <a:pt x="10" y="0"/>
                      <a:pt x="15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79"/>
              <p:cNvSpPr/>
              <p:nvPr/>
            </p:nvSpPr>
            <p:spPr bwMode="auto">
              <a:xfrm>
                <a:off x="2127638" y="1940838"/>
                <a:ext cx="328514" cy="1759805"/>
              </a:xfrm>
              <a:custGeom>
                <a:avLst/>
                <a:gdLst>
                  <a:gd name="T0" fmla="*/ 4 w 9"/>
                  <a:gd name="T1" fmla="*/ 0 h 59"/>
                  <a:gd name="T2" fmla="*/ 0 w 9"/>
                  <a:gd name="T3" fmla="*/ 20 h 59"/>
                  <a:gd name="T4" fmla="*/ 4 w 9"/>
                  <a:gd name="T5" fmla="*/ 59 h 59"/>
                  <a:gd name="T6" fmla="*/ 9 w 9"/>
                  <a:gd name="T7" fmla="*/ 20 h 59"/>
                  <a:gd name="T8" fmla="*/ 4 w 9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9">
                    <a:moveTo>
                      <a:pt x="4" y="0"/>
                    </a:moveTo>
                    <a:cubicBezTo>
                      <a:pt x="2" y="0"/>
                      <a:pt x="0" y="9"/>
                      <a:pt x="0" y="20"/>
                    </a:cubicBezTo>
                    <a:cubicBezTo>
                      <a:pt x="0" y="30"/>
                      <a:pt x="4" y="59"/>
                      <a:pt x="4" y="59"/>
                    </a:cubicBezTo>
                    <a:cubicBezTo>
                      <a:pt x="4" y="59"/>
                      <a:pt x="9" y="30"/>
                      <a:pt x="9" y="20"/>
                    </a:cubicBezTo>
                    <a:cubicBezTo>
                      <a:pt x="9" y="9"/>
                      <a:pt x="7" y="0"/>
                      <a:pt x="4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31" name="Freeform 85"/>
            <p:cNvSpPr/>
            <p:nvPr/>
          </p:nvSpPr>
          <p:spPr bwMode="auto">
            <a:xfrm>
              <a:off x="2091320" y="3879536"/>
              <a:ext cx="401151" cy="269032"/>
            </a:xfrm>
            <a:custGeom>
              <a:avLst/>
              <a:gdLst>
                <a:gd name="T0" fmla="*/ 11 w 11"/>
                <a:gd name="T1" fmla="*/ 7 h 9"/>
                <a:gd name="T2" fmla="*/ 10 w 11"/>
                <a:gd name="T3" fmla="*/ 8 h 9"/>
                <a:gd name="T4" fmla="*/ 9 w 11"/>
                <a:gd name="T5" fmla="*/ 9 h 9"/>
                <a:gd name="T6" fmla="*/ 2 w 11"/>
                <a:gd name="T7" fmla="*/ 9 h 9"/>
                <a:gd name="T8" fmla="*/ 1 w 11"/>
                <a:gd name="T9" fmla="*/ 8 h 9"/>
                <a:gd name="T10" fmla="*/ 0 w 11"/>
                <a:gd name="T11" fmla="*/ 7 h 9"/>
                <a:gd name="T12" fmla="*/ 0 w 11"/>
                <a:gd name="T13" fmla="*/ 0 h 9"/>
                <a:gd name="T14" fmla="*/ 11 w 11"/>
                <a:gd name="T15" fmla="*/ 0 h 9"/>
                <a:gd name="T16" fmla="*/ 11 w 11"/>
                <a:gd name="T1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9">
                  <a:moveTo>
                    <a:pt x="11" y="7"/>
                  </a:moveTo>
                  <a:cubicBezTo>
                    <a:pt x="11" y="8"/>
                    <a:pt x="10" y="8"/>
                    <a:pt x="10" y="8"/>
                  </a:cubicBezTo>
                  <a:cubicBezTo>
                    <a:pt x="10" y="9"/>
                    <a:pt x="9" y="9"/>
                    <a:pt x="9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909933" y="1940838"/>
            <a:ext cx="1129166" cy="2207730"/>
            <a:chOff x="6909933" y="1940838"/>
            <a:chExt cx="1129166" cy="2207730"/>
          </a:xfrm>
        </p:grpSpPr>
        <p:grpSp>
          <p:nvGrpSpPr>
            <p:cNvPr id="71" name="组合 70"/>
            <p:cNvGrpSpPr/>
            <p:nvPr/>
          </p:nvGrpSpPr>
          <p:grpSpPr>
            <a:xfrm>
              <a:off x="6909933" y="1940838"/>
              <a:ext cx="1129166" cy="1759805"/>
              <a:chOff x="6909933" y="1940838"/>
              <a:chExt cx="1129166" cy="1759805"/>
            </a:xfrm>
          </p:grpSpPr>
          <p:sp>
            <p:nvSpPr>
              <p:cNvPr id="35" name="Freeform 75"/>
              <p:cNvSpPr/>
              <p:nvPr/>
            </p:nvSpPr>
            <p:spPr bwMode="auto">
              <a:xfrm>
                <a:off x="7456357" y="1940838"/>
                <a:ext cx="582742" cy="1759805"/>
              </a:xfrm>
              <a:custGeom>
                <a:avLst/>
                <a:gdLst>
                  <a:gd name="T0" fmla="*/ 0 w 16"/>
                  <a:gd name="T1" fmla="*/ 0 h 59"/>
                  <a:gd name="T2" fmla="*/ 11 w 16"/>
                  <a:gd name="T3" fmla="*/ 20 h 59"/>
                  <a:gd name="T4" fmla="*/ 0 w 16"/>
                  <a:gd name="T5" fmla="*/ 59 h 59"/>
                  <a:gd name="T6" fmla="*/ 16 w 16"/>
                  <a:gd name="T7" fmla="*/ 20 h 59"/>
                  <a:gd name="T8" fmla="*/ 0 w 1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9">
                    <a:moveTo>
                      <a:pt x="0" y="0"/>
                    </a:moveTo>
                    <a:cubicBezTo>
                      <a:pt x="6" y="0"/>
                      <a:pt x="11" y="9"/>
                      <a:pt x="11" y="20"/>
                    </a:cubicBezTo>
                    <a:cubicBezTo>
                      <a:pt x="11" y="30"/>
                      <a:pt x="0" y="59"/>
                      <a:pt x="0" y="59"/>
                    </a:cubicBezTo>
                    <a:cubicBezTo>
                      <a:pt x="0" y="59"/>
                      <a:pt x="16" y="30"/>
                      <a:pt x="16" y="20"/>
                    </a:cubicBezTo>
                    <a:cubicBezTo>
                      <a:pt x="16" y="9"/>
                      <a:pt x="9" y="0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6" name="Freeform 76"/>
              <p:cNvSpPr/>
              <p:nvPr/>
            </p:nvSpPr>
            <p:spPr bwMode="auto">
              <a:xfrm>
                <a:off x="6909933" y="1940838"/>
                <a:ext cx="546423" cy="1759805"/>
              </a:xfrm>
              <a:custGeom>
                <a:avLst/>
                <a:gdLst>
                  <a:gd name="T0" fmla="*/ 15 w 15"/>
                  <a:gd name="T1" fmla="*/ 0 h 59"/>
                  <a:gd name="T2" fmla="*/ 0 w 15"/>
                  <a:gd name="T3" fmla="*/ 20 h 59"/>
                  <a:gd name="T4" fmla="*/ 15 w 15"/>
                  <a:gd name="T5" fmla="*/ 59 h 59"/>
                  <a:gd name="T6" fmla="*/ 5 w 15"/>
                  <a:gd name="T7" fmla="*/ 20 h 59"/>
                  <a:gd name="T8" fmla="*/ 15 w 15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9">
                    <a:moveTo>
                      <a:pt x="15" y="0"/>
                    </a:moveTo>
                    <a:cubicBezTo>
                      <a:pt x="7" y="0"/>
                      <a:pt x="0" y="9"/>
                      <a:pt x="0" y="20"/>
                    </a:cubicBezTo>
                    <a:cubicBezTo>
                      <a:pt x="0" y="30"/>
                      <a:pt x="15" y="59"/>
                      <a:pt x="15" y="59"/>
                    </a:cubicBezTo>
                    <a:cubicBezTo>
                      <a:pt x="15" y="59"/>
                      <a:pt x="5" y="30"/>
                      <a:pt x="5" y="20"/>
                    </a:cubicBezTo>
                    <a:cubicBezTo>
                      <a:pt x="5" y="9"/>
                      <a:pt x="10" y="0"/>
                      <a:pt x="15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9" name="Freeform 79"/>
              <p:cNvSpPr/>
              <p:nvPr/>
            </p:nvSpPr>
            <p:spPr bwMode="auto">
              <a:xfrm>
                <a:off x="7309433" y="1940838"/>
                <a:ext cx="328514" cy="1759805"/>
              </a:xfrm>
              <a:custGeom>
                <a:avLst/>
                <a:gdLst>
                  <a:gd name="T0" fmla="*/ 4 w 9"/>
                  <a:gd name="T1" fmla="*/ 0 h 59"/>
                  <a:gd name="T2" fmla="*/ 0 w 9"/>
                  <a:gd name="T3" fmla="*/ 20 h 59"/>
                  <a:gd name="T4" fmla="*/ 4 w 9"/>
                  <a:gd name="T5" fmla="*/ 59 h 59"/>
                  <a:gd name="T6" fmla="*/ 9 w 9"/>
                  <a:gd name="T7" fmla="*/ 20 h 59"/>
                  <a:gd name="T8" fmla="*/ 4 w 9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9">
                    <a:moveTo>
                      <a:pt x="4" y="0"/>
                    </a:moveTo>
                    <a:cubicBezTo>
                      <a:pt x="2" y="0"/>
                      <a:pt x="0" y="9"/>
                      <a:pt x="0" y="20"/>
                    </a:cubicBezTo>
                    <a:cubicBezTo>
                      <a:pt x="0" y="30"/>
                      <a:pt x="4" y="59"/>
                      <a:pt x="4" y="59"/>
                    </a:cubicBezTo>
                    <a:cubicBezTo>
                      <a:pt x="4" y="59"/>
                      <a:pt x="9" y="30"/>
                      <a:pt x="9" y="20"/>
                    </a:cubicBezTo>
                    <a:cubicBezTo>
                      <a:pt x="9" y="9"/>
                      <a:pt x="7" y="0"/>
                      <a:pt x="4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45" name="Freeform 85"/>
            <p:cNvSpPr/>
            <p:nvPr/>
          </p:nvSpPr>
          <p:spPr bwMode="auto">
            <a:xfrm>
              <a:off x="7273115" y="3879536"/>
              <a:ext cx="401151" cy="269032"/>
            </a:xfrm>
            <a:custGeom>
              <a:avLst/>
              <a:gdLst>
                <a:gd name="T0" fmla="*/ 11 w 11"/>
                <a:gd name="T1" fmla="*/ 7 h 9"/>
                <a:gd name="T2" fmla="*/ 10 w 11"/>
                <a:gd name="T3" fmla="*/ 8 h 9"/>
                <a:gd name="T4" fmla="*/ 9 w 11"/>
                <a:gd name="T5" fmla="*/ 9 h 9"/>
                <a:gd name="T6" fmla="*/ 2 w 11"/>
                <a:gd name="T7" fmla="*/ 9 h 9"/>
                <a:gd name="T8" fmla="*/ 1 w 11"/>
                <a:gd name="T9" fmla="*/ 8 h 9"/>
                <a:gd name="T10" fmla="*/ 0 w 11"/>
                <a:gd name="T11" fmla="*/ 7 h 9"/>
                <a:gd name="T12" fmla="*/ 0 w 11"/>
                <a:gd name="T13" fmla="*/ 0 h 9"/>
                <a:gd name="T14" fmla="*/ 11 w 11"/>
                <a:gd name="T15" fmla="*/ 0 h 9"/>
                <a:gd name="T16" fmla="*/ 11 w 11"/>
                <a:gd name="T1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9">
                  <a:moveTo>
                    <a:pt x="11" y="7"/>
                  </a:moveTo>
                  <a:cubicBezTo>
                    <a:pt x="11" y="8"/>
                    <a:pt x="10" y="8"/>
                    <a:pt x="10" y="8"/>
                  </a:cubicBezTo>
                  <a:cubicBezTo>
                    <a:pt x="10" y="9"/>
                    <a:pt x="9" y="9"/>
                    <a:pt x="9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9251044" y="3463803"/>
            <a:ext cx="1566635" cy="1938698"/>
            <a:chOff x="9251044" y="3463803"/>
            <a:chExt cx="1566635" cy="1938698"/>
          </a:xfrm>
        </p:grpSpPr>
        <p:grpSp>
          <p:nvGrpSpPr>
            <p:cNvPr id="72" name="组合 71"/>
            <p:cNvGrpSpPr/>
            <p:nvPr/>
          </p:nvGrpSpPr>
          <p:grpSpPr>
            <a:xfrm>
              <a:off x="9251044" y="3463803"/>
              <a:ext cx="1566635" cy="1759805"/>
              <a:chOff x="9251044" y="3463803"/>
              <a:chExt cx="1566635" cy="1759805"/>
            </a:xfrm>
          </p:grpSpPr>
          <p:sp>
            <p:nvSpPr>
              <p:cNvPr id="47" name="Freeform 73"/>
              <p:cNvSpPr/>
              <p:nvPr/>
            </p:nvSpPr>
            <p:spPr bwMode="auto">
              <a:xfrm>
                <a:off x="9251044" y="3463803"/>
                <a:ext cx="765984" cy="1759805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20 h 59"/>
                  <a:gd name="T4" fmla="*/ 21 w 21"/>
                  <a:gd name="T5" fmla="*/ 59 h 59"/>
                  <a:gd name="T6" fmla="*/ 6 w 21"/>
                  <a:gd name="T7" fmla="*/ 20 h 59"/>
                  <a:gd name="T8" fmla="*/ 21 w 2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59">
                    <a:moveTo>
                      <a:pt x="21" y="0"/>
                    </a:moveTo>
                    <a:cubicBezTo>
                      <a:pt x="10" y="0"/>
                      <a:pt x="0" y="9"/>
                      <a:pt x="0" y="20"/>
                    </a:cubicBezTo>
                    <a:cubicBezTo>
                      <a:pt x="0" y="30"/>
                      <a:pt x="21" y="59"/>
                      <a:pt x="21" y="59"/>
                    </a:cubicBezTo>
                    <a:cubicBezTo>
                      <a:pt x="21" y="59"/>
                      <a:pt x="6" y="30"/>
                      <a:pt x="6" y="20"/>
                    </a:cubicBezTo>
                    <a:cubicBezTo>
                      <a:pt x="6" y="9"/>
                      <a:pt x="13" y="0"/>
                      <a:pt x="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8" name="Freeform 74"/>
              <p:cNvSpPr/>
              <p:nvPr/>
            </p:nvSpPr>
            <p:spPr bwMode="auto">
              <a:xfrm>
                <a:off x="10017028" y="3463803"/>
                <a:ext cx="800651" cy="1759805"/>
              </a:xfrm>
              <a:custGeom>
                <a:avLst/>
                <a:gdLst>
                  <a:gd name="T0" fmla="*/ 0 w 22"/>
                  <a:gd name="T1" fmla="*/ 0 h 59"/>
                  <a:gd name="T2" fmla="*/ 16 w 22"/>
                  <a:gd name="T3" fmla="*/ 20 h 59"/>
                  <a:gd name="T4" fmla="*/ 0 w 22"/>
                  <a:gd name="T5" fmla="*/ 59 h 59"/>
                  <a:gd name="T6" fmla="*/ 22 w 22"/>
                  <a:gd name="T7" fmla="*/ 20 h 59"/>
                  <a:gd name="T8" fmla="*/ 0 w 22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9">
                    <a:moveTo>
                      <a:pt x="0" y="0"/>
                    </a:moveTo>
                    <a:cubicBezTo>
                      <a:pt x="9" y="0"/>
                      <a:pt x="16" y="9"/>
                      <a:pt x="16" y="20"/>
                    </a:cubicBezTo>
                    <a:cubicBezTo>
                      <a:pt x="16" y="30"/>
                      <a:pt x="0" y="59"/>
                      <a:pt x="0" y="59"/>
                    </a:cubicBezTo>
                    <a:cubicBezTo>
                      <a:pt x="0" y="59"/>
                      <a:pt x="22" y="30"/>
                      <a:pt x="22" y="20"/>
                    </a:cubicBezTo>
                    <a:cubicBezTo>
                      <a:pt x="22" y="9"/>
                      <a:pt x="1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1" name="Freeform 77"/>
              <p:cNvSpPr/>
              <p:nvPr/>
            </p:nvSpPr>
            <p:spPr bwMode="auto">
              <a:xfrm>
                <a:off x="9652195" y="3463803"/>
                <a:ext cx="364832" cy="1759805"/>
              </a:xfrm>
              <a:custGeom>
                <a:avLst/>
                <a:gdLst>
                  <a:gd name="T0" fmla="*/ 10 w 10"/>
                  <a:gd name="T1" fmla="*/ 0 h 59"/>
                  <a:gd name="T2" fmla="*/ 0 w 10"/>
                  <a:gd name="T3" fmla="*/ 20 h 59"/>
                  <a:gd name="T4" fmla="*/ 10 w 10"/>
                  <a:gd name="T5" fmla="*/ 59 h 59"/>
                  <a:gd name="T6" fmla="*/ 6 w 10"/>
                  <a:gd name="T7" fmla="*/ 20 h 59"/>
                  <a:gd name="T8" fmla="*/ 10 w 10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9">
                    <a:moveTo>
                      <a:pt x="10" y="0"/>
                    </a:moveTo>
                    <a:cubicBezTo>
                      <a:pt x="5" y="0"/>
                      <a:pt x="0" y="9"/>
                      <a:pt x="0" y="20"/>
                    </a:cubicBezTo>
                    <a:cubicBezTo>
                      <a:pt x="0" y="30"/>
                      <a:pt x="10" y="59"/>
                      <a:pt x="10" y="59"/>
                    </a:cubicBezTo>
                    <a:cubicBezTo>
                      <a:pt x="10" y="59"/>
                      <a:pt x="6" y="30"/>
                      <a:pt x="6" y="20"/>
                    </a:cubicBezTo>
                    <a:cubicBezTo>
                      <a:pt x="6" y="9"/>
                      <a:pt x="8" y="0"/>
                      <a:pt x="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2" name="Freeform 78"/>
              <p:cNvSpPr/>
              <p:nvPr/>
            </p:nvSpPr>
            <p:spPr bwMode="auto">
              <a:xfrm>
                <a:off x="10017028" y="3463803"/>
                <a:ext cx="399500" cy="1759805"/>
              </a:xfrm>
              <a:custGeom>
                <a:avLst/>
                <a:gdLst>
                  <a:gd name="T0" fmla="*/ 0 w 11"/>
                  <a:gd name="T1" fmla="*/ 0 h 59"/>
                  <a:gd name="T2" fmla="*/ 5 w 11"/>
                  <a:gd name="T3" fmla="*/ 20 h 59"/>
                  <a:gd name="T4" fmla="*/ 0 w 11"/>
                  <a:gd name="T5" fmla="*/ 59 h 59"/>
                  <a:gd name="T6" fmla="*/ 11 w 11"/>
                  <a:gd name="T7" fmla="*/ 20 h 59"/>
                  <a:gd name="T8" fmla="*/ 0 w 1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9">
                    <a:moveTo>
                      <a:pt x="0" y="0"/>
                    </a:moveTo>
                    <a:cubicBezTo>
                      <a:pt x="3" y="0"/>
                      <a:pt x="5" y="9"/>
                      <a:pt x="5" y="20"/>
                    </a:cubicBezTo>
                    <a:cubicBezTo>
                      <a:pt x="5" y="30"/>
                      <a:pt x="0" y="59"/>
                      <a:pt x="0" y="59"/>
                    </a:cubicBezTo>
                    <a:cubicBezTo>
                      <a:pt x="0" y="59"/>
                      <a:pt x="11" y="30"/>
                      <a:pt x="11" y="20"/>
                    </a:cubicBezTo>
                    <a:cubicBezTo>
                      <a:pt x="11" y="9"/>
                      <a:pt x="6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54" name="Line 80"/>
            <p:cNvSpPr>
              <a:spLocks noChangeShapeType="1"/>
            </p:cNvSpPr>
            <p:nvPr/>
          </p:nvSpPr>
          <p:spPr bwMode="auto">
            <a:xfrm flipV="1">
              <a:off x="9797467" y="5223608"/>
              <a:ext cx="219560" cy="119262"/>
            </a:xfrm>
            <a:prstGeom prst="line">
              <a:avLst/>
            </a:prstGeom>
            <a:no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5" name="Line 81"/>
            <p:cNvSpPr>
              <a:spLocks noChangeShapeType="1"/>
            </p:cNvSpPr>
            <p:nvPr/>
          </p:nvSpPr>
          <p:spPr bwMode="auto">
            <a:xfrm>
              <a:off x="10017028" y="5223608"/>
              <a:ext cx="254227" cy="119262"/>
            </a:xfrm>
            <a:prstGeom prst="line">
              <a:avLst/>
            </a:prstGeom>
            <a:no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6" name="Line 82"/>
            <p:cNvSpPr>
              <a:spLocks noChangeShapeType="1"/>
            </p:cNvSpPr>
            <p:nvPr/>
          </p:nvSpPr>
          <p:spPr bwMode="auto">
            <a:xfrm flipV="1">
              <a:off x="9942740" y="5223608"/>
              <a:ext cx="74287" cy="119262"/>
            </a:xfrm>
            <a:prstGeom prst="line">
              <a:avLst/>
            </a:prstGeom>
            <a:no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7" name="Line 83"/>
            <p:cNvSpPr>
              <a:spLocks noChangeShapeType="1"/>
            </p:cNvSpPr>
            <p:nvPr/>
          </p:nvSpPr>
          <p:spPr bwMode="auto">
            <a:xfrm>
              <a:off x="10017028" y="5223608"/>
              <a:ext cx="108955" cy="119262"/>
            </a:xfrm>
            <a:prstGeom prst="line">
              <a:avLst/>
            </a:prstGeom>
            <a:no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8" name="Freeform 84"/>
            <p:cNvSpPr/>
            <p:nvPr/>
          </p:nvSpPr>
          <p:spPr bwMode="auto">
            <a:xfrm>
              <a:off x="9761149" y="5313748"/>
              <a:ext cx="546423" cy="88753"/>
            </a:xfrm>
            <a:custGeom>
              <a:avLst/>
              <a:gdLst>
                <a:gd name="T0" fmla="*/ 15 w 15"/>
                <a:gd name="T1" fmla="*/ 1 h 3"/>
                <a:gd name="T2" fmla="*/ 14 w 15"/>
                <a:gd name="T3" fmla="*/ 2 h 3"/>
                <a:gd name="T4" fmla="*/ 13 w 15"/>
                <a:gd name="T5" fmla="*/ 3 h 3"/>
                <a:gd name="T6" fmla="*/ 2 w 15"/>
                <a:gd name="T7" fmla="*/ 3 h 3"/>
                <a:gd name="T8" fmla="*/ 1 w 15"/>
                <a:gd name="T9" fmla="*/ 2 h 3"/>
                <a:gd name="T10" fmla="*/ 0 w 15"/>
                <a:gd name="T11" fmla="*/ 1 h 3"/>
                <a:gd name="T12" fmla="*/ 0 w 15"/>
                <a:gd name="T13" fmla="*/ 1 h 3"/>
                <a:gd name="T14" fmla="*/ 0 w 15"/>
                <a:gd name="T15" fmla="*/ 0 h 3"/>
                <a:gd name="T16" fmla="*/ 1 w 15"/>
                <a:gd name="T17" fmla="*/ 0 h 3"/>
                <a:gd name="T18" fmla="*/ 14 w 15"/>
                <a:gd name="T19" fmla="*/ 0 h 3"/>
                <a:gd name="T20" fmla="*/ 15 w 15"/>
                <a:gd name="T21" fmla="*/ 0 h 3"/>
                <a:gd name="T22" fmla="*/ 15 w 15"/>
                <a:gd name="T2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3">
                  <a:moveTo>
                    <a:pt x="15" y="1"/>
                  </a:moveTo>
                  <a:cubicBezTo>
                    <a:pt x="15" y="1"/>
                    <a:pt x="15" y="2"/>
                    <a:pt x="14" y="2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08578" y="1940838"/>
            <a:ext cx="1566635" cy="3168539"/>
            <a:chOff x="1508578" y="1940838"/>
            <a:chExt cx="1566635" cy="3168539"/>
          </a:xfrm>
        </p:grpSpPr>
        <p:grpSp>
          <p:nvGrpSpPr>
            <p:cNvPr id="83" name="组合 82"/>
            <p:cNvGrpSpPr/>
            <p:nvPr/>
          </p:nvGrpSpPr>
          <p:grpSpPr>
            <a:xfrm>
              <a:off x="1508578" y="1940838"/>
              <a:ext cx="1566635" cy="1938698"/>
              <a:chOff x="1508578" y="1940838"/>
              <a:chExt cx="1566635" cy="1938698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1508578" y="1940838"/>
                <a:ext cx="1566635" cy="1759805"/>
                <a:chOff x="1508578" y="1940838"/>
                <a:chExt cx="1566635" cy="1759805"/>
              </a:xfrm>
            </p:grpSpPr>
            <p:sp>
              <p:nvSpPr>
                <p:cNvPr id="19" name="Freeform 73"/>
                <p:cNvSpPr/>
                <p:nvPr/>
              </p:nvSpPr>
              <p:spPr bwMode="auto">
                <a:xfrm>
                  <a:off x="1508578" y="1940838"/>
                  <a:ext cx="765984" cy="1759805"/>
                </a:xfrm>
                <a:custGeom>
                  <a:avLst/>
                  <a:gdLst>
                    <a:gd name="T0" fmla="*/ 21 w 21"/>
                    <a:gd name="T1" fmla="*/ 0 h 59"/>
                    <a:gd name="T2" fmla="*/ 0 w 21"/>
                    <a:gd name="T3" fmla="*/ 20 h 59"/>
                    <a:gd name="T4" fmla="*/ 21 w 21"/>
                    <a:gd name="T5" fmla="*/ 59 h 59"/>
                    <a:gd name="T6" fmla="*/ 6 w 21"/>
                    <a:gd name="T7" fmla="*/ 20 h 59"/>
                    <a:gd name="T8" fmla="*/ 21 w 2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59">
                      <a:moveTo>
                        <a:pt x="21" y="0"/>
                      </a:moveTo>
                      <a:cubicBezTo>
                        <a:pt x="10" y="0"/>
                        <a:pt x="0" y="9"/>
                        <a:pt x="0" y="20"/>
                      </a:cubicBezTo>
                      <a:cubicBezTo>
                        <a:pt x="0" y="30"/>
                        <a:pt x="21" y="59"/>
                        <a:pt x="21" y="59"/>
                      </a:cubicBezTo>
                      <a:cubicBezTo>
                        <a:pt x="21" y="59"/>
                        <a:pt x="6" y="30"/>
                        <a:pt x="6" y="20"/>
                      </a:cubicBezTo>
                      <a:cubicBezTo>
                        <a:pt x="6" y="9"/>
                        <a:pt x="13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0" name="Freeform 74"/>
                <p:cNvSpPr/>
                <p:nvPr/>
              </p:nvSpPr>
              <p:spPr bwMode="auto">
                <a:xfrm>
                  <a:off x="2274562" y="1940838"/>
                  <a:ext cx="800651" cy="1759805"/>
                </a:xfrm>
                <a:custGeom>
                  <a:avLst/>
                  <a:gdLst>
                    <a:gd name="T0" fmla="*/ 0 w 22"/>
                    <a:gd name="T1" fmla="*/ 0 h 59"/>
                    <a:gd name="T2" fmla="*/ 16 w 22"/>
                    <a:gd name="T3" fmla="*/ 20 h 59"/>
                    <a:gd name="T4" fmla="*/ 0 w 22"/>
                    <a:gd name="T5" fmla="*/ 59 h 59"/>
                    <a:gd name="T6" fmla="*/ 22 w 22"/>
                    <a:gd name="T7" fmla="*/ 20 h 59"/>
                    <a:gd name="T8" fmla="*/ 0 w 22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59">
                      <a:moveTo>
                        <a:pt x="0" y="0"/>
                      </a:moveTo>
                      <a:cubicBezTo>
                        <a:pt x="9" y="0"/>
                        <a:pt x="16" y="9"/>
                        <a:pt x="16" y="20"/>
                      </a:cubicBezTo>
                      <a:cubicBezTo>
                        <a:pt x="16" y="30"/>
                        <a:pt x="0" y="59"/>
                        <a:pt x="0" y="59"/>
                      </a:cubicBezTo>
                      <a:cubicBezTo>
                        <a:pt x="0" y="59"/>
                        <a:pt x="22" y="30"/>
                        <a:pt x="22" y="20"/>
                      </a:cubicBezTo>
                      <a:cubicBezTo>
                        <a:pt x="22" y="9"/>
                        <a:pt x="12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3" name="Freeform 77"/>
                <p:cNvSpPr/>
                <p:nvPr/>
              </p:nvSpPr>
              <p:spPr bwMode="auto">
                <a:xfrm>
                  <a:off x="1909729" y="1940838"/>
                  <a:ext cx="364832" cy="1759805"/>
                </a:xfrm>
                <a:custGeom>
                  <a:avLst/>
                  <a:gdLst>
                    <a:gd name="T0" fmla="*/ 10 w 10"/>
                    <a:gd name="T1" fmla="*/ 0 h 59"/>
                    <a:gd name="T2" fmla="*/ 0 w 10"/>
                    <a:gd name="T3" fmla="*/ 20 h 59"/>
                    <a:gd name="T4" fmla="*/ 10 w 10"/>
                    <a:gd name="T5" fmla="*/ 59 h 59"/>
                    <a:gd name="T6" fmla="*/ 6 w 10"/>
                    <a:gd name="T7" fmla="*/ 20 h 59"/>
                    <a:gd name="T8" fmla="*/ 10 w 1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9">
                      <a:moveTo>
                        <a:pt x="10" y="0"/>
                      </a:moveTo>
                      <a:cubicBezTo>
                        <a:pt x="5" y="0"/>
                        <a:pt x="0" y="9"/>
                        <a:pt x="0" y="20"/>
                      </a:cubicBezTo>
                      <a:cubicBezTo>
                        <a:pt x="0" y="30"/>
                        <a:pt x="10" y="59"/>
                        <a:pt x="10" y="59"/>
                      </a:cubicBezTo>
                      <a:cubicBezTo>
                        <a:pt x="10" y="59"/>
                        <a:pt x="6" y="30"/>
                        <a:pt x="6" y="20"/>
                      </a:cubicBezTo>
                      <a:cubicBezTo>
                        <a:pt x="6" y="9"/>
                        <a:pt x="8" y="0"/>
                        <a:pt x="1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4" name="Freeform 78"/>
                <p:cNvSpPr/>
                <p:nvPr/>
              </p:nvSpPr>
              <p:spPr bwMode="auto">
                <a:xfrm>
                  <a:off x="2274562" y="1940838"/>
                  <a:ext cx="399500" cy="1759805"/>
                </a:xfrm>
                <a:custGeom>
                  <a:avLst/>
                  <a:gdLst>
                    <a:gd name="T0" fmla="*/ 0 w 11"/>
                    <a:gd name="T1" fmla="*/ 0 h 59"/>
                    <a:gd name="T2" fmla="*/ 5 w 11"/>
                    <a:gd name="T3" fmla="*/ 20 h 59"/>
                    <a:gd name="T4" fmla="*/ 0 w 11"/>
                    <a:gd name="T5" fmla="*/ 59 h 59"/>
                    <a:gd name="T6" fmla="*/ 11 w 11"/>
                    <a:gd name="T7" fmla="*/ 20 h 59"/>
                    <a:gd name="T8" fmla="*/ 0 w 1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59">
                      <a:moveTo>
                        <a:pt x="0" y="0"/>
                      </a:moveTo>
                      <a:cubicBezTo>
                        <a:pt x="3" y="0"/>
                        <a:pt x="5" y="9"/>
                        <a:pt x="5" y="20"/>
                      </a:cubicBezTo>
                      <a:cubicBezTo>
                        <a:pt x="5" y="30"/>
                        <a:pt x="0" y="59"/>
                        <a:pt x="0" y="59"/>
                      </a:cubicBezTo>
                      <a:cubicBezTo>
                        <a:pt x="0" y="59"/>
                        <a:pt x="11" y="30"/>
                        <a:pt x="11" y="20"/>
                      </a:cubicBezTo>
                      <a:cubicBezTo>
                        <a:pt x="11" y="9"/>
                        <a:pt x="6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26" name="Line 80"/>
              <p:cNvSpPr>
                <a:spLocks noChangeShapeType="1"/>
              </p:cNvSpPr>
              <p:nvPr/>
            </p:nvSpPr>
            <p:spPr bwMode="auto">
              <a:xfrm flipV="1">
                <a:off x="2055001" y="3700643"/>
                <a:ext cx="219560" cy="119262"/>
              </a:xfrm>
              <a:prstGeom prst="line">
                <a:avLst/>
              </a:prstGeom>
              <a:no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Line 81"/>
              <p:cNvSpPr>
                <a:spLocks noChangeShapeType="1"/>
              </p:cNvSpPr>
              <p:nvPr/>
            </p:nvSpPr>
            <p:spPr bwMode="auto">
              <a:xfrm>
                <a:off x="2274562" y="3700643"/>
                <a:ext cx="254227" cy="119262"/>
              </a:xfrm>
              <a:prstGeom prst="line">
                <a:avLst/>
              </a:prstGeom>
              <a:no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Line 82"/>
              <p:cNvSpPr>
                <a:spLocks noChangeShapeType="1"/>
              </p:cNvSpPr>
              <p:nvPr/>
            </p:nvSpPr>
            <p:spPr bwMode="auto">
              <a:xfrm flipV="1">
                <a:off x="2200274" y="3700643"/>
                <a:ext cx="74287" cy="119262"/>
              </a:xfrm>
              <a:prstGeom prst="line">
                <a:avLst/>
              </a:prstGeom>
              <a:no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" name="Line 83"/>
              <p:cNvSpPr>
                <a:spLocks noChangeShapeType="1"/>
              </p:cNvSpPr>
              <p:nvPr/>
            </p:nvSpPr>
            <p:spPr bwMode="auto">
              <a:xfrm>
                <a:off x="2274562" y="3700643"/>
                <a:ext cx="108955" cy="119262"/>
              </a:xfrm>
              <a:prstGeom prst="line">
                <a:avLst/>
              </a:prstGeom>
              <a:no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" name="Freeform 84"/>
              <p:cNvSpPr/>
              <p:nvPr/>
            </p:nvSpPr>
            <p:spPr bwMode="auto">
              <a:xfrm>
                <a:off x="2018683" y="3790783"/>
                <a:ext cx="546423" cy="88753"/>
              </a:xfrm>
              <a:custGeom>
                <a:avLst/>
                <a:gdLst>
                  <a:gd name="T0" fmla="*/ 15 w 15"/>
                  <a:gd name="T1" fmla="*/ 1 h 3"/>
                  <a:gd name="T2" fmla="*/ 14 w 15"/>
                  <a:gd name="T3" fmla="*/ 2 h 3"/>
                  <a:gd name="T4" fmla="*/ 13 w 15"/>
                  <a:gd name="T5" fmla="*/ 3 h 3"/>
                  <a:gd name="T6" fmla="*/ 2 w 15"/>
                  <a:gd name="T7" fmla="*/ 3 h 3"/>
                  <a:gd name="T8" fmla="*/ 1 w 15"/>
                  <a:gd name="T9" fmla="*/ 2 h 3"/>
                  <a:gd name="T10" fmla="*/ 0 w 15"/>
                  <a:gd name="T11" fmla="*/ 1 h 3"/>
                  <a:gd name="T12" fmla="*/ 0 w 15"/>
                  <a:gd name="T13" fmla="*/ 1 h 3"/>
                  <a:gd name="T14" fmla="*/ 0 w 15"/>
                  <a:gd name="T15" fmla="*/ 0 h 3"/>
                  <a:gd name="T16" fmla="*/ 1 w 15"/>
                  <a:gd name="T17" fmla="*/ 0 h 3"/>
                  <a:gd name="T18" fmla="*/ 14 w 15"/>
                  <a:gd name="T19" fmla="*/ 0 h 3"/>
                  <a:gd name="T20" fmla="*/ 15 w 15"/>
                  <a:gd name="T21" fmla="*/ 0 h 3"/>
                  <a:gd name="T22" fmla="*/ 15 w 15"/>
                  <a:gd name="T2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3">
                    <a:moveTo>
                      <a:pt x="15" y="1"/>
                    </a:moveTo>
                    <a:cubicBezTo>
                      <a:pt x="15" y="1"/>
                      <a:pt x="15" y="2"/>
                      <a:pt x="14" y="2"/>
                    </a:cubicBezTo>
                    <a:cubicBezTo>
                      <a:pt x="14" y="3"/>
                      <a:pt x="13" y="3"/>
                      <a:pt x="1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2050282" y="4627514"/>
              <a:ext cx="397956" cy="481863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064177" y="5313747"/>
            <a:ext cx="2370167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4337988" y="1434915"/>
            <a:ext cx="1129166" cy="4236618"/>
            <a:chOff x="4337988" y="1434915"/>
            <a:chExt cx="1129166" cy="4236618"/>
          </a:xfrm>
        </p:grpSpPr>
        <p:grpSp>
          <p:nvGrpSpPr>
            <p:cNvPr id="81" name="组合 80"/>
            <p:cNvGrpSpPr/>
            <p:nvPr/>
          </p:nvGrpSpPr>
          <p:grpSpPr>
            <a:xfrm>
              <a:off x="4337988" y="3463803"/>
              <a:ext cx="1129166" cy="2207730"/>
              <a:chOff x="4337988" y="3463803"/>
              <a:chExt cx="1129166" cy="2207730"/>
            </a:xfrm>
          </p:grpSpPr>
          <p:grpSp>
            <p:nvGrpSpPr>
              <p:cNvPr id="69" name="组合 68"/>
              <p:cNvGrpSpPr/>
              <p:nvPr/>
            </p:nvGrpSpPr>
            <p:grpSpPr>
              <a:xfrm>
                <a:off x="4337988" y="3463803"/>
                <a:ext cx="1129166" cy="1759805"/>
                <a:chOff x="4337988" y="3463803"/>
                <a:chExt cx="1129166" cy="1759805"/>
              </a:xfrm>
            </p:grpSpPr>
            <p:sp>
              <p:nvSpPr>
                <p:cNvPr id="7" name="Freeform 75"/>
                <p:cNvSpPr/>
                <p:nvPr/>
              </p:nvSpPr>
              <p:spPr bwMode="auto">
                <a:xfrm>
                  <a:off x="4884412" y="3463803"/>
                  <a:ext cx="582742" cy="1759805"/>
                </a:xfrm>
                <a:custGeom>
                  <a:avLst/>
                  <a:gdLst>
                    <a:gd name="T0" fmla="*/ 0 w 16"/>
                    <a:gd name="T1" fmla="*/ 0 h 59"/>
                    <a:gd name="T2" fmla="*/ 11 w 16"/>
                    <a:gd name="T3" fmla="*/ 20 h 59"/>
                    <a:gd name="T4" fmla="*/ 0 w 16"/>
                    <a:gd name="T5" fmla="*/ 59 h 59"/>
                    <a:gd name="T6" fmla="*/ 16 w 16"/>
                    <a:gd name="T7" fmla="*/ 20 h 59"/>
                    <a:gd name="T8" fmla="*/ 0 w 16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59">
                      <a:moveTo>
                        <a:pt x="0" y="0"/>
                      </a:moveTo>
                      <a:cubicBezTo>
                        <a:pt x="6" y="0"/>
                        <a:pt x="11" y="9"/>
                        <a:pt x="11" y="20"/>
                      </a:cubicBezTo>
                      <a:cubicBezTo>
                        <a:pt x="11" y="30"/>
                        <a:pt x="0" y="59"/>
                        <a:pt x="0" y="59"/>
                      </a:cubicBezTo>
                      <a:cubicBezTo>
                        <a:pt x="0" y="59"/>
                        <a:pt x="16" y="30"/>
                        <a:pt x="16" y="20"/>
                      </a:cubicBezTo>
                      <a:cubicBezTo>
                        <a:pt x="16" y="9"/>
                        <a:pt x="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8" name="Freeform 76"/>
                <p:cNvSpPr/>
                <p:nvPr/>
              </p:nvSpPr>
              <p:spPr bwMode="auto">
                <a:xfrm>
                  <a:off x="4337988" y="3463803"/>
                  <a:ext cx="546423" cy="1759805"/>
                </a:xfrm>
                <a:custGeom>
                  <a:avLst/>
                  <a:gdLst>
                    <a:gd name="T0" fmla="*/ 15 w 15"/>
                    <a:gd name="T1" fmla="*/ 0 h 59"/>
                    <a:gd name="T2" fmla="*/ 0 w 15"/>
                    <a:gd name="T3" fmla="*/ 20 h 59"/>
                    <a:gd name="T4" fmla="*/ 15 w 15"/>
                    <a:gd name="T5" fmla="*/ 59 h 59"/>
                    <a:gd name="T6" fmla="*/ 5 w 15"/>
                    <a:gd name="T7" fmla="*/ 20 h 59"/>
                    <a:gd name="T8" fmla="*/ 15 w 15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59">
                      <a:moveTo>
                        <a:pt x="15" y="0"/>
                      </a:moveTo>
                      <a:cubicBezTo>
                        <a:pt x="7" y="0"/>
                        <a:pt x="0" y="9"/>
                        <a:pt x="0" y="20"/>
                      </a:cubicBezTo>
                      <a:cubicBezTo>
                        <a:pt x="0" y="30"/>
                        <a:pt x="15" y="59"/>
                        <a:pt x="15" y="59"/>
                      </a:cubicBezTo>
                      <a:cubicBezTo>
                        <a:pt x="15" y="59"/>
                        <a:pt x="5" y="30"/>
                        <a:pt x="5" y="20"/>
                      </a:cubicBezTo>
                      <a:cubicBezTo>
                        <a:pt x="5" y="9"/>
                        <a:pt x="10" y="0"/>
                        <a:pt x="15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11" name="Freeform 79"/>
                <p:cNvSpPr/>
                <p:nvPr/>
              </p:nvSpPr>
              <p:spPr bwMode="auto">
                <a:xfrm>
                  <a:off x="4737488" y="3463803"/>
                  <a:ext cx="328514" cy="1759805"/>
                </a:xfrm>
                <a:custGeom>
                  <a:avLst/>
                  <a:gdLst>
                    <a:gd name="T0" fmla="*/ 4 w 9"/>
                    <a:gd name="T1" fmla="*/ 0 h 59"/>
                    <a:gd name="T2" fmla="*/ 0 w 9"/>
                    <a:gd name="T3" fmla="*/ 20 h 59"/>
                    <a:gd name="T4" fmla="*/ 4 w 9"/>
                    <a:gd name="T5" fmla="*/ 59 h 59"/>
                    <a:gd name="T6" fmla="*/ 9 w 9"/>
                    <a:gd name="T7" fmla="*/ 20 h 59"/>
                    <a:gd name="T8" fmla="*/ 4 w 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9">
                      <a:moveTo>
                        <a:pt x="4" y="0"/>
                      </a:moveTo>
                      <a:cubicBezTo>
                        <a:pt x="2" y="0"/>
                        <a:pt x="0" y="9"/>
                        <a:pt x="0" y="20"/>
                      </a:cubicBezTo>
                      <a:cubicBezTo>
                        <a:pt x="0" y="30"/>
                        <a:pt x="4" y="59"/>
                        <a:pt x="4" y="59"/>
                      </a:cubicBezTo>
                      <a:cubicBezTo>
                        <a:pt x="4" y="59"/>
                        <a:pt x="9" y="30"/>
                        <a:pt x="9" y="20"/>
                      </a:cubicBezTo>
                      <a:cubicBezTo>
                        <a:pt x="9" y="9"/>
                        <a:pt x="7" y="0"/>
                        <a:pt x="4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17" name="Freeform 85"/>
              <p:cNvSpPr/>
              <p:nvPr/>
            </p:nvSpPr>
            <p:spPr bwMode="auto">
              <a:xfrm>
                <a:off x="4701170" y="5402501"/>
                <a:ext cx="401151" cy="269032"/>
              </a:xfrm>
              <a:custGeom>
                <a:avLst/>
                <a:gdLst>
                  <a:gd name="T0" fmla="*/ 11 w 11"/>
                  <a:gd name="T1" fmla="*/ 7 h 9"/>
                  <a:gd name="T2" fmla="*/ 10 w 11"/>
                  <a:gd name="T3" fmla="*/ 8 h 9"/>
                  <a:gd name="T4" fmla="*/ 9 w 11"/>
                  <a:gd name="T5" fmla="*/ 9 h 9"/>
                  <a:gd name="T6" fmla="*/ 2 w 11"/>
                  <a:gd name="T7" fmla="*/ 9 h 9"/>
                  <a:gd name="T8" fmla="*/ 1 w 11"/>
                  <a:gd name="T9" fmla="*/ 8 h 9"/>
                  <a:gd name="T10" fmla="*/ 0 w 11"/>
                  <a:gd name="T11" fmla="*/ 7 h 9"/>
                  <a:gd name="T12" fmla="*/ 0 w 11"/>
                  <a:gd name="T13" fmla="*/ 0 h 9"/>
                  <a:gd name="T14" fmla="*/ 11 w 11"/>
                  <a:gd name="T15" fmla="*/ 0 h 9"/>
                  <a:gd name="T16" fmla="*/ 11 w 11"/>
                  <a:gd name="T17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9">
                    <a:moveTo>
                      <a:pt x="11" y="7"/>
                    </a:moveTo>
                    <a:cubicBezTo>
                      <a:pt x="11" y="8"/>
                      <a:pt x="10" y="8"/>
                      <a:pt x="10" y="8"/>
                    </a:cubicBezTo>
                    <a:cubicBezTo>
                      <a:pt x="10" y="9"/>
                      <a:pt x="9" y="9"/>
                      <a:pt x="9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1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4747901" y="1434915"/>
              <a:ext cx="347611" cy="54898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736623" y="2159200"/>
            <a:ext cx="23701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6690373" y="1940838"/>
            <a:ext cx="1566635" cy="3130487"/>
            <a:chOff x="6690373" y="1940838"/>
            <a:chExt cx="1566635" cy="3130487"/>
          </a:xfrm>
        </p:grpSpPr>
        <p:grpSp>
          <p:nvGrpSpPr>
            <p:cNvPr id="78" name="组合 77"/>
            <p:cNvGrpSpPr/>
            <p:nvPr/>
          </p:nvGrpSpPr>
          <p:grpSpPr>
            <a:xfrm>
              <a:off x="6690373" y="1940838"/>
              <a:ext cx="1566635" cy="1938698"/>
              <a:chOff x="6690373" y="1940838"/>
              <a:chExt cx="1566635" cy="1938698"/>
            </a:xfrm>
          </p:grpSpPr>
          <p:grpSp>
            <p:nvGrpSpPr>
              <p:cNvPr id="70" name="组合 69"/>
              <p:cNvGrpSpPr/>
              <p:nvPr/>
            </p:nvGrpSpPr>
            <p:grpSpPr>
              <a:xfrm>
                <a:off x="6690373" y="1940838"/>
                <a:ext cx="1566635" cy="1759805"/>
                <a:chOff x="6690373" y="1940838"/>
                <a:chExt cx="1566635" cy="1759805"/>
              </a:xfrm>
            </p:grpSpPr>
            <p:sp>
              <p:nvSpPr>
                <p:cNvPr id="33" name="Freeform 73"/>
                <p:cNvSpPr/>
                <p:nvPr/>
              </p:nvSpPr>
              <p:spPr bwMode="auto">
                <a:xfrm>
                  <a:off x="6690373" y="1940838"/>
                  <a:ext cx="765984" cy="1759805"/>
                </a:xfrm>
                <a:custGeom>
                  <a:avLst/>
                  <a:gdLst>
                    <a:gd name="T0" fmla="*/ 21 w 21"/>
                    <a:gd name="T1" fmla="*/ 0 h 59"/>
                    <a:gd name="T2" fmla="*/ 0 w 21"/>
                    <a:gd name="T3" fmla="*/ 20 h 59"/>
                    <a:gd name="T4" fmla="*/ 21 w 21"/>
                    <a:gd name="T5" fmla="*/ 59 h 59"/>
                    <a:gd name="T6" fmla="*/ 6 w 21"/>
                    <a:gd name="T7" fmla="*/ 20 h 59"/>
                    <a:gd name="T8" fmla="*/ 21 w 2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59">
                      <a:moveTo>
                        <a:pt x="21" y="0"/>
                      </a:moveTo>
                      <a:cubicBezTo>
                        <a:pt x="10" y="0"/>
                        <a:pt x="0" y="9"/>
                        <a:pt x="0" y="20"/>
                      </a:cubicBezTo>
                      <a:cubicBezTo>
                        <a:pt x="0" y="30"/>
                        <a:pt x="21" y="59"/>
                        <a:pt x="21" y="59"/>
                      </a:cubicBezTo>
                      <a:cubicBezTo>
                        <a:pt x="21" y="59"/>
                        <a:pt x="6" y="30"/>
                        <a:pt x="6" y="20"/>
                      </a:cubicBezTo>
                      <a:cubicBezTo>
                        <a:pt x="6" y="9"/>
                        <a:pt x="13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4" name="Freeform 74"/>
                <p:cNvSpPr/>
                <p:nvPr/>
              </p:nvSpPr>
              <p:spPr bwMode="auto">
                <a:xfrm>
                  <a:off x="7456357" y="1940838"/>
                  <a:ext cx="800651" cy="1759805"/>
                </a:xfrm>
                <a:custGeom>
                  <a:avLst/>
                  <a:gdLst>
                    <a:gd name="T0" fmla="*/ 0 w 22"/>
                    <a:gd name="T1" fmla="*/ 0 h 59"/>
                    <a:gd name="T2" fmla="*/ 16 w 22"/>
                    <a:gd name="T3" fmla="*/ 20 h 59"/>
                    <a:gd name="T4" fmla="*/ 0 w 22"/>
                    <a:gd name="T5" fmla="*/ 59 h 59"/>
                    <a:gd name="T6" fmla="*/ 22 w 22"/>
                    <a:gd name="T7" fmla="*/ 20 h 59"/>
                    <a:gd name="T8" fmla="*/ 0 w 22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59">
                      <a:moveTo>
                        <a:pt x="0" y="0"/>
                      </a:moveTo>
                      <a:cubicBezTo>
                        <a:pt x="9" y="0"/>
                        <a:pt x="16" y="9"/>
                        <a:pt x="16" y="20"/>
                      </a:cubicBezTo>
                      <a:cubicBezTo>
                        <a:pt x="16" y="30"/>
                        <a:pt x="0" y="59"/>
                        <a:pt x="0" y="59"/>
                      </a:cubicBezTo>
                      <a:cubicBezTo>
                        <a:pt x="0" y="59"/>
                        <a:pt x="22" y="30"/>
                        <a:pt x="22" y="20"/>
                      </a:cubicBezTo>
                      <a:cubicBezTo>
                        <a:pt x="22" y="9"/>
                        <a:pt x="12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7" name="Freeform 77"/>
                <p:cNvSpPr/>
                <p:nvPr/>
              </p:nvSpPr>
              <p:spPr bwMode="auto">
                <a:xfrm>
                  <a:off x="7091524" y="1940838"/>
                  <a:ext cx="364832" cy="1759805"/>
                </a:xfrm>
                <a:custGeom>
                  <a:avLst/>
                  <a:gdLst>
                    <a:gd name="T0" fmla="*/ 10 w 10"/>
                    <a:gd name="T1" fmla="*/ 0 h 59"/>
                    <a:gd name="T2" fmla="*/ 0 w 10"/>
                    <a:gd name="T3" fmla="*/ 20 h 59"/>
                    <a:gd name="T4" fmla="*/ 10 w 10"/>
                    <a:gd name="T5" fmla="*/ 59 h 59"/>
                    <a:gd name="T6" fmla="*/ 6 w 10"/>
                    <a:gd name="T7" fmla="*/ 20 h 59"/>
                    <a:gd name="T8" fmla="*/ 10 w 1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9">
                      <a:moveTo>
                        <a:pt x="10" y="0"/>
                      </a:moveTo>
                      <a:cubicBezTo>
                        <a:pt x="5" y="0"/>
                        <a:pt x="0" y="9"/>
                        <a:pt x="0" y="20"/>
                      </a:cubicBezTo>
                      <a:cubicBezTo>
                        <a:pt x="0" y="30"/>
                        <a:pt x="10" y="59"/>
                        <a:pt x="10" y="59"/>
                      </a:cubicBezTo>
                      <a:cubicBezTo>
                        <a:pt x="10" y="59"/>
                        <a:pt x="6" y="30"/>
                        <a:pt x="6" y="20"/>
                      </a:cubicBezTo>
                      <a:cubicBezTo>
                        <a:pt x="6" y="9"/>
                        <a:pt x="8" y="0"/>
                        <a:pt x="1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8" name="Freeform 78"/>
                <p:cNvSpPr/>
                <p:nvPr/>
              </p:nvSpPr>
              <p:spPr bwMode="auto">
                <a:xfrm>
                  <a:off x="7456357" y="1940838"/>
                  <a:ext cx="399500" cy="1759805"/>
                </a:xfrm>
                <a:custGeom>
                  <a:avLst/>
                  <a:gdLst>
                    <a:gd name="T0" fmla="*/ 0 w 11"/>
                    <a:gd name="T1" fmla="*/ 0 h 59"/>
                    <a:gd name="T2" fmla="*/ 5 w 11"/>
                    <a:gd name="T3" fmla="*/ 20 h 59"/>
                    <a:gd name="T4" fmla="*/ 0 w 11"/>
                    <a:gd name="T5" fmla="*/ 59 h 59"/>
                    <a:gd name="T6" fmla="*/ 11 w 11"/>
                    <a:gd name="T7" fmla="*/ 20 h 59"/>
                    <a:gd name="T8" fmla="*/ 0 w 1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59">
                      <a:moveTo>
                        <a:pt x="0" y="0"/>
                      </a:moveTo>
                      <a:cubicBezTo>
                        <a:pt x="3" y="0"/>
                        <a:pt x="5" y="9"/>
                        <a:pt x="5" y="20"/>
                      </a:cubicBezTo>
                      <a:cubicBezTo>
                        <a:pt x="5" y="30"/>
                        <a:pt x="0" y="59"/>
                        <a:pt x="0" y="59"/>
                      </a:cubicBezTo>
                      <a:cubicBezTo>
                        <a:pt x="0" y="59"/>
                        <a:pt x="11" y="30"/>
                        <a:pt x="11" y="20"/>
                      </a:cubicBezTo>
                      <a:cubicBezTo>
                        <a:pt x="11" y="9"/>
                        <a:pt x="6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grpSp>
            <p:nvGrpSpPr>
              <p:cNvPr id="77" name="组合 76"/>
              <p:cNvGrpSpPr/>
              <p:nvPr/>
            </p:nvGrpSpPr>
            <p:grpSpPr>
              <a:xfrm>
                <a:off x="7200478" y="3700643"/>
                <a:ext cx="546423" cy="178893"/>
                <a:chOff x="7200478" y="3700643"/>
                <a:chExt cx="546423" cy="178893"/>
              </a:xfrm>
            </p:grpSpPr>
            <p:sp>
              <p:nvSpPr>
                <p:cNvPr id="40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7236796" y="3700643"/>
                  <a:ext cx="219560" cy="119262"/>
                </a:xfrm>
                <a:prstGeom prst="line">
                  <a:avLst/>
                </a:prstGeom>
                <a:no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1" name="Line 81"/>
                <p:cNvSpPr>
                  <a:spLocks noChangeShapeType="1"/>
                </p:cNvSpPr>
                <p:nvPr/>
              </p:nvSpPr>
              <p:spPr bwMode="auto">
                <a:xfrm>
                  <a:off x="7456357" y="3700643"/>
                  <a:ext cx="254227" cy="119262"/>
                </a:xfrm>
                <a:prstGeom prst="line">
                  <a:avLst/>
                </a:prstGeom>
                <a:no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7382069" y="3700643"/>
                  <a:ext cx="74287" cy="119262"/>
                </a:xfrm>
                <a:prstGeom prst="line">
                  <a:avLst/>
                </a:prstGeom>
                <a:no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3" name="Line 83"/>
                <p:cNvSpPr>
                  <a:spLocks noChangeShapeType="1"/>
                </p:cNvSpPr>
                <p:nvPr/>
              </p:nvSpPr>
              <p:spPr bwMode="auto">
                <a:xfrm>
                  <a:off x="7456357" y="3700643"/>
                  <a:ext cx="108955" cy="119262"/>
                </a:xfrm>
                <a:prstGeom prst="line">
                  <a:avLst/>
                </a:prstGeom>
                <a:no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44" name="Freeform 84"/>
                <p:cNvSpPr/>
                <p:nvPr/>
              </p:nvSpPr>
              <p:spPr bwMode="auto">
                <a:xfrm>
                  <a:off x="7200478" y="3790783"/>
                  <a:ext cx="546423" cy="88753"/>
                </a:xfrm>
                <a:custGeom>
                  <a:avLst/>
                  <a:gdLst>
                    <a:gd name="T0" fmla="*/ 15 w 15"/>
                    <a:gd name="T1" fmla="*/ 1 h 3"/>
                    <a:gd name="T2" fmla="*/ 14 w 15"/>
                    <a:gd name="T3" fmla="*/ 2 h 3"/>
                    <a:gd name="T4" fmla="*/ 13 w 15"/>
                    <a:gd name="T5" fmla="*/ 3 h 3"/>
                    <a:gd name="T6" fmla="*/ 2 w 15"/>
                    <a:gd name="T7" fmla="*/ 3 h 3"/>
                    <a:gd name="T8" fmla="*/ 1 w 15"/>
                    <a:gd name="T9" fmla="*/ 2 h 3"/>
                    <a:gd name="T10" fmla="*/ 0 w 15"/>
                    <a:gd name="T11" fmla="*/ 1 h 3"/>
                    <a:gd name="T12" fmla="*/ 0 w 15"/>
                    <a:gd name="T13" fmla="*/ 1 h 3"/>
                    <a:gd name="T14" fmla="*/ 0 w 15"/>
                    <a:gd name="T15" fmla="*/ 0 h 3"/>
                    <a:gd name="T16" fmla="*/ 1 w 15"/>
                    <a:gd name="T17" fmla="*/ 0 h 3"/>
                    <a:gd name="T18" fmla="*/ 14 w 15"/>
                    <a:gd name="T19" fmla="*/ 0 h 3"/>
                    <a:gd name="T20" fmla="*/ 15 w 15"/>
                    <a:gd name="T21" fmla="*/ 0 h 3"/>
                    <a:gd name="T22" fmla="*/ 15 w 15"/>
                    <a:gd name="T23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" h="3">
                      <a:moveTo>
                        <a:pt x="15" y="1"/>
                      </a:moveTo>
                      <a:cubicBezTo>
                        <a:pt x="15" y="1"/>
                        <a:pt x="15" y="2"/>
                        <a:pt x="14" y="2"/>
                      </a:cubicBezTo>
                      <a:cubicBezTo>
                        <a:pt x="14" y="3"/>
                        <a:pt x="13" y="3"/>
                        <a:pt x="13" y="3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1" y="3"/>
                        <a:pt x="1" y="2"/>
                      </a:cubicBezTo>
                      <a:cubicBezTo>
                        <a:pt x="0" y="2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4" y="0"/>
                        <a:pt x="15" y="0"/>
                      </a:cubicBezTo>
                      <a:cubicBezTo>
                        <a:pt x="15" y="0"/>
                        <a:pt x="15" y="1"/>
                        <a:pt x="1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</p:grpSp>
        <p:sp>
          <p:nvSpPr>
            <p:cNvPr id="64" name="Freeform 63"/>
            <p:cNvSpPr/>
            <p:nvPr/>
          </p:nvSpPr>
          <p:spPr bwMode="auto">
            <a:xfrm>
              <a:off x="7285972" y="4668575"/>
              <a:ext cx="438710" cy="402750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319287" y="5313747"/>
            <a:ext cx="23701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9470604" y="1513860"/>
            <a:ext cx="1129166" cy="4157673"/>
            <a:chOff x="9470604" y="1513860"/>
            <a:chExt cx="1129166" cy="4157673"/>
          </a:xfrm>
        </p:grpSpPr>
        <p:grpSp>
          <p:nvGrpSpPr>
            <p:cNvPr id="74" name="组合 73"/>
            <p:cNvGrpSpPr/>
            <p:nvPr/>
          </p:nvGrpSpPr>
          <p:grpSpPr>
            <a:xfrm>
              <a:off x="9470604" y="3463803"/>
              <a:ext cx="1129166" cy="2207730"/>
              <a:chOff x="9470604" y="3463803"/>
              <a:chExt cx="1129166" cy="2207730"/>
            </a:xfrm>
          </p:grpSpPr>
          <p:grpSp>
            <p:nvGrpSpPr>
              <p:cNvPr id="73" name="组合 72"/>
              <p:cNvGrpSpPr/>
              <p:nvPr/>
            </p:nvGrpSpPr>
            <p:grpSpPr>
              <a:xfrm>
                <a:off x="9470604" y="3463803"/>
                <a:ext cx="1129166" cy="1759805"/>
                <a:chOff x="9470604" y="3463803"/>
                <a:chExt cx="1129166" cy="1759805"/>
              </a:xfrm>
            </p:grpSpPr>
            <p:sp>
              <p:nvSpPr>
                <p:cNvPr id="49" name="Freeform 75"/>
                <p:cNvSpPr/>
                <p:nvPr/>
              </p:nvSpPr>
              <p:spPr bwMode="auto">
                <a:xfrm>
                  <a:off x="10017028" y="3463803"/>
                  <a:ext cx="582742" cy="1759805"/>
                </a:xfrm>
                <a:custGeom>
                  <a:avLst/>
                  <a:gdLst>
                    <a:gd name="T0" fmla="*/ 0 w 16"/>
                    <a:gd name="T1" fmla="*/ 0 h 59"/>
                    <a:gd name="T2" fmla="*/ 11 w 16"/>
                    <a:gd name="T3" fmla="*/ 20 h 59"/>
                    <a:gd name="T4" fmla="*/ 0 w 16"/>
                    <a:gd name="T5" fmla="*/ 59 h 59"/>
                    <a:gd name="T6" fmla="*/ 16 w 16"/>
                    <a:gd name="T7" fmla="*/ 20 h 59"/>
                    <a:gd name="T8" fmla="*/ 0 w 16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59">
                      <a:moveTo>
                        <a:pt x="0" y="0"/>
                      </a:moveTo>
                      <a:cubicBezTo>
                        <a:pt x="6" y="0"/>
                        <a:pt x="11" y="9"/>
                        <a:pt x="11" y="20"/>
                      </a:cubicBezTo>
                      <a:cubicBezTo>
                        <a:pt x="11" y="30"/>
                        <a:pt x="0" y="59"/>
                        <a:pt x="0" y="59"/>
                      </a:cubicBezTo>
                      <a:cubicBezTo>
                        <a:pt x="0" y="59"/>
                        <a:pt x="16" y="30"/>
                        <a:pt x="16" y="20"/>
                      </a:cubicBezTo>
                      <a:cubicBezTo>
                        <a:pt x="16" y="9"/>
                        <a:pt x="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50" name="Freeform 76"/>
                <p:cNvSpPr/>
                <p:nvPr/>
              </p:nvSpPr>
              <p:spPr bwMode="auto">
                <a:xfrm>
                  <a:off x="9470604" y="3463803"/>
                  <a:ext cx="546423" cy="1759805"/>
                </a:xfrm>
                <a:custGeom>
                  <a:avLst/>
                  <a:gdLst>
                    <a:gd name="T0" fmla="*/ 15 w 15"/>
                    <a:gd name="T1" fmla="*/ 0 h 59"/>
                    <a:gd name="T2" fmla="*/ 0 w 15"/>
                    <a:gd name="T3" fmla="*/ 20 h 59"/>
                    <a:gd name="T4" fmla="*/ 15 w 15"/>
                    <a:gd name="T5" fmla="*/ 59 h 59"/>
                    <a:gd name="T6" fmla="*/ 5 w 15"/>
                    <a:gd name="T7" fmla="*/ 20 h 59"/>
                    <a:gd name="T8" fmla="*/ 15 w 15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59">
                      <a:moveTo>
                        <a:pt x="15" y="0"/>
                      </a:moveTo>
                      <a:cubicBezTo>
                        <a:pt x="7" y="0"/>
                        <a:pt x="0" y="9"/>
                        <a:pt x="0" y="20"/>
                      </a:cubicBezTo>
                      <a:cubicBezTo>
                        <a:pt x="0" y="30"/>
                        <a:pt x="15" y="59"/>
                        <a:pt x="15" y="59"/>
                      </a:cubicBezTo>
                      <a:cubicBezTo>
                        <a:pt x="15" y="59"/>
                        <a:pt x="5" y="30"/>
                        <a:pt x="5" y="20"/>
                      </a:cubicBezTo>
                      <a:cubicBezTo>
                        <a:pt x="5" y="9"/>
                        <a:pt x="10" y="0"/>
                        <a:pt x="15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53" name="Freeform 79"/>
                <p:cNvSpPr/>
                <p:nvPr/>
              </p:nvSpPr>
              <p:spPr bwMode="auto">
                <a:xfrm>
                  <a:off x="9870104" y="3463803"/>
                  <a:ext cx="328514" cy="1759805"/>
                </a:xfrm>
                <a:custGeom>
                  <a:avLst/>
                  <a:gdLst>
                    <a:gd name="T0" fmla="*/ 4 w 9"/>
                    <a:gd name="T1" fmla="*/ 0 h 59"/>
                    <a:gd name="T2" fmla="*/ 0 w 9"/>
                    <a:gd name="T3" fmla="*/ 20 h 59"/>
                    <a:gd name="T4" fmla="*/ 4 w 9"/>
                    <a:gd name="T5" fmla="*/ 59 h 59"/>
                    <a:gd name="T6" fmla="*/ 9 w 9"/>
                    <a:gd name="T7" fmla="*/ 20 h 59"/>
                    <a:gd name="T8" fmla="*/ 4 w 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9">
                      <a:moveTo>
                        <a:pt x="4" y="0"/>
                      </a:moveTo>
                      <a:cubicBezTo>
                        <a:pt x="2" y="0"/>
                        <a:pt x="0" y="9"/>
                        <a:pt x="0" y="20"/>
                      </a:cubicBezTo>
                      <a:cubicBezTo>
                        <a:pt x="0" y="30"/>
                        <a:pt x="4" y="59"/>
                        <a:pt x="4" y="59"/>
                      </a:cubicBezTo>
                      <a:cubicBezTo>
                        <a:pt x="4" y="59"/>
                        <a:pt x="9" y="30"/>
                        <a:pt x="9" y="20"/>
                      </a:cubicBezTo>
                      <a:cubicBezTo>
                        <a:pt x="9" y="9"/>
                        <a:pt x="7" y="0"/>
                        <a:pt x="4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59" name="Freeform 85"/>
              <p:cNvSpPr/>
              <p:nvPr/>
            </p:nvSpPr>
            <p:spPr bwMode="auto">
              <a:xfrm>
                <a:off x="9833786" y="5402501"/>
                <a:ext cx="401151" cy="269032"/>
              </a:xfrm>
              <a:custGeom>
                <a:avLst/>
                <a:gdLst>
                  <a:gd name="T0" fmla="*/ 11 w 11"/>
                  <a:gd name="T1" fmla="*/ 7 h 9"/>
                  <a:gd name="T2" fmla="*/ 10 w 11"/>
                  <a:gd name="T3" fmla="*/ 8 h 9"/>
                  <a:gd name="T4" fmla="*/ 9 w 11"/>
                  <a:gd name="T5" fmla="*/ 9 h 9"/>
                  <a:gd name="T6" fmla="*/ 2 w 11"/>
                  <a:gd name="T7" fmla="*/ 9 h 9"/>
                  <a:gd name="T8" fmla="*/ 1 w 11"/>
                  <a:gd name="T9" fmla="*/ 8 h 9"/>
                  <a:gd name="T10" fmla="*/ 0 w 11"/>
                  <a:gd name="T11" fmla="*/ 7 h 9"/>
                  <a:gd name="T12" fmla="*/ 0 w 11"/>
                  <a:gd name="T13" fmla="*/ 0 h 9"/>
                  <a:gd name="T14" fmla="*/ 11 w 11"/>
                  <a:gd name="T15" fmla="*/ 0 h 9"/>
                  <a:gd name="T16" fmla="*/ 11 w 11"/>
                  <a:gd name="T17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9">
                    <a:moveTo>
                      <a:pt x="11" y="7"/>
                    </a:moveTo>
                    <a:cubicBezTo>
                      <a:pt x="11" y="8"/>
                      <a:pt x="10" y="8"/>
                      <a:pt x="10" y="8"/>
                    </a:cubicBezTo>
                    <a:cubicBezTo>
                      <a:pt x="10" y="9"/>
                      <a:pt x="9" y="9"/>
                      <a:pt x="9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1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66" name="Freeform 65"/>
            <p:cNvSpPr>
              <a:spLocks noEditPoints="1"/>
            </p:cNvSpPr>
            <p:nvPr/>
          </p:nvSpPr>
          <p:spPr bwMode="auto">
            <a:xfrm>
              <a:off x="9770848" y="1513860"/>
              <a:ext cx="563370" cy="455492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757657" y="2159200"/>
            <a:ext cx="23701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单击此处编辑您要的内容，建议您在展示时采用微软雅黑字体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396240" y="121920"/>
            <a:ext cx="239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在此输入标题</a:t>
            </a:r>
          </a:p>
        </p:txBody>
      </p:sp>
    </p:spTree>
  </p:cSld>
  <p:clrMapOvr>
    <a:masterClrMapping/>
  </p:clrMapOvr>
  <p:transition spd="med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4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FF2"/>
      </a:accent1>
      <a:accent2>
        <a:srgbClr val="47C5F6"/>
      </a:accent2>
      <a:accent3>
        <a:srgbClr val="00AFF2"/>
      </a:accent3>
      <a:accent4>
        <a:srgbClr val="47C5F6"/>
      </a:accent4>
      <a:accent5>
        <a:srgbClr val="00AFF2"/>
      </a:accent5>
      <a:accent6>
        <a:srgbClr val="47C5F6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2534</Words>
  <Application>Microsoft Office PowerPoint</Application>
  <PresentationFormat>宽屏</PresentationFormat>
  <Paragraphs>281</Paragraphs>
  <Slides>29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Lato</vt:lpstr>
      <vt:lpstr>Playfair Display</vt:lpstr>
      <vt:lpstr>等线</vt:lpstr>
      <vt:lpstr>等线 Light</vt:lpstr>
      <vt:lpstr>微软雅黑</vt:lpstr>
      <vt:lpstr>Arial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350608085</dc:creator>
  <cp:lastModifiedBy>天 下</cp:lastModifiedBy>
  <cp:revision>7</cp:revision>
  <dcterms:created xsi:type="dcterms:W3CDTF">2017-02-16T07:34:00Z</dcterms:created>
  <dcterms:modified xsi:type="dcterms:W3CDTF">2021-01-05T22:32:26Z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