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69" r:id="rId3"/>
    <p:sldId id="268" r:id="rId4"/>
    <p:sldId id="257" r:id="rId5"/>
    <p:sldId id="258" r:id="rId6"/>
    <p:sldId id="259" r:id="rId7"/>
    <p:sldId id="260" r:id="rId8"/>
    <p:sldId id="270" r:id="rId9"/>
    <p:sldId id="261" r:id="rId10"/>
    <p:sldId id="262" r:id="rId11"/>
    <p:sldId id="266" r:id="rId12"/>
    <p:sldId id="271" r:id="rId13"/>
    <p:sldId id="263" r:id="rId14"/>
    <p:sldId id="264" r:id="rId15"/>
    <p:sldId id="272" r:id="rId16"/>
    <p:sldId id="265" r:id="rId17"/>
    <p:sldId id="267" r:id="rId18"/>
    <p:sldId id="273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0027"/>
    <a:srgbClr val="092939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77" d="100"/>
          <a:sy n="77" d="100"/>
        </p:scale>
        <p:origin x="762" y="7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E6002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9293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67A-4540-BD71-1B9077500CCC}"/>
              </c:ext>
            </c:extLst>
          </c:dPt>
          <c:dPt>
            <c:idx val="1"/>
            <c:invertIfNegative val="0"/>
            <c:bubble3D val="0"/>
            <c:spPr>
              <a:solidFill>
                <a:srgbClr val="E6002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67A-4540-BD71-1B9077500CCC}"/>
              </c:ext>
            </c:extLst>
          </c:dPt>
          <c:dPt>
            <c:idx val="2"/>
            <c:invertIfNegative val="0"/>
            <c:bubble3D val="0"/>
            <c:spPr>
              <a:solidFill>
                <a:srgbClr val="09293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67A-4540-BD71-1B9077500CCC}"/>
              </c:ext>
            </c:extLst>
          </c:dPt>
          <c:dPt>
            <c:idx val="3"/>
            <c:invertIfNegative val="0"/>
            <c:bubble3D val="0"/>
            <c:spPr>
              <a:solidFill>
                <a:srgbClr val="E6002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67A-4540-BD71-1B9077500C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春秋一季度</c:v>
                </c:pt>
                <c:pt idx="1">
                  <c:v>春秋二季度</c:v>
                </c:pt>
                <c:pt idx="2">
                  <c:v>春秋三季度</c:v>
                </c:pt>
                <c:pt idx="3">
                  <c:v>春秋四季度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5</c:v>
                </c:pt>
                <c:pt idx="2">
                  <c:v>7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67A-4540-BD71-1B9077500C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892410856"/>
        <c:axId val="892407576"/>
      </c:barChart>
      <c:catAx>
        <c:axId val="892410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892407576"/>
        <c:crosses val="autoZero"/>
        <c:auto val="1"/>
        <c:lblAlgn val="ctr"/>
        <c:lblOffset val="100"/>
        <c:noMultiLvlLbl val="0"/>
      </c:catAx>
      <c:valAx>
        <c:axId val="8924075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92410856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tx1">
              <a:lumMod val="75000"/>
              <a:lumOff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5AA8-C6EC-4C76-9B87-20B3E078785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10B3-ABA8-429F-A831-94762B8233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5AA8-C6EC-4C76-9B87-20B3E078785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10B3-ABA8-429F-A831-94762B8233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5AA8-C6EC-4C76-9B87-20B3E078785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10B3-ABA8-429F-A831-94762B8233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5AA8-C6EC-4C76-9B87-20B3E078785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10B3-ABA8-429F-A831-94762B8233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5AA8-C6EC-4C76-9B87-20B3E078785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10B3-ABA8-429F-A831-94762B8233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5AA8-C6EC-4C76-9B87-20B3E078785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10B3-ABA8-429F-A831-94762B8233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5AA8-C6EC-4C76-9B87-20B3E078785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10B3-ABA8-429F-A831-94762B8233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5AA8-C6EC-4C76-9B87-20B3E078785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10B3-ABA8-429F-A831-94762B8233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5AA8-C6EC-4C76-9B87-20B3E078785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10B3-ABA8-429F-A831-94762B8233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5AA8-C6EC-4C76-9B87-20B3E078785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10B3-ABA8-429F-A831-94762B8233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E5AA8-C6EC-4C76-9B87-20B3E078785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C10B3-ABA8-429F-A831-94762B8233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稻壳儿春秋广告/盗版必究        原创来源：http://chn.docer.com/works?userid=199329941#!/work_time"/>
          <p:cNvSpPr/>
          <p:nvPr/>
        </p:nvSpPr>
        <p:spPr>
          <a:xfrm>
            <a:off x="4081462" y="0"/>
            <a:ext cx="4029075" cy="1090611"/>
          </a:xfrm>
          <a:custGeom>
            <a:avLst/>
            <a:gdLst>
              <a:gd name="connsiteX0" fmla="*/ 0 w 4029075"/>
              <a:gd name="connsiteY0" fmla="*/ 0 h 1090611"/>
              <a:gd name="connsiteX1" fmla="*/ 4029075 w 4029075"/>
              <a:gd name="connsiteY1" fmla="*/ 0 h 1090611"/>
              <a:gd name="connsiteX2" fmla="*/ 4029075 w 4029075"/>
              <a:gd name="connsiteY2" fmla="*/ 727066 h 1090611"/>
              <a:gd name="connsiteX3" fmla="*/ 3665530 w 4029075"/>
              <a:gd name="connsiteY3" fmla="*/ 1090611 h 1090611"/>
              <a:gd name="connsiteX4" fmla="*/ 363545 w 4029075"/>
              <a:gd name="connsiteY4" fmla="*/ 1090611 h 1090611"/>
              <a:gd name="connsiteX5" fmla="*/ 0 w 4029075"/>
              <a:gd name="connsiteY5" fmla="*/ 727066 h 1090611"/>
              <a:gd name="connsiteX6" fmla="*/ 0 w 4029075"/>
              <a:gd name="connsiteY6" fmla="*/ 0 h 1090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9075" h="1090611">
                <a:moveTo>
                  <a:pt x="0" y="0"/>
                </a:moveTo>
                <a:lnTo>
                  <a:pt x="4029075" y="0"/>
                </a:lnTo>
                <a:lnTo>
                  <a:pt x="4029075" y="727066"/>
                </a:lnTo>
                <a:cubicBezTo>
                  <a:pt x="4029075" y="927846"/>
                  <a:pt x="3866310" y="1090611"/>
                  <a:pt x="3665530" y="1090611"/>
                </a:cubicBezTo>
                <a:lnTo>
                  <a:pt x="363545" y="1090611"/>
                </a:lnTo>
                <a:cubicBezTo>
                  <a:pt x="162765" y="1090611"/>
                  <a:pt x="0" y="927846"/>
                  <a:pt x="0" y="727066"/>
                </a:cubicBezTo>
                <a:lnTo>
                  <a:pt x="0" y="0"/>
                </a:lnTo>
                <a:close/>
              </a:path>
            </a:pathLst>
          </a:custGeom>
          <a:solidFill>
            <a:srgbClr val="092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稻壳儿春秋广告/盗版必究        原创来源：http://chn.docer.com/works?userid=199329941#!/work_time"/>
          <p:cNvSpPr/>
          <p:nvPr/>
        </p:nvSpPr>
        <p:spPr>
          <a:xfrm>
            <a:off x="4081462" y="5767386"/>
            <a:ext cx="4029075" cy="1090614"/>
          </a:xfrm>
          <a:custGeom>
            <a:avLst/>
            <a:gdLst>
              <a:gd name="connsiteX0" fmla="*/ 363545 w 4029075"/>
              <a:gd name="connsiteY0" fmla="*/ 0 h 1090614"/>
              <a:gd name="connsiteX1" fmla="*/ 3665530 w 4029075"/>
              <a:gd name="connsiteY1" fmla="*/ 0 h 1090614"/>
              <a:gd name="connsiteX2" fmla="*/ 4029075 w 4029075"/>
              <a:gd name="connsiteY2" fmla="*/ 363545 h 1090614"/>
              <a:gd name="connsiteX3" fmla="*/ 4029075 w 4029075"/>
              <a:gd name="connsiteY3" fmla="*/ 1090614 h 1090614"/>
              <a:gd name="connsiteX4" fmla="*/ 0 w 4029075"/>
              <a:gd name="connsiteY4" fmla="*/ 1090614 h 1090614"/>
              <a:gd name="connsiteX5" fmla="*/ 0 w 4029075"/>
              <a:gd name="connsiteY5" fmla="*/ 363545 h 1090614"/>
              <a:gd name="connsiteX6" fmla="*/ 363545 w 4029075"/>
              <a:gd name="connsiteY6" fmla="*/ 0 h 109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9075" h="1090614">
                <a:moveTo>
                  <a:pt x="363545" y="0"/>
                </a:moveTo>
                <a:lnTo>
                  <a:pt x="3665530" y="0"/>
                </a:lnTo>
                <a:cubicBezTo>
                  <a:pt x="3866310" y="0"/>
                  <a:pt x="4029075" y="162765"/>
                  <a:pt x="4029075" y="363545"/>
                </a:cubicBezTo>
                <a:lnTo>
                  <a:pt x="4029075" y="1090614"/>
                </a:lnTo>
                <a:lnTo>
                  <a:pt x="0" y="1090614"/>
                </a:lnTo>
                <a:lnTo>
                  <a:pt x="0" y="363545"/>
                </a:lnTo>
                <a:cubicBezTo>
                  <a:pt x="0" y="162765"/>
                  <a:pt x="162765" y="0"/>
                  <a:pt x="363545" y="0"/>
                </a:cubicBezTo>
                <a:close/>
              </a:path>
            </a:pathLst>
          </a:custGeom>
          <a:solidFill>
            <a:srgbClr val="E60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稻壳儿春秋广告/盗版必究        原创来源：http://chn.docer.com/works?userid=199329941#!/work_time"/>
          <p:cNvSpPr txBox="1"/>
          <p:nvPr/>
        </p:nvSpPr>
        <p:spPr>
          <a:xfrm>
            <a:off x="2809677" y="2871376"/>
            <a:ext cx="65726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dirty="0">
                <a:solidFill>
                  <a:srgbClr val="E600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极简风简约毕业答辩</a:t>
            </a:r>
          </a:p>
        </p:txBody>
      </p:sp>
      <p:sp>
        <p:nvSpPr>
          <p:cNvPr id="14" name="稻壳儿春秋广告/盗版必究        原创来源：http://chn.docer.com/works?userid=199329941#!/work_time"/>
          <p:cNvSpPr txBox="1"/>
          <p:nvPr/>
        </p:nvSpPr>
        <p:spPr>
          <a:xfrm>
            <a:off x="3082666" y="3603062"/>
            <a:ext cx="6026669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 for downloading, </a:t>
            </a:r>
            <a:r>
              <a:rPr lang="en-US" altLang="zh-CN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Bazhong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City, Sichuan Province Spring and Autumn ads main graphic design, there are any questions, please contact the rice hull my business number.</a:t>
            </a:r>
          </a:p>
        </p:txBody>
      </p:sp>
      <p:sp>
        <p:nvSpPr>
          <p:cNvPr id="15" name="稻壳儿春秋广告/盗版必究        原创来源：http://chn.docer.com/works?userid=199329941#!/work_time"/>
          <p:cNvSpPr txBox="1"/>
          <p:nvPr/>
        </p:nvSpPr>
        <p:spPr>
          <a:xfrm>
            <a:off x="4842710" y="4494451"/>
            <a:ext cx="1093997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老师：</a:t>
            </a:r>
            <a:r>
              <a:rPr lang="en-US" altLang="zh-CN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稻壳儿春秋广告/盗版必究        原创来源：http://chn.docer.com/works?userid=199329941#!/work_time"/>
          <p:cNvSpPr txBox="1"/>
          <p:nvPr/>
        </p:nvSpPr>
        <p:spPr>
          <a:xfrm>
            <a:off x="6104695" y="4494451"/>
            <a:ext cx="1244596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答辩人：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</a:p>
        </p:txBody>
      </p:sp>
      <p:sp>
        <p:nvSpPr>
          <p:cNvPr id="17" name="稻壳儿春秋广告/盗版必究        原创来源：http://chn.docer.com/works?userid=199329941#!/work_time"/>
          <p:cNvSpPr txBox="1"/>
          <p:nvPr/>
        </p:nvSpPr>
        <p:spPr>
          <a:xfrm>
            <a:off x="5130540" y="2101935"/>
            <a:ext cx="19309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rgbClr val="092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202X</a:t>
            </a:r>
            <a:endParaRPr lang="zh-CN" altLang="en-US" sz="4400" dirty="0">
              <a:solidFill>
                <a:srgbClr val="0929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稻壳儿春秋广告/盗版必究        原创来源：http://chn.docer.com/works?userid=199329941#!/work_time"/>
          <p:cNvSpPr txBox="1"/>
          <p:nvPr/>
        </p:nvSpPr>
        <p:spPr>
          <a:xfrm>
            <a:off x="381000" y="265872"/>
            <a:ext cx="2724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E600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此处添加您的标题</a:t>
            </a:r>
          </a:p>
        </p:txBody>
      </p:sp>
      <p:sp>
        <p:nvSpPr>
          <p:cNvPr id="12" name="稻壳儿春秋广告/盗版必究        原创来源：http://chn.docer.com/works?userid=199329941#!/work_time"/>
          <p:cNvSpPr txBox="1"/>
          <p:nvPr/>
        </p:nvSpPr>
        <p:spPr>
          <a:xfrm>
            <a:off x="381000" y="665982"/>
            <a:ext cx="4891922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春秋广告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——spring And Autumn Advertisement</a:t>
            </a:r>
          </a:p>
        </p:txBody>
      </p:sp>
      <p:sp>
        <p:nvSpPr>
          <p:cNvPr id="19" name="稻壳儿春秋广告/盗版必究        原创来源：http://chn.docer.com/works?userid=199329941#!/work_time"/>
          <p:cNvSpPr/>
          <p:nvPr/>
        </p:nvSpPr>
        <p:spPr>
          <a:xfrm>
            <a:off x="0" y="286082"/>
            <a:ext cx="303134" cy="704785"/>
          </a:xfrm>
          <a:custGeom>
            <a:avLst/>
            <a:gdLst>
              <a:gd name="connsiteX0" fmla="*/ 0 w 285750"/>
              <a:gd name="connsiteY0" fmla="*/ 0 h 664369"/>
              <a:gd name="connsiteX1" fmla="*/ 105915 w 285750"/>
              <a:gd name="connsiteY1" fmla="*/ 0 h 664369"/>
              <a:gd name="connsiteX2" fmla="*/ 225804 w 285750"/>
              <a:gd name="connsiteY2" fmla="*/ 0 h 664369"/>
              <a:gd name="connsiteX3" fmla="*/ 285750 w 285750"/>
              <a:gd name="connsiteY3" fmla="*/ 59947 h 664369"/>
              <a:gd name="connsiteX4" fmla="*/ 285750 w 285750"/>
              <a:gd name="connsiteY4" fmla="*/ 604423 h 664369"/>
              <a:gd name="connsiteX5" fmla="*/ 225804 w 285750"/>
              <a:gd name="connsiteY5" fmla="*/ 664369 h 664369"/>
              <a:gd name="connsiteX6" fmla="*/ 105915 w 285750"/>
              <a:gd name="connsiteY6" fmla="*/ 664369 h 664369"/>
              <a:gd name="connsiteX7" fmla="*/ 0 w 285750"/>
              <a:gd name="connsiteY7" fmla="*/ 664369 h 664369"/>
              <a:gd name="connsiteX8" fmla="*/ 0 w 285750"/>
              <a:gd name="connsiteY8" fmla="*/ 0 h 664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750" h="664369">
                <a:moveTo>
                  <a:pt x="0" y="0"/>
                </a:moveTo>
                <a:lnTo>
                  <a:pt x="105915" y="0"/>
                </a:lnTo>
                <a:lnTo>
                  <a:pt x="225804" y="0"/>
                </a:lnTo>
                <a:cubicBezTo>
                  <a:pt x="258911" y="0"/>
                  <a:pt x="285750" y="26839"/>
                  <a:pt x="285750" y="59947"/>
                </a:cubicBezTo>
                <a:lnTo>
                  <a:pt x="285750" y="604423"/>
                </a:lnTo>
                <a:cubicBezTo>
                  <a:pt x="285750" y="637530"/>
                  <a:pt x="258911" y="664369"/>
                  <a:pt x="225804" y="664369"/>
                </a:cubicBezTo>
                <a:lnTo>
                  <a:pt x="105915" y="664369"/>
                </a:lnTo>
                <a:lnTo>
                  <a:pt x="0" y="664369"/>
                </a:lnTo>
                <a:lnTo>
                  <a:pt x="0" y="0"/>
                </a:lnTo>
                <a:close/>
              </a:path>
            </a:pathLst>
          </a:custGeom>
          <a:solidFill>
            <a:srgbClr val="E60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稻壳儿春秋广告/盗版必究        原创来源：http://chn.docer.com/works?userid=199329941#!/work_time"/>
          <p:cNvSpPr/>
          <p:nvPr/>
        </p:nvSpPr>
        <p:spPr>
          <a:xfrm>
            <a:off x="5011725" y="1903573"/>
            <a:ext cx="2168551" cy="1869440"/>
          </a:xfrm>
          <a:prstGeom prst="triangle">
            <a:avLst/>
          </a:prstGeom>
          <a:solidFill>
            <a:srgbClr val="092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稻壳儿春秋广告/盗版必究        原创来源：http://chn.docer.com/works?userid=199329941#!/work_time"/>
          <p:cNvSpPr/>
          <p:nvPr/>
        </p:nvSpPr>
        <p:spPr>
          <a:xfrm>
            <a:off x="3927449" y="3773013"/>
            <a:ext cx="2168551" cy="1869440"/>
          </a:xfrm>
          <a:prstGeom prst="triangle">
            <a:avLst/>
          </a:prstGeom>
          <a:solidFill>
            <a:srgbClr val="E60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稻壳儿春秋广告/盗版必究        原创来源：http://chn.docer.com/works?userid=199329941#!/work_time"/>
          <p:cNvSpPr/>
          <p:nvPr/>
        </p:nvSpPr>
        <p:spPr>
          <a:xfrm>
            <a:off x="6096000" y="3773013"/>
            <a:ext cx="2168551" cy="1869440"/>
          </a:xfrm>
          <a:prstGeom prst="triangle">
            <a:avLst/>
          </a:prstGeom>
          <a:solidFill>
            <a:srgbClr val="E60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稻壳儿春秋广告/盗版必究        原创来源：http://chn.docer.com/works?userid=199329941#!/work_time"/>
          <p:cNvSpPr/>
          <p:nvPr/>
        </p:nvSpPr>
        <p:spPr>
          <a:xfrm>
            <a:off x="5825372" y="2838293"/>
            <a:ext cx="541257" cy="5394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575" y="17550"/>
                </a:moveTo>
                <a:cubicBezTo>
                  <a:pt x="16875" y="17550"/>
                  <a:pt x="16875" y="17550"/>
                  <a:pt x="16875" y="17550"/>
                </a:cubicBezTo>
                <a:cubicBezTo>
                  <a:pt x="16875" y="20250"/>
                  <a:pt x="16875" y="20250"/>
                  <a:pt x="16875" y="20250"/>
                </a:cubicBezTo>
                <a:cubicBezTo>
                  <a:pt x="16875" y="21094"/>
                  <a:pt x="16200" y="21600"/>
                  <a:pt x="15525" y="21600"/>
                </a:cubicBezTo>
                <a:cubicBezTo>
                  <a:pt x="6075" y="21600"/>
                  <a:pt x="6075" y="21600"/>
                  <a:pt x="6075" y="21600"/>
                </a:cubicBezTo>
                <a:cubicBezTo>
                  <a:pt x="5400" y="21600"/>
                  <a:pt x="4725" y="21094"/>
                  <a:pt x="4725" y="20250"/>
                </a:cubicBezTo>
                <a:cubicBezTo>
                  <a:pt x="4725" y="17550"/>
                  <a:pt x="4725" y="17550"/>
                  <a:pt x="4725" y="17550"/>
                </a:cubicBezTo>
                <a:cubicBezTo>
                  <a:pt x="2025" y="17550"/>
                  <a:pt x="2025" y="17550"/>
                  <a:pt x="2025" y="17550"/>
                </a:cubicBezTo>
                <a:cubicBezTo>
                  <a:pt x="844" y="17550"/>
                  <a:pt x="0" y="16706"/>
                  <a:pt x="0" y="15525"/>
                </a:cubicBezTo>
                <a:cubicBezTo>
                  <a:pt x="0" y="7425"/>
                  <a:pt x="0" y="7425"/>
                  <a:pt x="0" y="7425"/>
                </a:cubicBezTo>
                <a:cubicBezTo>
                  <a:pt x="0" y="6244"/>
                  <a:pt x="844" y="5400"/>
                  <a:pt x="2025" y="5400"/>
                </a:cubicBezTo>
                <a:cubicBezTo>
                  <a:pt x="4725" y="5400"/>
                  <a:pt x="4725" y="5400"/>
                  <a:pt x="4725" y="5400"/>
                </a:cubicBezTo>
                <a:cubicBezTo>
                  <a:pt x="4725" y="1350"/>
                  <a:pt x="4725" y="1350"/>
                  <a:pt x="4725" y="1350"/>
                </a:cubicBezTo>
                <a:cubicBezTo>
                  <a:pt x="4725" y="675"/>
                  <a:pt x="5400" y="0"/>
                  <a:pt x="6075" y="0"/>
                </a:cubicBezTo>
                <a:cubicBezTo>
                  <a:pt x="15525" y="0"/>
                  <a:pt x="15525" y="0"/>
                  <a:pt x="15525" y="0"/>
                </a:cubicBezTo>
                <a:cubicBezTo>
                  <a:pt x="16200" y="0"/>
                  <a:pt x="16875" y="675"/>
                  <a:pt x="16875" y="1350"/>
                </a:cubicBezTo>
                <a:cubicBezTo>
                  <a:pt x="16875" y="5400"/>
                  <a:pt x="16875" y="5400"/>
                  <a:pt x="16875" y="5400"/>
                </a:cubicBezTo>
                <a:cubicBezTo>
                  <a:pt x="19575" y="5400"/>
                  <a:pt x="19575" y="5400"/>
                  <a:pt x="19575" y="5400"/>
                </a:cubicBezTo>
                <a:cubicBezTo>
                  <a:pt x="20756" y="5400"/>
                  <a:pt x="21600" y="6244"/>
                  <a:pt x="21600" y="7425"/>
                </a:cubicBezTo>
                <a:cubicBezTo>
                  <a:pt x="21600" y="15525"/>
                  <a:pt x="21600" y="15525"/>
                  <a:pt x="21600" y="15525"/>
                </a:cubicBezTo>
                <a:cubicBezTo>
                  <a:pt x="21600" y="16706"/>
                  <a:pt x="20756" y="17550"/>
                  <a:pt x="19575" y="17550"/>
                </a:cubicBezTo>
                <a:close/>
                <a:moveTo>
                  <a:pt x="6075" y="19575"/>
                </a:moveTo>
                <a:cubicBezTo>
                  <a:pt x="6075" y="19913"/>
                  <a:pt x="6412" y="20250"/>
                  <a:pt x="6750" y="20250"/>
                </a:cubicBezTo>
                <a:cubicBezTo>
                  <a:pt x="14850" y="20250"/>
                  <a:pt x="14850" y="20250"/>
                  <a:pt x="14850" y="20250"/>
                </a:cubicBezTo>
                <a:cubicBezTo>
                  <a:pt x="15188" y="20250"/>
                  <a:pt x="15525" y="19913"/>
                  <a:pt x="15525" y="19575"/>
                </a:cubicBezTo>
                <a:cubicBezTo>
                  <a:pt x="15525" y="15525"/>
                  <a:pt x="15525" y="15525"/>
                  <a:pt x="15525" y="15525"/>
                </a:cubicBezTo>
                <a:cubicBezTo>
                  <a:pt x="15525" y="15188"/>
                  <a:pt x="15188" y="14850"/>
                  <a:pt x="14850" y="14850"/>
                </a:cubicBezTo>
                <a:cubicBezTo>
                  <a:pt x="6750" y="14850"/>
                  <a:pt x="6750" y="14850"/>
                  <a:pt x="6750" y="14850"/>
                </a:cubicBezTo>
                <a:cubicBezTo>
                  <a:pt x="6412" y="14850"/>
                  <a:pt x="6075" y="15188"/>
                  <a:pt x="6075" y="15525"/>
                </a:cubicBezTo>
                <a:cubicBezTo>
                  <a:pt x="6075" y="19575"/>
                  <a:pt x="6075" y="19575"/>
                  <a:pt x="6075" y="19575"/>
                </a:cubicBezTo>
                <a:close/>
                <a:moveTo>
                  <a:pt x="15525" y="2025"/>
                </a:moveTo>
                <a:cubicBezTo>
                  <a:pt x="15525" y="1687"/>
                  <a:pt x="15188" y="1350"/>
                  <a:pt x="14850" y="1350"/>
                </a:cubicBezTo>
                <a:cubicBezTo>
                  <a:pt x="6750" y="1350"/>
                  <a:pt x="6750" y="1350"/>
                  <a:pt x="6750" y="1350"/>
                </a:cubicBezTo>
                <a:cubicBezTo>
                  <a:pt x="6412" y="1350"/>
                  <a:pt x="6075" y="1687"/>
                  <a:pt x="6075" y="2025"/>
                </a:cubicBezTo>
                <a:cubicBezTo>
                  <a:pt x="6075" y="5400"/>
                  <a:pt x="6075" y="5400"/>
                  <a:pt x="6075" y="5400"/>
                </a:cubicBezTo>
                <a:cubicBezTo>
                  <a:pt x="15525" y="5400"/>
                  <a:pt x="15525" y="5400"/>
                  <a:pt x="15525" y="5400"/>
                </a:cubicBezTo>
                <a:cubicBezTo>
                  <a:pt x="15525" y="2025"/>
                  <a:pt x="15525" y="2025"/>
                  <a:pt x="15525" y="2025"/>
                </a:cubicBezTo>
                <a:close/>
                <a:moveTo>
                  <a:pt x="20250" y="8100"/>
                </a:moveTo>
                <a:cubicBezTo>
                  <a:pt x="20250" y="7425"/>
                  <a:pt x="19575" y="6750"/>
                  <a:pt x="18900" y="6750"/>
                </a:cubicBezTo>
                <a:cubicBezTo>
                  <a:pt x="16875" y="6750"/>
                  <a:pt x="16875" y="6750"/>
                  <a:pt x="16875" y="6750"/>
                </a:cubicBezTo>
                <a:cubicBezTo>
                  <a:pt x="14850" y="6750"/>
                  <a:pt x="14850" y="6750"/>
                  <a:pt x="14850" y="6750"/>
                </a:cubicBezTo>
                <a:cubicBezTo>
                  <a:pt x="6750" y="6750"/>
                  <a:pt x="6750" y="6750"/>
                  <a:pt x="6750" y="6750"/>
                </a:cubicBezTo>
                <a:cubicBezTo>
                  <a:pt x="4725" y="6750"/>
                  <a:pt x="4725" y="6750"/>
                  <a:pt x="4725" y="6750"/>
                </a:cubicBezTo>
                <a:cubicBezTo>
                  <a:pt x="2700" y="6750"/>
                  <a:pt x="2700" y="6750"/>
                  <a:pt x="2700" y="6750"/>
                </a:cubicBezTo>
                <a:cubicBezTo>
                  <a:pt x="2025" y="6750"/>
                  <a:pt x="1350" y="7425"/>
                  <a:pt x="1350" y="8100"/>
                </a:cubicBezTo>
                <a:cubicBezTo>
                  <a:pt x="1350" y="14850"/>
                  <a:pt x="1350" y="14850"/>
                  <a:pt x="1350" y="14850"/>
                </a:cubicBezTo>
                <a:cubicBezTo>
                  <a:pt x="1350" y="15694"/>
                  <a:pt x="2025" y="16200"/>
                  <a:pt x="2700" y="16200"/>
                </a:cubicBezTo>
                <a:cubicBezTo>
                  <a:pt x="4725" y="16200"/>
                  <a:pt x="4725" y="16200"/>
                  <a:pt x="4725" y="16200"/>
                </a:cubicBezTo>
                <a:cubicBezTo>
                  <a:pt x="4725" y="14850"/>
                  <a:pt x="4725" y="14850"/>
                  <a:pt x="4725" y="14850"/>
                </a:cubicBezTo>
                <a:cubicBezTo>
                  <a:pt x="4725" y="14175"/>
                  <a:pt x="5400" y="13500"/>
                  <a:pt x="6075" y="13500"/>
                </a:cubicBezTo>
                <a:cubicBezTo>
                  <a:pt x="15525" y="13500"/>
                  <a:pt x="15525" y="13500"/>
                  <a:pt x="15525" y="13500"/>
                </a:cubicBezTo>
                <a:cubicBezTo>
                  <a:pt x="16200" y="13500"/>
                  <a:pt x="16875" y="14175"/>
                  <a:pt x="16875" y="14850"/>
                </a:cubicBezTo>
                <a:cubicBezTo>
                  <a:pt x="16875" y="16200"/>
                  <a:pt x="16875" y="16200"/>
                  <a:pt x="16875" y="16200"/>
                </a:cubicBezTo>
                <a:cubicBezTo>
                  <a:pt x="18900" y="16200"/>
                  <a:pt x="18900" y="16200"/>
                  <a:pt x="18900" y="16200"/>
                </a:cubicBezTo>
                <a:cubicBezTo>
                  <a:pt x="19575" y="16200"/>
                  <a:pt x="20250" y="15694"/>
                  <a:pt x="20250" y="14850"/>
                </a:cubicBezTo>
                <a:cubicBezTo>
                  <a:pt x="20250" y="8100"/>
                  <a:pt x="20250" y="8100"/>
                  <a:pt x="20250" y="8100"/>
                </a:cubicBezTo>
                <a:close/>
                <a:moveTo>
                  <a:pt x="8100" y="10800"/>
                </a:moveTo>
                <a:cubicBezTo>
                  <a:pt x="7762" y="10800"/>
                  <a:pt x="7425" y="10462"/>
                  <a:pt x="7425" y="10125"/>
                </a:cubicBezTo>
                <a:cubicBezTo>
                  <a:pt x="7425" y="9788"/>
                  <a:pt x="7762" y="9450"/>
                  <a:pt x="8100" y="9450"/>
                </a:cubicBezTo>
                <a:cubicBezTo>
                  <a:pt x="8438" y="9450"/>
                  <a:pt x="8775" y="9788"/>
                  <a:pt x="8775" y="10125"/>
                </a:cubicBezTo>
                <a:cubicBezTo>
                  <a:pt x="8775" y="10462"/>
                  <a:pt x="8438" y="10800"/>
                  <a:pt x="8100" y="10800"/>
                </a:cubicBezTo>
                <a:close/>
                <a:moveTo>
                  <a:pt x="5400" y="10800"/>
                </a:moveTo>
                <a:cubicBezTo>
                  <a:pt x="5062" y="10800"/>
                  <a:pt x="4725" y="10462"/>
                  <a:pt x="4725" y="10125"/>
                </a:cubicBezTo>
                <a:cubicBezTo>
                  <a:pt x="4725" y="9788"/>
                  <a:pt x="5062" y="9450"/>
                  <a:pt x="5400" y="9450"/>
                </a:cubicBezTo>
                <a:cubicBezTo>
                  <a:pt x="5738" y="9450"/>
                  <a:pt x="6075" y="9788"/>
                  <a:pt x="6075" y="10125"/>
                </a:cubicBezTo>
                <a:cubicBezTo>
                  <a:pt x="6075" y="10462"/>
                  <a:pt x="5738" y="10800"/>
                  <a:pt x="5400" y="10800"/>
                </a:cubicBezTo>
                <a:close/>
              </a:path>
            </a:pathLst>
          </a:custGeom>
          <a:solidFill>
            <a:srgbClr val="F3F3F3"/>
          </a:solidFill>
          <a:ln w="12700">
            <a:miter lim="400000"/>
          </a:ln>
        </p:spPr>
        <p:txBody>
          <a:bodyPr lIns="22860" rIns="22860"/>
          <a:lstStyle/>
          <a:p>
            <a:pPr defTabSz="1218565">
              <a:defRPr sz="480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/>
          </a:p>
        </p:txBody>
      </p:sp>
      <p:sp>
        <p:nvSpPr>
          <p:cNvPr id="14" name="稻壳儿春秋广告/盗版必究        原创来源：http://chn.docer.com/works?userid=199329941#!/work_time"/>
          <p:cNvSpPr/>
          <p:nvPr/>
        </p:nvSpPr>
        <p:spPr>
          <a:xfrm>
            <a:off x="6909647" y="4707733"/>
            <a:ext cx="541257" cy="5394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575" y="0"/>
                </a:moveTo>
                <a:cubicBezTo>
                  <a:pt x="2025" y="0"/>
                  <a:pt x="2025" y="0"/>
                  <a:pt x="2025" y="0"/>
                </a:cubicBezTo>
                <a:cubicBezTo>
                  <a:pt x="844" y="0"/>
                  <a:pt x="0" y="844"/>
                  <a:pt x="0" y="2025"/>
                </a:cubicBezTo>
                <a:cubicBezTo>
                  <a:pt x="0" y="19575"/>
                  <a:pt x="0" y="19575"/>
                  <a:pt x="0" y="19575"/>
                </a:cubicBezTo>
                <a:cubicBezTo>
                  <a:pt x="0" y="20756"/>
                  <a:pt x="844" y="21600"/>
                  <a:pt x="2025" y="21600"/>
                </a:cubicBezTo>
                <a:cubicBezTo>
                  <a:pt x="19575" y="21600"/>
                  <a:pt x="19575" y="21600"/>
                  <a:pt x="19575" y="21600"/>
                </a:cubicBezTo>
                <a:cubicBezTo>
                  <a:pt x="20756" y="21600"/>
                  <a:pt x="21600" y="20756"/>
                  <a:pt x="21600" y="19575"/>
                </a:cubicBezTo>
                <a:cubicBezTo>
                  <a:pt x="21600" y="2025"/>
                  <a:pt x="21600" y="2025"/>
                  <a:pt x="21600" y="2025"/>
                </a:cubicBezTo>
                <a:cubicBezTo>
                  <a:pt x="21600" y="844"/>
                  <a:pt x="20756" y="0"/>
                  <a:pt x="19575" y="0"/>
                </a:cubicBezTo>
                <a:close/>
                <a:moveTo>
                  <a:pt x="4050" y="1350"/>
                </a:moveTo>
                <a:cubicBezTo>
                  <a:pt x="12825" y="1350"/>
                  <a:pt x="12825" y="1350"/>
                  <a:pt x="12825" y="1350"/>
                </a:cubicBezTo>
                <a:cubicBezTo>
                  <a:pt x="12825" y="6750"/>
                  <a:pt x="12825" y="6750"/>
                  <a:pt x="12825" y="6750"/>
                </a:cubicBezTo>
                <a:cubicBezTo>
                  <a:pt x="14850" y="5400"/>
                  <a:pt x="14850" y="5400"/>
                  <a:pt x="14850" y="5400"/>
                </a:cubicBezTo>
                <a:cubicBezTo>
                  <a:pt x="16875" y="6750"/>
                  <a:pt x="16875" y="6750"/>
                  <a:pt x="16875" y="6750"/>
                </a:cubicBezTo>
                <a:cubicBezTo>
                  <a:pt x="16875" y="1350"/>
                  <a:pt x="16875" y="1350"/>
                  <a:pt x="16875" y="1350"/>
                </a:cubicBezTo>
                <a:cubicBezTo>
                  <a:pt x="18900" y="1350"/>
                  <a:pt x="18900" y="1350"/>
                  <a:pt x="18900" y="1350"/>
                </a:cubicBezTo>
                <a:cubicBezTo>
                  <a:pt x="19575" y="1350"/>
                  <a:pt x="20250" y="2025"/>
                  <a:pt x="20250" y="2700"/>
                </a:cubicBezTo>
                <a:cubicBezTo>
                  <a:pt x="20250" y="12825"/>
                  <a:pt x="20250" y="12825"/>
                  <a:pt x="20250" y="12825"/>
                </a:cubicBezTo>
                <a:cubicBezTo>
                  <a:pt x="4050" y="12825"/>
                  <a:pt x="4050" y="12825"/>
                  <a:pt x="4050" y="12825"/>
                </a:cubicBezTo>
                <a:cubicBezTo>
                  <a:pt x="4050" y="1350"/>
                  <a:pt x="4050" y="1350"/>
                  <a:pt x="4050" y="1350"/>
                </a:cubicBezTo>
                <a:close/>
                <a:moveTo>
                  <a:pt x="1350" y="2700"/>
                </a:moveTo>
                <a:cubicBezTo>
                  <a:pt x="1350" y="2025"/>
                  <a:pt x="2025" y="1350"/>
                  <a:pt x="2700" y="1350"/>
                </a:cubicBezTo>
                <a:cubicBezTo>
                  <a:pt x="2700" y="12825"/>
                  <a:pt x="2700" y="12825"/>
                  <a:pt x="2700" y="12825"/>
                </a:cubicBezTo>
                <a:cubicBezTo>
                  <a:pt x="2194" y="12825"/>
                  <a:pt x="1687" y="12994"/>
                  <a:pt x="1350" y="12994"/>
                </a:cubicBezTo>
                <a:cubicBezTo>
                  <a:pt x="1350" y="2700"/>
                  <a:pt x="1350" y="2700"/>
                  <a:pt x="1350" y="2700"/>
                </a:cubicBezTo>
                <a:close/>
                <a:moveTo>
                  <a:pt x="20250" y="15525"/>
                </a:moveTo>
                <a:cubicBezTo>
                  <a:pt x="20250" y="18900"/>
                  <a:pt x="20250" y="18900"/>
                  <a:pt x="20250" y="18900"/>
                </a:cubicBezTo>
                <a:cubicBezTo>
                  <a:pt x="20250" y="19575"/>
                  <a:pt x="19575" y="20250"/>
                  <a:pt x="18900" y="20250"/>
                </a:cubicBezTo>
                <a:cubicBezTo>
                  <a:pt x="14850" y="20250"/>
                  <a:pt x="2700" y="20250"/>
                  <a:pt x="2700" y="20250"/>
                </a:cubicBezTo>
                <a:cubicBezTo>
                  <a:pt x="2025" y="20250"/>
                  <a:pt x="1350" y="19744"/>
                  <a:pt x="1350" y="18900"/>
                </a:cubicBezTo>
                <a:cubicBezTo>
                  <a:pt x="1350" y="15525"/>
                  <a:pt x="1350" y="15525"/>
                  <a:pt x="1350" y="15525"/>
                </a:cubicBezTo>
                <a:cubicBezTo>
                  <a:pt x="1350" y="14850"/>
                  <a:pt x="2025" y="14175"/>
                  <a:pt x="2700" y="14175"/>
                </a:cubicBezTo>
                <a:cubicBezTo>
                  <a:pt x="20250" y="14175"/>
                  <a:pt x="20250" y="14175"/>
                  <a:pt x="20250" y="14175"/>
                </a:cubicBezTo>
                <a:cubicBezTo>
                  <a:pt x="20250" y="14175"/>
                  <a:pt x="20250" y="14850"/>
                  <a:pt x="20250" y="15525"/>
                </a:cubicBezTo>
                <a:close/>
                <a:moveTo>
                  <a:pt x="18225" y="17550"/>
                </a:moveTo>
                <a:cubicBezTo>
                  <a:pt x="3375" y="17550"/>
                  <a:pt x="3375" y="17550"/>
                  <a:pt x="3375" y="17550"/>
                </a:cubicBezTo>
                <a:cubicBezTo>
                  <a:pt x="3038" y="17550"/>
                  <a:pt x="2700" y="17887"/>
                  <a:pt x="2700" y="18225"/>
                </a:cubicBezTo>
                <a:cubicBezTo>
                  <a:pt x="2700" y="18563"/>
                  <a:pt x="3038" y="18900"/>
                  <a:pt x="3375" y="18900"/>
                </a:cubicBezTo>
                <a:cubicBezTo>
                  <a:pt x="18225" y="18900"/>
                  <a:pt x="18225" y="18900"/>
                  <a:pt x="18225" y="18900"/>
                </a:cubicBezTo>
                <a:cubicBezTo>
                  <a:pt x="18562" y="18900"/>
                  <a:pt x="18900" y="18563"/>
                  <a:pt x="18900" y="18225"/>
                </a:cubicBezTo>
                <a:cubicBezTo>
                  <a:pt x="18900" y="17887"/>
                  <a:pt x="18562" y="17550"/>
                  <a:pt x="18225" y="17550"/>
                </a:cubicBezTo>
                <a:close/>
                <a:moveTo>
                  <a:pt x="18225" y="15525"/>
                </a:moveTo>
                <a:cubicBezTo>
                  <a:pt x="3375" y="15525"/>
                  <a:pt x="3375" y="15525"/>
                  <a:pt x="3375" y="15525"/>
                </a:cubicBezTo>
                <a:cubicBezTo>
                  <a:pt x="3038" y="15525"/>
                  <a:pt x="2700" y="15862"/>
                  <a:pt x="2700" y="16200"/>
                </a:cubicBezTo>
                <a:cubicBezTo>
                  <a:pt x="2700" y="16537"/>
                  <a:pt x="3038" y="16875"/>
                  <a:pt x="3375" y="16875"/>
                </a:cubicBezTo>
                <a:cubicBezTo>
                  <a:pt x="18225" y="16875"/>
                  <a:pt x="18225" y="16875"/>
                  <a:pt x="18225" y="16875"/>
                </a:cubicBezTo>
                <a:cubicBezTo>
                  <a:pt x="18562" y="16875"/>
                  <a:pt x="18900" y="16537"/>
                  <a:pt x="18900" y="16200"/>
                </a:cubicBezTo>
                <a:cubicBezTo>
                  <a:pt x="18900" y="15862"/>
                  <a:pt x="18562" y="15525"/>
                  <a:pt x="18225" y="15525"/>
                </a:cubicBezTo>
                <a:close/>
              </a:path>
            </a:pathLst>
          </a:custGeom>
          <a:solidFill>
            <a:srgbClr val="F3F3F3"/>
          </a:solidFill>
          <a:ln w="12700">
            <a:miter lim="400000"/>
          </a:ln>
        </p:spPr>
        <p:txBody>
          <a:bodyPr lIns="22860" rIns="22860"/>
          <a:lstStyle/>
          <a:p>
            <a:pPr defTabSz="1218565">
              <a:defRPr sz="480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/>
          </a:p>
        </p:txBody>
      </p:sp>
      <p:sp>
        <p:nvSpPr>
          <p:cNvPr id="15" name="稻壳儿春秋广告/盗版必究        原创来源：http://chn.docer.com/works?userid=199329941#!/work_time"/>
          <p:cNvSpPr/>
          <p:nvPr/>
        </p:nvSpPr>
        <p:spPr>
          <a:xfrm>
            <a:off x="4740636" y="4707247"/>
            <a:ext cx="542176" cy="5404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45" h="20945" extrusionOk="0">
                <a:moveTo>
                  <a:pt x="19964" y="7528"/>
                </a:moveTo>
                <a:cubicBezTo>
                  <a:pt x="13909" y="13418"/>
                  <a:pt x="13909" y="13418"/>
                  <a:pt x="13909" y="13418"/>
                </a:cubicBezTo>
                <a:cubicBezTo>
                  <a:pt x="13909" y="13418"/>
                  <a:pt x="13909" y="13418"/>
                  <a:pt x="13746" y="13418"/>
                </a:cubicBezTo>
                <a:cubicBezTo>
                  <a:pt x="13746" y="13418"/>
                  <a:pt x="13746" y="13582"/>
                  <a:pt x="13746" y="13582"/>
                </a:cubicBezTo>
                <a:cubicBezTo>
                  <a:pt x="13582" y="13582"/>
                  <a:pt x="13582" y="13582"/>
                  <a:pt x="13582" y="13582"/>
                </a:cubicBezTo>
                <a:cubicBezTo>
                  <a:pt x="12273" y="14564"/>
                  <a:pt x="10309" y="14728"/>
                  <a:pt x="9000" y="13746"/>
                </a:cubicBezTo>
                <a:cubicBezTo>
                  <a:pt x="9000" y="13582"/>
                  <a:pt x="8837" y="13582"/>
                  <a:pt x="8837" y="13582"/>
                </a:cubicBezTo>
                <a:cubicBezTo>
                  <a:pt x="8837" y="13582"/>
                  <a:pt x="8837" y="13582"/>
                  <a:pt x="8837" y="13582"/>
                </a:cubicBezTo>
                <a:cubicBezTo>
                  <a:pt x="8018" y="12764"/>
                  <a:pt x="8018" y="12764"/>
                  <a:pt x="8018" y="12764"/>
                </a:cubicBezTo>
                <a:cubicBezTo>
                  <a:pt x="7364" y="12109"/>
                  <a:pt x="7364" y="12109"/>
                  <a:pt x="7364" y="12109"/>
                </a:cubicBezTo>
                <a:cubicBezTo>
                  <a:pt x="7037" y="11946"/>
                  <a:pt x="7037" y="11455"/>
                  <a:pt x="7364" y="11291"/>
                </a:cubicBezTo>
                <a:cubicBezTo>
                  <a:pt x="7691" y="10964"/>
                  <a:pt x="8018" y="10964"/>
                  <a:pt x="8346" y="11291"/>
                </a:cubicBezTo>
                <a:cubicBezTo>
                  <a:pt x="8837" y="11782"/>
                  <a:pt x="8837" y="11782"/>
                  <a:pt x="8837" y="11782"/>
                </a:cubicBezTo>
                <a:cubicBezTo>
                  <a:pt x="8837" y="11782"/>
                  <a:pt x="8837" y="11782"/>
                  <a:pt x="8837" y="11782"/>
                </a:cubicBezTo>
                <a:cubicBezTo>
                  <a:pt x="8837" y="11782"/>
                  <a:pt x="8837" y="11782"/>
                  <a:pt x="8837" y="11782"/>
                </a:cubicBezTo>
                <a:cubicBezTo>
                  <a:pt x="9655" y="12600"/>
                  <a:pt x="9655" y="12600"/>
                  <a:pt x="9655" y="12600"/>
                </a:cubicBezTo>
                <a:cubicBezTo>
                  <a:pt x="10473" y="13255"/>
                  <a:pt x="12109" y="13255"/>
                  <a:pt x="12928" y="12437"/>
                </a:cubicBezTo>
                <a:cubicBezTo>
                  <a:pt x="14728" y="10964"/>
                  <a:pt x="14728" y="10964"/>
                  <a:pt x="14728" y="10964"/>
                </a:cubicBezTo>
                <a:cubicBezTo>
                  <a:pt x="18982" y="6546"/>
                  <a:pt x="18982" y="6546"/>
                  <a:pt x="18982" y="6546"/>
                </a:cubicBezTo>
                <a:cubicBezTo>
                  <a:pt x="19800" y="5891"/>
                  <a:pt x="19800" y="4418"/>
                  <a:pt x="18982" y="3764"/>
                </a:cubicBezTo>
                <a:cubicBezTo>
                  <a:pt x="17182" y="1964"/>
                  <a:pt x="17182" y="1964"/>
                  <a:pt x="17182" y="1964"/>
                </a:cubicBezTo>
                <a:cubicBezTo>
                  <a:pt x="16364" y="1146"/>
                  <a:pt x="14891" y="1146"/>
                  <a:pt x="14073" y="1964"/>
                </a:cubicBezTo>
                <a:cubicBezTo>
                  <a:pt x="13746" y="2291"/>
                  <a:pt x="13746" y="2291"/>
                  <a:pt x="13746" y="2291"/>
                </a:cubicBezTo>
                <a:cubicBezTo>
                  <a:pt x="11618" y="4418"/>
                  <a:pt x="11618" y="4418"/>
                  <a:pt x="11618" y="4418"/>
                </a:cubicBezTo>
                <a:cubicBezTo>
                  <a:pt x="11455" y="4582"/>
                  <a:pt x="11291" y="4582"/>
                  <a:pt x="11128" y="4582"/>
                </a:cubicBezTo>
                <a:cubicBezTo>
                  <a:pt x="10964" y="4582"/>
                  <a:pt x="10800" y="4582"/>
                  <a:pt x="10637" y="4418"/>
                </a:cubicBezTo>
                <a:cubicBezTo>
                  <a:pt x="10309" y="4091"/>
                  <a:pt x="10309" y="3764"/>
                  <a:pt x="10637" y="3437"/>
                </a:cubicBezTo>
                <a:cubicBezTo>
                  <a:pt x="12764" y="1473"/>
                  <a:pt x="12764" y="1473"/>
                  <a:pt x="12764" y="1473"/>
                </a:cubicBezTo>
                <a:cubicBezTo>
                  <a:pt x="13255" y="982"/>
                  <a:pt x="13255" y="982"/>
                  <a:pt x="13255" y="982"/>
                </a:cubicBezTo>
                <a:cubicBezTo>
                  <a:pt x="14564" y="-327"/>
                  <a:pt x="16691" y="-327"/>
                  <a:pt x="18164" y="982"/>
                </a:cubicBezTo>
                <a:cubicBezTo>
                  <a:pt x="19964" y="2782"/>
                  <a:pt x="19964" y="2782"/>
                  <a:pt x="19964" y="2782"/>
                </a:cubicBezTo>
                <a:cubicBezTo>
                  <a:pt x="21273" y="4091"/>
                  <a:pt x="21273" y="6218"/>
                  <a:pt x="19964" y="7528"/>
                </a:cubicBezTo>
                <a:close/>
                <a:moveTo>
                  <a:pt x="13582" y="9328"/>
                </a:moveTo>
                <a:cubicBezTo>
                  <a:pt x="13418" y="9491"/>
                  <a:pt x="13255" y="9491"/>
                  <a:pt x="13091" y="9491"/>
                </a:cubicBezTo>
                <a:cubicBezTo>
                  <a:pt x="12928" y="9491"/>
                  <a:pt x="12764" y="9491"/>
                  <a:pt x="12600" y="9328"/>
                </a:cubicBezTo>
                <a:cubicBezTo>
                  <a:pt x="12109" y="8837"/>
                  <a:pt x="12109" y="8837"/>
                  <a:pt x="12109" y="8837"/>
                </a:cubicBezTo>
                <a:cubicBezTo>
                  <a:pt x="11128" y="7855"/>
                  <a:pt x="11128" y="7855"/>
                  <a:pt x="11128" y="7855"/>
                </a:cubicBezTo>
                <a:cubicBezTo>
                  <a:pt x="10309" y="7037"/>
                  <a:pt x="9000" y="7037"/>
                  <a:pt x="8182" y="7855"/>
                </a:cubicBezTo>
                <a:cubicBezTo>
                  <a:pt x="1964" y="14237"/>
                  <a:pt x="1964" y="14237"/>
                  <a:pt x="1964" y="14237"/>
                </a:cubicBezTo>
                <a:cubicBezTo>
                  <a:pt x="1146" y="14891"/>
                  <a:pt x="1146" y="16200"/>
                  <a:pt x="1964" y="17018"/>
                </a:cubicBezTo>
                <a:cubicBezTo>
                  <a:pt x="3928" y="18982"/>
                  <a:pt x="3928" y="18982"/>
                  <a:pt x="3928" y="18982"/>
                </a:cubicBezTo>
                <a:cubicBezTo>
                  <a:pt x="4746" y="19800"/>
                  <a:pt x="6055" y="19800"/>
                  <a:pt x="6709" y="18982"/>
                </a:cubicBezTo>
                <a:cubicBezTo>
                  <a:pt x="7855" y="17837"/>
                  <a:pt x="7855" y="17837"/>
                  <a:pt x="7855" y="17837"/>
                </a:cubicBezTo>
                <a:cubicBezTo>
                  <a:pt x="9164" y="16528"/>
                  <a:pt x="9164" y="16528"/>
                  <a:pt x="9164" y="16528"/>
                </a:cubicBezTo>
                <a:cubicBezTo>
                  <a:pt x="9491" y="16364"/>
                  <a:pt x="9982" y="16364"/>
                  <a:pt x="10146" y="16528"/>
                </a:cubicBezTo>
                <a:cubicBezTo>
                  <a:pt x="10473" y="16855"/>
                  <a:pt x="10473" y="17346"/>
                  <a:pt x="10146" y="17509"/>
                </a:cubicBezTo>
                <a:cubicBezTo>
                  <a:pt x="8182" y="19473"/>
                  <a:pt x="8182" y="19473"/>
                  <a:pt x="8182" y="19473"/>
                </a:cubicBezTo>
                <a:cubicBezTo>
                  <a:pt x="7691" y="19964"/>
                  <a:pt x="7691" y="19964"/>
                  <a:pt x="7691" y="19964"/>
                </a:cubicBezTo>
                <a:cubicBezTo>
                  <a:pt x="6382" y="21273"/>
                  <a:pt x="4255" y="21273"/>
                  <a:pt x="2946" y="19964"/>
                </a:cubicBezTo>
                <a:cubicBezTo>
                  <a:pt x="982" y="18000"/>
                  <a:pt x="982" y="18000"/>
                  <a:pt x="982" y="18000"/>
                </a:cubicBezTo>
                <a:cubicBezTo>
                  <a:pt x="-327" y="16691"/>
                  <a:pt x="-327" y="14564"/>
                  <a:pt x="982" y="13255"/>
                </a:cubicBezTo>
                <a:cubicBezTo>
                  <a:pt x="7200" y="6873"/>
                  <a:pt x="7200" y="6873"/>
                  <a:pt x="7200" y="6873"/>
                </a:cubicBezTo>
                <a:cubicBezTo>
                  <a:pt x="8673" y="5564"/>
                  <a:pt x="10800" y="5564"/>
                  <a:pt x="12109" y="6873"/>
                </a:cubicBezTo>
                <a:cubicBezTo>
                  <a:pt x="13091" y="7855"/>
                  <a:pt x="13091" y="7855"/>
                  <a:pt x="13091" y="7855"/>
                </a:cubicBezTo>
                <a:cubicBezTo>
                  <a:pt x="13582" y="8346"/>
                  <a:pt x="13582" y="8346"/>
                  <a:pt x="13582" y="8346"/>
                </a:cubicBezTo>
                <a:cubicBezTo>
                  <a:pt x="13746" y="8673"/>
                  <a:pt x="13746" y="9000"/>
                  <a:pt x="13582" y="9328"/>
                </a:cubicBezTo>
                <a:close/>
              </a:path>
            </a:pathLst>
          </a:custGeom>
          <a:solidFill>
            <a:srgbClr val="F3F3F3"/>
          </a:solidFill>
          <a:ln w="12700">
            <a:miter lim="400000"/>
          </a:ln>
        </p:spPr>
        <p:txBody>
          <a:bodyPr lIns="22860" rIns="22860"/>
          <a:lstStyle/>
          <a:p>
            <a:pPr defTabSz="1218565">
              <a:defRPr sz="480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/>
          </a:p>
        </p:txBody>
      </p:sp>
      <p:sp>
        <p:nvSpPr>
          <p:cNvPr id="16" name="稻壳儿春秋广告/盗版必究        原创来源：http://chn.docer.com/works?userid=199329941#!/work_time"/>
          <p:cNvSpPr txBox="1"/>
          <p:nvPr/>
        </p:nvSpPr>
        <p:spPr>
          <a:xfrm>
            <a:off x="7180276" y="2205766"/>
            <a:ext cx="1098541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7" name="稻壳儿春秋广告/盗版必究        原创来源：http://chn.docer.com/works?userid=199329941#!/work_time"/>
          <p:cNvSpPr txBox="1"/>
          <p:nvPr/>
        </p:nvSpPr>
        <p:spPr>
          <a:xfrm>
            <a:off x="7180276" y="2508789"/>
            <a:ext cx="2388198" cy="9725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template is the spring and autumn advertising original, here you can directly modify the content. </a:t>
            </a:r>
          </a:p>
        </p:txBody>
      </p:sp>
      <p:sp>
        <p:nvSpPr>
          <p:cNvPr id="18" name="稻壳儿春秋广告/盗版必究        原创来源：http://chn.docer.com/works?userid=199329941#!/work_time"/>
          <p:cNvSpPr txBox="1"/>
          <p:nvPr/>
        </p:nvSpPr>
        <p:spPr>
          <a:xfrm>
            <a:off x="8388717" y="4147301"/>
            <a:ext cx="1098541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E600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0" name="稻壳儿春秋广告/盗版必究        原创来源：http://chn.docer.com/works?userid=199329941#!/work_time"/>
          <p:cNvSpPr txBox="1"/>
          <p:nvPr/>
        </p:nvSpPr>
        <p:spPr>
          <a:xfrm>
            <a:off x="8388717" y="4450324"/>
            <a:ext cx="2388198" cy="9725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template is the spring and autumn advertising original, here you can directly modify the content. </a:t>
            </a:r>
          </a:p>
        </p:txBody>
      </p:sp>
      <p:sp>
        <p:nvSpPr>
          <p:cNvPr id="21" name="稻壳儿春秋广告/盗版必究        原创来源：http://chn.docer.com/works?userid=199329941#!/work_time"/>
          <p:cNvSpPr txBox="1"/>
          <p:nvPr/>
        </p:nvSpPr>
        <p:spPr>
          <a:xfrm>
            <a:off x="2704743" y="4147301"/>
            <a:ext cx="1098541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dirty="0">
                <a:solidFill>
                  <a:srgbClr val="E600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2" name="稻壳儿春秋广告/盗版必究        原创来源：http://chn.docer.com/works?userid=199329941#!/work_time"/>
          <p:cNvSpPr txBox="1"/>
          <p:nvPr/>
        </p:nvSpPr>
        <p:spPr>
          <a:xfrm>
            <a:off x="1415086" y="4450324"/>
            <a:ext cx="2388198" cy="9725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template is the spring and autumn advertising original, here you can directly modify the content.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稻壳儿春秋广告/盗版必究        原创来源：http://chn.docer.com/works?userid=199329941#!/work_time"/>
          <p:cNvSpPr txBox="1"/>
          <p:nvPr/>
        </p:nvSpPr>
        <p:spPr>
          <a:xfrm>
            <a:off x="381000" y="265872"/>
            <a:ext cx="2724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E600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此处添加您的标题</a:t>
            </a:r>
          </a:p>
        </p:txBody>
      </p:sp>
      <p:sp>
        <p:nvSpPr>
          <p:cNvPr id="12" name="稻壳儿春秋广告/盗版必究        原创来源：http://chn.docer.com/works?userid=199329941#!/work_time"/>
          <p:cNvSpPr txBox="1"/>
          <p:nvPr/>
        </p:nvSpPr>
        <p:spPr>
          <a:xfrm>
            <a:off x="381000" y="665982"/>
            <a:ext cx="4891922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春秋广告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——spring And Autumn Advertisement</a:t>
            </a:r>
          </a:p>
        </p:txBody>
      </p:sp>
      <p:sp>
        <p:nvSpPr>
          <p:cNvPr id="19" name="稻壳儿春秋广告/盗版必究        原创来源：http://chn.docer.com/works?userid=199329941#!/work_time"/>
          <p:cNvSpPr/>
          <p:nvPr/>
        </p:nvSpPr>
        <p:spPr>
          <a:xfrm>
            <a:off x="0" y="286082"/>
            <a:ext cx="303134" cy="704785"/>
          </a:xfrm>
          <a:custGeom>
            <a:avLst/>
            <a:gdLst>
              <a:gd name="connsiteX0" fmla="*/ 0 w 285750"/>
              <a:gd name="connsiteY0" fmla="*/ 0 h 664369"/>
              <a:gd name="connsiteX1" fmla="*/ 105915 w 285750"/>
              <a:gd name="connsiteY1" fmla="*/ 0 h 664369"/>
              <a:gd name="connsiteX2" fmla="*/ 225804 w 285750"/>
              <a:gd name="connsiteY2" fmla="*/ 0 h 664369"/>
              <a:gd name="connsiteX3" fmla="*/ 285750 w 285750"/>
              <a:gd name="connsiteY3" fmla="*/ 59947 h 664369"/>
              <a:gd name="connsiteX4" fmla="*/ 285750 w 285750"/>
              <a:gd name="connsiteY4" fmla="*/ 604423 h 664369"/>
              <a:gd name="connsiteX5" fmla="*/ 225804 w 285750"/>
              <a:gd name="connsiteY5" fmla="*/ 664369 h 664369"/>
              <a:gd name="connsiteX6" fmla="*/ 105915 w 285750"/>
              <a:gd name="connsiteY6" fmla="*/ 664369 h 664369"/>
              <a:gd name="connsiteX7" fmla="*/ 0 w 285750"/>
              <a:gd name="connsiteY7" fmla="*/ 664369 h 664369"/>
              <a:gd name="connsiteX8" fmla="*/ 0 w 285750"/>
              <a:gd name="connsiteY8" fmla="*/ 0 h 664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750" h="664369">
                <a:moveTo>
                  <a:pt x="0" y="0"/>
                </a:moveTo>
                <a:lnTo>
                  <a:pt x="105915" y="0"/>
                </a:lnTo>
                <a:lnTo>
                  <a:pt x="225804" y="0"/>
                </a:lnTo>
                <a:cubicBezTo>
                  <a:pt x="258911" y="0"/>
                  <a:pt x="285750" y="26839"/>
                  <a:pt x="285750" y="59947"/>
                </a:cubicBezTo>
                <a:lnTo>
                  <a:pt x="285750" y="604423"/>
                </a:lnTo>
                <a:cubicBezTo>
                  <a:pt x="285750" y="637530"/>
                  <a:pt x="258911" y="664369"/>
                  <a:pt x="225804" y="664369"/>
                </a:cubicBezTo>
                <a:lnTo>
                  <a:pt x="105915" y="664369"/>
                </a:lnTo>
                <a:lnTo>
                  <a:pt x="0" y="664369"/>
                </a:lnTo>
                <a:lnTo>
                  <a:pt x="0" y="0"/>
                </a:lnTo>
                <a:close/>
              </a:path>
            </a:pathLst>
          </a:custGeom>
          <a:solidFill>
            <a:srgbClr val="E60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稻壳儿春秋广告/盗版必究        原创来源：http://chn.docer.com/works?userid=199329941#!/work_time"/>
          <p:cNvSpPr/>
          <p:nvPr/>
        </p:nvSpPr>
        <p:spPr>
          <a:xfrm>
            <a:off x="8086725" y="0"/>
            <a:ext cx="4105275" cy="6858000"/>
          </a:xfrm>
          <a:prstGeom prst="rect">
            <a:avLst/>
          </a:prstGeom>
          <a:blipFill dpi="0" rotWithShape="1">
            <a:blip r:embed="rId2"/>
            <a:srcRect/>
            <a:stretch>
              <a:fillRect l="-20000" r="-5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稻壳儿春秋广告/盗版必究        原创来源：http://chn.docer.com/works?userid=199329941#!/work_time"/>
          <p:cNvSpPr/>
          <p:nvPr/>
        </p:nvSpPr>
        <p:spPr>
          <a:xfrm>
            <a:off x="6667501" y="3700919"/>
            <a:ext cx="5524499" cy="2362200"/>
          </a:xfrm>
          <a:prstGeom prst="rect">
            <a:avLst/>
          </a:prstGeom>
          <a:solidFill>
            <a:srgbClr val="E6002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7070240" y="4305707"/>
            <a:ext cx="4719021" cy="1152624"/>
            <a:chOff x="7070240" y="2852688"/>
            <a:chExt cx="4719021" cy="1152624"/>
          </a:xfrm>
        </p:grpSpPr>
        <p:sp>
          <p:nvSpPr>
            <p:cNvPr id="7" name="稻壳儿春秋广告/盗版必究        原创来源：http://chn.docer.com/works?userid=199329941#!/work_time"/>
            <p:cNvSpPr txBox="1"/>
            <p:nvPr/>
          </p:nvSpPr>
          <p:spPr>
            <a:xfrm>
              <a:off x="7070240" y="3252798"/>
              <a:ext cx="4719021" cy="752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dirty="0">
                  <a:solidFill>
                    <a:srgbClr val="F3F3F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Thank you for downloading, </a:t>
              </a:r>
              <a:r>
                <a:rPr lang="en-US" altLang="zh-CN" sz="1100" dirty="0" err="1">
                  <a:solidFill>
                    <a:srgbClr val="F3F3F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Bazhong</a:t>
              </a:r>
              <a:r>
                <a:rPr lang="en-US" altLang="zh-CN" sz="1100" dirty="0">
                  <a:solidFill>
                    <a:srgbClr val="F3F3F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City, Sichuan Province Spring and Autumn ads main graphic design, there are any questions, please contact the rice hull my business number.</a:t>
              </a:r>
            </a:p>
          </p:txBody>
        </p:sp>
        <p:sp>
          <p:nvSpPr>
            <p:cNvPr id="8" name="稻壳儿春秋广告/盗版必究        原创来源：http://chn.docer.com/works?userid=199329941#!/work_time"/>
            <p:cNvSpPr txBox="1"/>
            <p:nvPr/>
          </p:nvSpPr>
          <p:spPr>
            <a:xfrm>
              <a:off x="7070241" y="2852688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dirty="0">
                  <a:solidFill>
                    <a:srgbClr val="F3F3F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</a:p>
          </p:txBody>
        </p:sp>
      </p:grpSp>
      <p:sp>
        <p:nvSpPr>
          <p:cNvPr id="14" name="稻壳儿春秋广告/盗版必究        原创来源：http://chn.docer.com/works?userid=199329941#!/work_time"/>
          <p:cNvSpPr/>
          <p:nvPr/>
        </p:nvSpPr>
        <p:spPr>
          <a:xfrm>
            <a:off x="1317672" y="2164377"/>
            <a:ext cx="466639" cy="4666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50" y="19575"/>
                </a:moveTo>
                <a:cubicBezTo>
                  <a:pt x="15356" y="19575"/>
                  <a:pt x="13500" y="18056"/>
                  <a:pt x="13500" y="16200"/>
                </a:cubicBezTo>
                <a:cubicBezTo>
                  <a:pt x="13500" y="14344"/>
                  <a:pt x="15356" y="12825"/>
                  <a:pt x="17550" y="12825"/>
                </a:cubicBezTo>
                <a:cubicBezTo>
                  <a:pt x="18562" y="12825"/>
                  <a:pt x="19575" y="13162"/>
                  <a:pt x="20250" y="13669"/>
                </a:cubicBezTo>
                <a:cubicBezTo>
                  <a:pt x="20250" y="6075"/>
                  <a:pt x="20250" y="6075"/>
                  <a:pt x="20250" y="6075"/>
                </a:cubicBezTo>
                <a:cubicBezTo>
                  <a:pt x="8100" y="7425"/>
                  <a:pt x="8100" y="7425"/>
                  <a:pt x="8100" y="7425"/>
                </a:cubicBezTo>
                <a:cubicBezTo>
                  <a:pt x="8100" y="18900"/>
                  <a:pt x="8100" y="18900"/>
                  <a:pt x="8100" y="18900"/>
                </a:cubicBezTo>
                <a:cubicBezTo>
                  <a:pt x="8100" y="18900"/>
                  <a:pt x="8100" y="18900"/>
                  <a:pt x="8100" y="18900"/>
                </a:cubicBezTo>
                <a:cubicBezTo>
                  <a:pt x="7594" y="20419"/>
                  <a:pt x="6075" y="21600"/>
                  <a:pt x="4050" y="21600"/>
                </a:cubicBezTo>
                <a:cubicBezTo>
                  <a:pt x="1856" y="21600"/>
                  <a:pt x="0" y="20081"/>
                  <a:pt x="0" y="18225"/>
                </a:cubicBezTo>
                <a:cubicBezTo>
                  <a:pt x="0" y="16369"/>
                  <a:pt x="1856" y="14850"/>
                  <a:pt x="4050" y="14850"/>
                </a:cubicBezTo>
                <a:cubicBezTo>
                  <a:pt x="5062" y="14850"/>
                  <a:pt x="6075" y="15188"/>
                  <a:pt x="6750" y="15694"/>
                </a:cubicBezTo>
                <a:cubicBezTo>
                  <a:pt x="6750" y="1350"/>
                  <a:pt x="6750" y="1350"/>
                  <a:pt x="6750" y="1350"/>
                </a:cubicBezTo>
                <a:cubicBezTo>
                  <a:pt x="21600" y="0"/>
                  <a:pt x="21600" y="0"/>
                  <a:pt x="21600" y="0"/>
                </a:cubicBezTo>
                <a:cubicBezTo>
                  <a:pt x="21600" y="16200"/>
                  <a:pt x="21600" y="16200"/>
                  <a:pt x="21600" y="16200"/>
                </a:cubicBezTo>
                <a:cubicBezTo>
                  <a:pt x="21600" y="18056"/>
                  <a:pt x="19744" y="19575"/>
                  <a:pt x="17550" y="19575"/>
                </a:cubicBezTo>
                <a:close/>
                <a:moveTo>
                  <a:pt x="4050" y="16200"/>
                </a:moveTo>
                <a:cubicBezTo>
                  <a:pt x="2531" y="16200"/>
                  <a:pt x="1350" y="17044"/>
                  <a:pt x="1350" y="18225"/>
                </a:cubicBezTo>
                <a:cubicBezTo>
                  <a:pt x="1350" y="19406"/>
                  <a:pt x="2531" y="20250"/>
                  <a:pt x="4050" y="20250"/>
                </a:cubicBezTo>
                <a:cubicBezTo>
                  <a:pt x="5569" y="20250"/>
                  <a:pt x="6750" y="19406"/>
                  <a:pt x="6750" y="18225"/>
                </a:cubicBezTo>
                <a:cubicBezTo>
                  <a:pt x="6750" y="17044"/>
                  <a:pt x="5569" y="16200"/>
                  <a:pt x="4050" y="16200"/>
                </a:cubicBezTo>
                <a:close/>
                <a:moveTo>
                  <a:pt x="20250" y="1519"/>
                </a:moveTo>
                <a:cubicBezTo>
                  <a:pt x="8100" y="2869"/>
                  <a:pt x="8100" y="2869"/>
                  <a:pt x="8100" y="2869"/>
                </a:cubicBezTo>
                <a:cubicBezTo>
                  <a:pt x="8100" y="5906"/>
                  <a:pt x="8100" y="5906"/>
                  <a:pt x="8100" y="5906"/>
                </a:cubicBezTo>
                <a:cubicBezTo>
                  <a:pt x="20250" y="4556"/>
                  <a:pt x="20250" y="4556"/>
                  <a:pt x="20250" y="4556"/>
                </a:cubicBezTo>
                <a:cubicBezTo>
                  <a:pt x="20250" y="1519"/>
                  <a:pt x="20250" y="1519"/>
                  <a:pt x="20250" y="1519"/>
                </a:cubicBezTo>
                <a:close/>
                <a:moveTo>
                  <a:pt x="17550" y="14175"/>
                </a:moveTo>
                <a:cubicBezTo>
                  <a:pt x="16031" y="14175"/>
                  <a:pt x="14850" y="15188"/>
                  <a:pt x="14850" y="16200"/>
                </a:cubicBezTo>
                <a:cubicBezTo>
                  <a:pt x="14850" y="17381"/>
                  <a:pt x="16031" y="18225"/>
                  <a:pt x="17550" y="18225"/>
                </a:cubicBezTo>
                <a:cubicBezTo>
                  <a:pt x="19069" y="18225"/>
                  <a:pt x="20250" y="17381"/>
                  <a:pt x="20250" y="16200"/>
                </a:cubicBezTo>
                <a:cubicBezTo>
                  <a:pt x="20250" y="15188"/>
                  <a:pt x="19069" y="14175"/>
                  <a:pt x="17550" y="14175"/>
                </a:cubicBezTo>
                <a:close/>
              </a:path>
            </a:pathLst>
          </a:custGeom>
          <a:solidFill>
            <a:srgbClr val="E60027"/>
          </a:solidFill>
          <a:ln w="12700">
            <a:miter lim="400000"/>
          </a:ln>
        </p:spPr>
        <p:txBody>
          <a:bodyPr lIns="22860" rIns="22860"/>
          <a:lstStyle/>
          <a:p>
            <a:pPr defTabSz="1218565">
              <a:defRPr sz="480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/>
          </a:p>
        </p:txBody>
      </p:sp>
      <p:sp>
        <p:nvSpPr>
          <p:cNvPr id="16" name="稻壳儿春秋广告/盗版必究        原创来源：http://chn.docer.com/works?userid=199329941#!/work_time"/>
          <p:cNvSpPr txBox="1"/>
          <p:nvPr/>
        </p:nvSpPr>
        <p:spPr>
          <a:xfrm>
            <a:off x="1947415" y="2032147"/>
            <a:ext cx="3088048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template is the spring and autumn advertising original, here you can directly modify the content. </a:t>
            </a:r>
          </a:p>
        </p:txBody>
      </p:sp>
      <p:sp>
        <p:nvSpPr>
          <p:cNvPr id="10" name="稻壳儿春秋广告/盗版必究        原创来源：http://chn.docer.com/works?userid=199329941#!/work_time"/>
          <p:cNvSpPr/>
          <p:nvPr/>
        </p:nvSpPr>
        <p:spPr>
          <a:xfrm>
            <a:off x="1317672" y="3224602"/>
            <a:ext cx="466639" cy="4666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575" y="21600"/>
                </a:moveTo>
                <a:cubicBezTo>
                  <a:pt x="2025" y="21600"/>
                  <a:pt x="2025" y="21600"/>
                  <a:pt x="2025" y="21600"/>
                </a:cubicBezTo>
                <a:cubicBezTo>
                  <a:pt x="844" y="21600"/>
                  <a:pt x="0" y="20756"/>
                  <a:pt x="0" y="19575"/>
                </a:cubicBezTo>
                <a:cubicBezTo>
                  <a:pt x="0" y="2025"/>
                  <a:pt x="0" y="2025"/>
                  <a:pt x="0" y="2025"/>
                </a:cubicBezTo>
                <a:cubicBezTo>
                  <a:pt x="0" y="844"/>
                  <a:pt x="844" y="0"/>
                  <a:pt x="2025" y="0"/>
                </a:cubicBezTo>
                <a:cubicBezTo>
                  <a:pt x="19575" y="0"/>
                  <a:pt x="19575" y="0"/>
                  <a:pt x="19575" y="0"/>
                </a:cubicBezTo>
                <a:cubicBezTo>
                  <a:pt x="20756" y="0"/>
                  <a:pt x="21600" y="844"/>
                  <a:pt x="21600" y="2025"/>
                </a:cubicBezTo>
                <a:cubicBezTo>
                  <a:pt x="21600" y="19575"/>
                  <a:pt x="21600" y="19575"/>
                  <a:pt x="21600" y="19575"/>
                </a:cubicBezTo>
                <a:cubicBezTo>
                  <a:pt x="21600" y="20756"/>
                  <a:pt x="20756" y="21600"/>
                  <a:pt x="19575" y="21600"/>
                </a:cubicBezTo>
                <a:close/>
                <a:moveTo>
                  <a:pt x="20250" y="2700"/>
                </a:moveTo>
                <a:cubicBezTo>
                  <a:pt x="20250" y="2025"/>
                  <a:pt x="19575" y="1350"/>
                  <a:pt x="18900" y="1350"/>
                </a:cubicBezTo>
                <a:cubicBezTo>
                  <a:pt x="2700" y="1350"/>
                  <a:pt x="2700" y="1350"/>
                  <a:pt x="2700" y="1350"/>
                </a:cubicBezTo>
                <a:cubicBezTo>
                  <a:pt x="2025" y="1350"/>
                  <a:pt x="1350" y="2025"/>
                  <a:pt x="1350" y="2700"/>
                </a:cubicBezTo>
                <a:cubicBezTo>
                  <a:pt x="1350" y="5400"/>
                  <a:pt x="1350" y="5400"/>
                  <a:pt x="1350" y="5400"/>
                </a:cubicBezTo>
                <a:cubicBezTo>
                  <a:pt x="20250" y="5400"/>
                  <a:pt x="20250" y="5400"/>
                  <a:pt x="20250" y="5400"/>
                </a:cubicBezTo>
                <a:cubicBezTo>
                  <a:pt x="20250" y="2700"/>
                  <a:pt x="20250" y="2700"/>
                  <a:pt x="20250" y="2700"/>
                </a:cubicBezTo>
                <a:close/>
                <a:moveTo>
                  <a:pt x="20250" y="6750"/>
                </a:moveTo>
                <a:cubicBezTo>
                  <a:pt x="1350" y="6750"/>
                  <a:pt x="1350" y="6750"/>
                  <a:pt x="1350" y="6750"/>
                </a:cubicBezTo>
                <a:cubicBezTo>
                  <a:pt x="1350" y="18900"/>
                  <a:pt x="1350" y="18900"/>
                  <a:pt x="1350" y="18900"/>
                </a:cubicBezTo>
                <a:cubicBezTo>
                  <a:pt x="1350" y="19744"/>
                  <a:pt x="2025" y="20250"/>
                  <a:pt x="2700" y="20250"/>
                </a:cubicBezTo>
                <a:cubicBezTo>
                  <a:pt x="18900" y="20250"/>
                  <a:pt x="18900" y="20250"/>
                  <a:pt x="18900" y="20250"/>
                </a:cubicBezTo>
                <a:cubicBezTo>
                  <a:pt x="19575" y="20250"/>
                  <a:pt x="20250" y="19744"/>
                  <a:pt x="20250" y="18900"/>
                </a:cubicBezTo>
                <a:cubicBezTo>
                  <a:pt x="20250" y="6750"/>
                  <a:pt x="20250" y="6750"/>
                  <a:pt x="20250" y="6750"/>
                </a:cubicBezTo>
                <a:close/>
                <a:moveTo>
                  <a:pt x="3375" y="2700"/>
                </a:moveTo>
                <a:cubicBezTo>
                  <a:pt x="3713" y="2700"/>
                  <a:pt x="4050" y="3038"/>
                  <a:pt x="4050" y="3375"/>
                </a:cubicBezTo>
                <a:cubicBezTo>
                  <a:pt x="4050" y="3713"/>
                  <a:pt x="3713" y="4050"/>
                  <a:pt x="3375" y="4050"/>
                </a:cubicBezTo>
                <a:cubicBezTo>
                  <a:pt x="3038" y="4050"/>
                  <a:pt x="2700" y="3713"/>
                  <a:pt x="2700" y="3375"/>
                </a:cubicBezTo>
                <a:cubicBezTo>
                  <a:pt x="2700" y="3038"/>
                  <a:pt x="3038" y="2700"/>
                  <a:pt x="3375" y="2700"/>
                </a:cubicBezTo>
                <a:close/>
                <a:moveTo>
                  <a:pt x="6075" y="2700"/>
                </a:moveTo>
                <a:cubicBezTo>
                  <a:pt x="6412" y="2700"/>
                  <a:pt x="6750" y="3038"/>
                  <a:pt x="6750" y="3375"/>
                </a:cubicBezTo>
                <a:cubicBezTo>
                  <a:pt x="6750" y="3713"/>
                  <a:pt x="6412" y="4050"/>
                  <a:pt x="6075" y="4050"/>
                </a:cubicBezTo>
                <a:cubicBezTo>
                  <a:pt x="5738" y="4050"/>
                  <a:pt x="5400" y="3713"/>
                  <a:pt x="5400" y="3375"/>
                </a:cubicBezTo>
                <a:cubicBezTo>
                  <a:pt x="5400" y="3038"/>
                  <a:pt x="5738" y="2700"/>
                  <a:pt x="6075" y="2700"/>
                </a:cubicBezTo>
                <a:close/>
                <a:moveTo>
                  <a:pt x="8775" y="2700"/>
                </a:moveTo>
                <a:cubicBezTo>
                  <a:pt x="9113" y="2700"/>
                  <a:pt x="9450" y="3038"/>
                  <a:pt x="9450" y="3375"/>
                </a:cubicBezTo>
                <a:cubicBezTo>
                  <a:pt x="9450" y="3713"/>
                  <a:pt x="9113" y="4050"/>
                  <a:pt x="8775" y="4050"/>
                </a:cubicBezTo>
                <a:cubicBezTo>
                  <a:pt x="8438" y="4050"/>
                  <a:pt x="8100" y="3713"/>
                  <a:pt x="8100" y="3375"/>
                </a:cubicBezTo>
                <a:cubicBezTo>
                  <a:pt x="8100" y="3038"/>
                  <a:pt x="8438" y="2700"/>
                  <a:pt x="8775" y="2700"/>
                </a:cubicBezTo>
                <a:close/>
              </a:path>
            </a:pathLst>
          </a:custGeom>
          <a:solidFill>
            <a:srgbClr val="E60027"/>
          </a:solidFill>
          <a:ln w="12700">
            <a:miter lim="400000"/>
          </a:ln>
        </p:spPr>
        <p:txBody>
          <a:bodyPr lIns="22860" rIns="22860"/>
          <a:lstStyle/>
          <a:p>
            <a:pPr defTabSz="1218565">
              <a:defRPr sz="480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/>
          </a:p>
        </p:txBody>
      </p:sp>
      <p:sp>
        <p:nvSpPr>
          <p:cNvPr id="17" name="稻壳儿春秋广告/盗版必究        原创来源：http://chn.docer.com/works?userid=199329941#!/work_time"/>
          <p:cNvSpPr txBox="1"/>
          <p:nvPr/>
        </p:nvSpPr>
        <p:spPr>
          <a:xfrm>
            <a:off x="1947415" y="3092372"/>
            <a:ext cx="3088048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template is the spring and autumn advertising original, here you can directly modify the content. </a:t>
            </a:r>
          </a:p>
        </p:txBody>
      </p:sp>
      <p:sp>
        <p:nvSpPr>
          <p:cNvPr id="11" name="稻壳儿春秋广告/盗版必究        原创来源：http://chn.docer.com/works?userid=199329941#!/work_time"/>
          <p:cNvSpPr/>
          <p:nvPr/>
        </p:nvSpPr>
        <p:spPr>
          <a:xfrm>
            <a:off x="1376194" y="4284827"/>
            <a:ext cx="349594" cy="4666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10800" y="21600"/>
                  <a:pt x="0" y="13500"/>
                  <a:pt x="0" y="8100"/>
                </a:cubicBezTo>
                <a:cubicBezTo>
                  <a:pt x="0" y="3713"/>
                  <a:pt x="4725" y="0"/>
                  <a:pt x="10800" y="0"/>
                </a:cubicBezTo>
                <a:cubicBezTo>
                  <a:pt x="16875" y="0"/>
                  <a:pt x="21600" y="3713"/>
                  <a:pt x="21600" y="8100"/>
                </a:cubicBezTo>
                <a:cubicBezTo>
                  <a:pt x="21600" y="13331"/>
                  <a:pt x="10800" y="21600"/>
                  <a:pt x="10800" y="21600"/>
                </a:cubicBezTo>
                <a:close/>
                <a:moveTo>
                  <a:pt x="10800" y="1350"/>
                </a:moveTo>
                <a:cubicBezTo>
                  <a:pt x="5850" y="1350"/>
                  <a:pt x="1800" y="4388"/>
                  <a:pt x="1800" y="8269"/>
                </a:cubicBezTo>
                <a:cubicBezTo>
                  <a:pt x="1800" y="12656"/>
                  <a:pt x="10800" y="19575"/>
                  <a:pt x="10800" y="19575"/>
                </a:cubicBezTo>
                <a:cubicBezTo>
                  <a:pt x="10800" y="19575"/>
                  <a:pt x="19800" y="12656"/>
                  <a:pt x="19800" y="8269"/>
                </a:cubicBezTo>
                <a:cubicBezTo>
                  <a:pt x="19800" y="4388"/>
                  <a:pt x="15750" y="1350"/>
                  <a:pt x="10800" y="1350"/>
                </a:cubicBezTo>
                <a:close/>
                <a:moveTo>
                  <a:pt x="10800" y="10800"/>
                </a:moveTo>
                <a:cubicBezTo>
                  <a:pt x="8775" y="10800"/>
                  <a:pt x="7200" y="9619"/>
                  <a:pt x="7200" y="8100"/>
                </a:cubicBezTo>
                <a:cubicBezTo>
                  <a:pt x="7200" y="6581"/>
                  <a:pt x="8775" y="5400"/>
                  <a:pt x="10800" y="5400"/>
                </a:cubicBezTo>
                <a:cubicBezTo>
                  <a:pt x="12825" y="5400"/>
                  <a:pt x="14400" y="6581"/>
                  <a:pt x="14400" y="8100"/>
                </a:cubicBezTo>
                <a:cubicBezTo>
                  <a:pt x="14400" y="9619"/>
                  <a:pt x="12825" y="10800"/>
                  <a:pt x="10800" y="10800"/>
                </a:cubicBezTo>
                <a:close/>
                <a:moveTo>
                  <a:pt x="10800" y="6750"/>
                </a:moveTo>
                <a:cubicBezTo>
                  <a:pt x="9900" y="6750"/>
                  <a:pt x="9000" y="7425"/>
                  <a:pt x="9000" y="8100"/>
                </a:cubicBezTo>
                <a:cubicBezTo>
                  <a:pt x="9000" y="8944"/>
                  <a:pt x="9900" y="9450"/>
                  <a:pt x="10800" y="9450"/>
                </a:cubicBezTo>
                <a:cubicBezTo>
                  <a:pt x="11700" y="9450"/>
                  <a:pt x="12600" y="8944"/>
                  <a:pt x="12600" y="8100"/>
                </a:cubicBezTo>
                <a:cubicBezTo>
                  <a:pt x="12600" y="7425"/>
                  <a:pt x="11700" y="6750"/>
                  <a:pt x="10800" y="6750"/>
                </a:cubicBezTo>
                <a:close/>
              </a:path>
            </a:pathLst>
          </a:custGeom>
          <a:solidFill>
            <a:srgbClr val="E60027"/>
          </a:solidFill>
          <a:ln w="12700">
            <a:miter lim="400000"/>
          </a:ln>
        </p:spPr>
        <p:txBody>
          <a:bodyPr lIns="22860" rIns="22860"/>
          <a:lstStyle/>
          <a:p>
            <a:pPr defTabSz="1218565">
              <a:defRPr sz="480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/>
          </a:p>
        </p:txBody>
      </p:sp>
      <p:sp>
        <p:nvSpPr>
          <p:cNvPr id="18" name="稻壳儿春秋广告/盗版必究        原创来源：http://chn.docer.com/works?userid=199329941#!/work_time"/>
          <p:cNvSpPr txBox="1"/>
          <p:nvPr/>
        </p:nvSpPr>
        <p:spPr>
          <a:xfrm>
            <a:off x="1947415" y="4152597"/>
            <a:ext cx="3088048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template is the spring and autumn advertising original, here you can directly modify the content. </a:t>
            </a:r>
          </a:p>
        </p:txBody>
      </p:sp>
      <p:sp>
        <p:nvSpPr>
          <p:cNvPr id="13" name="稻壳儿春秋广告/盗版必究        原创来源：http://chn.docer.com/works?userid=199329941#!/work_time"/>
          <p:cNvSpPr/>
          <p:nvPr/>
        </p:nvSpPr>
        <p:spPr>
          <a:xfrm>
            <a:off x="1317672" y="5345823"/>
            <a:ext cx="466639" cy="4650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4850"/>
                </a:moveTo>
                <a:cubicBezTo>
                  <a:pt x="21600" y="16537"/>
                  <a:pt x="20419" y="17887"/>
                  <a:pt x="18900" y="18225"/>
                </a:cubicBezTo>
                <a:cubicBezTo>
                  <a:pt x="18900" y="21600"/>
                  <a:pt x="18900" y="21600"/>
                  <a:pt x="18900" y="21600"/>
                </a:cubicBezTo>
                <a:cubicBezTo>
                  <a:pt x="17550" y="21600"/>
                  <a:pt x="17550" y="21600"/>
                  <a:pt x="17550" y="21600"/>
                </a:cubicBezTo>
                <a:cubicBezTo>
                  <a:pt x="17550" y="18225"/>
                  <a:pt x="17550" y="18225"/>
                  <a:pt x="17550" y="18225"/>
                </a:cubicBezTo>
                <a:cubicBezTo>
                  <a:pt x="16031" y="17887"/>
                  <a:pt x="14850" y="16537"/>
                  <a:pt x="14850" y="14850"/>
                </a:cubicBezTo>
                <a:cubicBezTo>
                  <a:pt x="14850" y="12994"/>
                  <a:pt x="16369" y="11475"/>
                  <a:pt x="18225" y="11475"/>
                </a:cubicBezTo>
                <a:cubicBezTo>
                  <a:pt x="20081" y="11475"/>
                  <a:pt x="21600" y="12994"/>
                  <a:pt x="21600" y="14850"/>
                </a:cubicBezTo>
                <a:close/>
                <a:moveTo>
                  <a:pt x="18225" y="12825"/>
                </a:moveTo>
                <a:cubicBezTo>
                  <a:pt x="17044" y="12825"/>
                  <a:pt x="16200" y="13838"/>
                  <a:pt x="16200" y="14850"/>
                </a:cubicBezTo>
                <a:cubicBezTo>
                  <a:pt x="16200" y="16031"/>
                  <a:pt x="17044" y="16875"/>
                  <a:pt x="18225" y="16875"/>
                </a:cubicBezTo>
                <a:cubicBezTo>
                  <a:pt x="19406" y="16875"/>
                  <a:pt x="20250" y="16031"/>
                  <a:pt x="20250" y="14850"/>
                </a:cubicBezTo>
                <a:cubicBezTo>
                  <a:pt x="20250" y="13838"/>
                  <a:pt x="19406" y="12825"/>
                  <a:pt x="18225" y="12825"/>
                </a:cubicBezTo>
                <a:close/>
                <a:moveTo>
                  <a:pt x="17550" y="0"/>
                </a:moveTo>
                <a:cubicBezTo>
                  <a:pt x="18900" y="0"/>
                  <a:pt x="18900" y="0"/>
                  <a:pt x="18900" y="0"/>
                </a:cubicBezTo>
                <a:cubicBezTo>
                  <a:pt x="18900" y="11475"/>
                  <a:pt x="18900" y="11475"/>
                  <a:pt x="18900" y="11475"/>
                </a:cubicBezTo>
                <a:cubicBezTo>
                  <a:pt x="18225" y="11475"/>
                  <a:pt x="18225" y="11475"/>
                  <a:pt x="18225" y="11475"/>
                </a:cubicBezTo>
                <a:cubicBezTo>
                  <a:pt x="17550" y="11475"/>
                  <a:pt x="17550" y="11475"/>
                  <a:pt x="17550" y="11475"/>
                </a:cubicBezTo>
                <a:cubicBezTo>
                  <a:pt x="17550" y="0"/>
                  <a:pt x="17550" y="0"/>
                  <a:pt x="17550" y="0"/>
                </a:cubicBezTo>
                <a:close/>
                <a:moveTo>
                  <a:pt x="11475" y="10125"/>
                </a:moveTo>
                <a:cubicBezTo>
                  <a:pt x="11475" y="21600"/>
                  <a:pt x="11475" y="21600"/>
                  <a:pt x="11475" y="21600"/>
                </a:cubicBezTo>
                <a:cubicBezTo>
                  <a:pt x="10125" y="21600"/>
                  <a:pt x="10125" y="21600"/>
                  <a:pt x="10125" y="21600"/>
                </a:cubicBezTo>
                <a:cubicBezTo>
                  <a:pt x="10125" y="10125"/>
                  <a:pt x="10125" y="10125"/>
                  <a:pt x="10125" y="10125"/>
                </a:cubicBezTo>
                <a:cubicBezTo>
                  <a:pt x="8606" y="9788"/>
                  <a:pt x="7425" y="8437"/>
                  <a:pt x="7425" y="6750"/>
                </a:cubicBezTo>
                <a:cubicBezTo>
                  <a:pt x="7425" y="5062"/>
                  <a:pt x="8606" y="3712"/>
                  <a:pt x="10125" y="3544"/>
                </a:cubicBezTo>
                <a:cubicBezTo>
                  <a:pt x="10125" y="0"/>
                  <a:pt x="10125" y="0"/>
                  <a:pt x="10125" y="0"/>
                </a:cubicBezTo>
                <a:cubicBezTo>
                  <a:pt x="11475" y="0"/>
                  <a:pt x="11475" y="0"/>
                  <a:pt x="11475" y="0"/>
                </a:cubicBezTo>
                <a:cubicBezTo>
                  <a:pt x="11475" y="3544"/>
                  <a:pt x="11475" y="3544"/>
                  <a:pt x="11475" y="3544"/>
                </a:cubicBezTo>
                <a:cubicBezTo>
                  <a:pt x="12994" y="3712"/>
                  <a:pt x="14175" y="5062"/>
                  <a:pt x="14175" y="6750"/>
                </a:cubicBezTo>
                <a:cubicBezTo>
                  <a:pt x="14175" y="8437"/>
                  <a:pt x="12994" y="9788"/>
                  <a:pt x="11475" y="10125"/>
                </a:cubicBezTo>
                <a:close/>
                <a:moveTo>
                  <a:pt x="10800" y="4725"/>
                </a:moveTo>
                <a:cubicBezTo>
                  <a:pt x="9619" y="4725"/>
                  <a:pt x="8775" y="5737"/>
                  <a:pt x="8775" y="6750"/>
                </a:cubicBezTo>
                <a:cubicBezTo>
                  <a:pt x="8775" y="7931"/>
                  <a:pt x="9619" y="8775"/>
                  <a:pt x="10800" y="8775"/>
                </a:cubicBezTo>
                <a:cubicBezTo>
                  <a:pt x="11981" y="8775"/>
                  <a:pt x="12825" y="7931"/>
                  <a:pt x="12825" y="6750"/>
                </a:cubicBezTo>
                <a:cubicBezTo>
                  <a:pt x="12825" y="5737"/>
                  <a:pt x="11981" y="4725"/>
                  <a:pt x="10800" y="4725"/>
                </a:cubicBezTo>
                <a:close/>
                <a:moveTo>
                  <a:pt x="4050" y="18225"/>
                </a:moveTo>
                <a:cubicBezTo>
                  <a:pt x="4050" y="21600"/>
                  <a:pt x="4050" y="21600"/>
                  <a:pt x="4050" y="21600"/>
                </a:cubicBezTo>
                <a:cubicBezTo>
                  <a:pt x="2700" y="21600"/>
                  <a:pt x="2700" y="21600"/>
                  <a:pt x="2700" y="21600"/>
                </a:cubicBezTo>
                <a:cubicBezTo>
                  <a:pt x="2700" y="18225"/>
                  <a:pt x="2700" y="18225"/>
                  <a:pt x="2700" y="18225"/>
                </a:cubicBezTo>
                <a:cubicBezTo>
                  <a:pt x="1181" y="17887"/>
                  <a:pt x="0" y="16537"/>
                  <a:pt x="0" y="14850"/>
                </a:cubicBezTo>
                <a:cubicBezTo>
                  <a:pt x="0" y="12994"/>
                  <a:pt x="1519" y="11475"/>
                  <a:pt x="3375" y="11475"/>
                </a:cubicBezTo>
                <a:cubicBezTo>
                  <a:pt x="5231" y="11475"/>
                  <a:pt x="6750" y="12994"/>
                  <a:pt x="6750" y="14850"/>
                </a:cubicBezTo>
                <a:cubicBezTo>
                  <a:pt x="6750" y="16537"/>
                  <a:pt x="5569" y="17887"/>
                  <a:pt x="4050" y="18225"/>
                </a:cubicBezTo>
                <a:close/>
                <a:moveTo>
                  <a:pt x="3375" y="12825"/>
                </a:moveTo>
                <a:cubicBezTo>
                  <a:pt x="2194" y="12825"/>
                  <a:pt x="1350" y="13838"/>
                  <a:pt x="1350" y="14850"/>
                </a:cubicBezTo>
                <a:cubicBezTo>
                  <a:pt x="1350" y="16031"/>
                  <a:pt x="2194" y="16875"/>
                  <a:pt x="3375" y="16875"/>
                </a:cubicBezTo>
                <a:cubicBezTo>
                  <a:pt x="4556" y="16875"/>
                  <a:pt x="5400" y="16031"/>
                  <a:pt x="5400" y="14850"/>
                </a:cubicBezTo>
                <a:cubicBezTo>
                  <a:pt x="5400" y="13838"/>
                  <a:pt x="4556" y="12825"/>
                  <a:pt x="3375" y="12825"/>
                </a:cubicBezTo>
                <a:close/>
                <a:moveTo>
                  <a:pt x="2700" y="0"/>
                </a:moveTo>
                <a:cubicBezTo>
                  <a:pt x="4050" y="0"/>
                  <a:pt x="4050" y="0"/>
                  <a:pt x="4050" y="0"/>
                </a:cubicBezTo>
                <a:cubicBezTo>
                  <a:pt x="4050" y="11475"/>
                  <a:pt x="4050" y="11475"/>
                  <a:pt x="4050" y="11475"/>
                </a:cubicBezTo>
                <a:cubicBezTo>
                  <a:pt x="3375" y="11475"/>
                  <a:pt x="3375" y="11475"/>
                  <a:pt x="3375" y="11475"/>
                </a:cubicBezTo>
                <a:cubicBezTo>
                  <a:pt x="2700" y="11475"/>
                  <a:pt x="2700" y="11475"/>
                  <a:pt x="2700" y="11475"/>
                </a:cubicBezTo>
                <a:cubicBezTo>
                  <a:pt x="2700" y="0"/>
                  <a:pt x="2700" y="0"/>
                  <a:pt x="2700" y="0"/>
                </a:cubicBezTo>
                <a:close/>
              </a:path>
            </a:pathLst>
          </a:custGeom>
          <a:solidFill>
            <a:srgbClr val="E60027"/>
          </a:solidFill>
          <a:ln w="12700">
            <a:miter lim="400000"/>
          </a:ln>
        </p:spPr>
        <p:txBody>
          <a:bodyPr lIns="22860" rIns="22860"/>
          <a:lstStyle/>
          <a:p>
            <a:pPr defTabSz="1218565">
              <a:defRPr sz="480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/>
          </a:p>
        </p:txBody>
      </p:sp>
      <p:sp>
        <p:nvSpPr>
          <p:cNvPr id="20" name="稻壳儿春秋广告/盗版必究        原创来源：http://chn.docer.com/works?userid=199329941#!/work_time"/>
          <p:cNvSpPr txBox="1"/>
          <p:nvPr/>
        </p:nvSpPr>
        <p:spPr>
          <a:xfrm>
            <a:off x="1947415" y="5212823"/>
            <a:ext cx="3088048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template is the spring and autumn advertising original, here you can directly modify the content.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稻壳儿春秋广告/盗版必究"/>
          <p:cNvSpPr/>
          <p:nvPr/>
        </p:nvSpPr>
        <p:spPr>
          <a:xfrm>
            <a:off x="9947329" y="1414462"/>
            <a:ext cx="2244671" cy="4029075"/>
          </a:xfrm>
          <a:custGeom>
            <a:avLst/>
            <a:gdLst>
              <a:gd name="connsiteX0" fmla="*/ 363545 w 2244671"/>
              <a:gd name="connsiteY0" fmla="*/ 0 h 4029075"/>
              <a:gd name="connsiteX1" fmla="*/ 1090611 w 2244671"/>
              <a:gd name="connsiteY1" fmla="*/ 0 h 4029075"/>
              <a:gd name="connsiteX2" fmla="*/ 2244671 w 2244671"/>
              <a:gd name="connsiteY2" fmla="*/ 0 h 4029075"/>
              <a:gd name="connsiteX3" fmla="*/ 2244671 w 2244671"/>
              <a:gd name="connsiteY3" fmla="*/ 4029075 h 4029075"/>
              <a:gd name="connsiteX4" fmla="*/ 1090611 w 2244671"/>
              <a:gd name="connsiteY4" fmla="*/ 4029075 h 4029075"/>
              <a:gd name="connsiteX5" fmla="*/ 363545 w 2244671"/>
              <a:gd name="connsiteY5" fmla="*/ 4029075 h 4029075"/>
              <a:gd name="connsiteX6" fmla="*/ 0 w 2244671"/>
              <a:gd name="connsiteY6" fmla="*/ 3665530 h 4029075"/>
              <a:gd name="connsiteX7" fmla="*/ 0 w 2244671"/>
              <a:gd name="connsiteY7" fmla="*/ 363545 h 4029075"/>
              <a:gd name="connsiteX8" fmla="*/ 363545 w 2244671"/>
              <a:gd name="connsiteY8" fmla="*/ 0 h 402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4671" h="4029075">
                <a:moveTo>
                  <a:pt x="363545" y="0"/>
                </a:moveTo>
                <a:lnTo>
                  <a:pt x="1090611" y="0"/>
                </a:lnTo>
                <a:lnTo>
                  <a:pt x="2244671" y="0"/>
                </a:lnTo>
                <a:lnTo>
                  <a:pt x="2244671" y="4029075"/>
                </a:lnTo>
                <a:lnTo>
                  <a:pt x="1090611" y="4029075"/>
                </a:lnTo>
                <a:lnTo>
                  <a:pt x="363545" y="4029075"/>
                </a:lnTo>
                <a:cubicBezTo>
                  <a:pt x="162765" y="4029075"/>
                  <a:pt x="0" y="3866310"/>
                  <a:pt x="0" y="3665530"/>
                </a:cubicBezTo>
                <a:lnTo>
                  <a:pt x="0" y="363545"/>
                </a:lnTo>
                <a:cubicBezTo>
                  <a:pt x="0" y="162765"/>
                  <a:pt x="162765" y="0"/>
                  <a:pt x="363545" y="0"/>
                </a:cubicBezTo>
                <a:close/>
              </a:path>
            </a:pathLst>
          </a:custGeom>
          <a:solidFill>
            <a:srgbClr val="092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8" name="稻壳儿春秋广告/盗版必究"/>
          <p:cNvSpPr/>
          <p:nvPr/>
        </p:nvSpPr>
        <p:spPr>
          <a:xfrm flipH="1">
            <a:off x="0" y="1414462"/>
            <a:ext cx="2244671" cy="4029075"/>
          </a:xfrm>
          <a:custGeom>
            <a:avLst/>
            <a:gdLst>
              <a:gd name="connsiteX0" fmla="*/ 363545 w 2244671"/>
              <a:gd name="connsiteY0" fmla="*/ 0 h 4029075"/>
              <a:gd name="connsiteX1" fmla="*/ 1090611 w 2244671"/>
              <a:gd name="connsiteY1" fmla="*/ 0 h 4029075"/>
              <a:gd name="connsiteX2" fmla="*/ 2244671 w 2244671"/>
              <a:gd name="connsiteY2" fmla="*/ 0 h 4029075"/>
              <a:gd name="connsiteX3" fmla="*/ 2244671 w 2244671"/>
              <a:gd name="connsiteY3" fmla="*/ 4029075 h 4029075"/>
              <a:gd name="connsiteX4" fmla="*/ 1090611 w 2244671"/>
              <a:gd name="connsiteY4" fmla="*/ 4029075 h 4029075"/>
              <a:gd name="connsiteX5" fmla="*/ 363545 w 2244671"/>
              <a:gd name="connsiteY5" fmla="*/ 4029075 h 4029075"/>
              <a:gd name="connsiteX6" fmla="*/ 0 w 2244671"/>
              <a:gd name="connsiteY6" fmla="*/ 3665530 h 4029075"/>
              <a:gd name="connsiteX7" fmla="*/ 0 w 2244671"/>
              <a:gd name="connsiteY7" fmla="*/ 363545 h 4029075"/>
              <a:gd name="connsiteX8" fmla="*/ 363545 w 2244671"/>
              <a:gd name="connsiteY8" fmla="*/ 0 h 402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4671" h="4029075">
                <a:moveTo>
                  <a:pt x="363545" y="0"/>
                </a:moveTo>
                <a:lnTo>
                  <a:pt x="1090611" y="0"/>
                </a:lnTo>
                <a:lnTo>
                  <a:pt x="2244671" y="0"/>
                </a:lnTo>
                <a:lnTo>
                  <a:pt x="2244671" y="4029075"/>
                </a:lnTo>
                <a:lnTo>
                  <a:pt x="1090611" y="4029075"/>
                </a:lnTo>
                <a:lnTo>
                  <a:pt x="363545" y="4029075"/>
                </a:lnTo>
                <a:cubicBezTo>
                  <a:pt x="162765" y="4029075"/>
                  <a:pt x="0" y="3866310"/>
                  <a:pt x="0" y="3665530"/>
                </a:cubicBezTo>
                <a:lnTo>
                  <a:pt x="0" y="363545"/>
                </a:lnTo>
                <a:cubicBezTo>
                  <a:pt x="0" y="162765"/>
                  <a:pt x="162765" y="0"/>
                  <a:pt x="363545" y="0"/>
                </a:cubicBezTo>
                <a:close/>
              </a:path>
            </a:pathLst>
          </a:custGeom>
          <a:solidFill>
            <a:srgbClr val="E60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9" name="稻壳儿春秋广告/盗版必究"/>
          <p:cNvSpPr txBox="1"/>
          <p:nvPr/>
        </p:nvSpPr>
        <p:spPr>
          <a:xfrm flipH="1">
            <a:off x="3602430" y="4472786"/>
            <a:ext cx="4987141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Thank you for downloading, </a:t>
            </a:r>
            <a:r>
              <a:rPr kumimoji="0" lang="en-US" altLang="zh-CN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Bazhong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City, Sichuan Province Spring and Autumn ads main graphic design, there are any questions, please contact the rice hull my business number.</a:t>
            </a:r>
          </a:p>
        </p:txBody>
      </p:sp>
      <p:sp>
        <p:nvSpPr>
          <p:cNvPr id="20" name="稻壳儿春秋广告/盗版必究"/>
          <p:cNvSpPr/>
          <p:nvPr/>
        </p:nvSpPr>
        <p:spPr>
          <a:xfrm flipH="1">
            <a:off x="3121500" y="3949566"/>
            <a:ext cx="5949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Spring And Autumn Advertising Exquisite Templates</a:t>
            </a:r>
          </a:p>
        </p:txBody>
      </p:sp>
      <p:sp>
        <p:nvSpPr>
          <p:cNvPr id="21" name="稻壳儿春秋广告/盗版必究"/>
          <p:cNvSpPr txBox="1"/>
          <p:nvPr/>
        </p:nvSpPr>
        <p:spPr>
          <a:xfrm flipH="1">
            <a:off x="4323049" y="3482539"/>
            <a:ext cx="3545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输入您的文字标题</a:t>
            </a:r>
          </a:p>
        </p:txBody>
      </p:sp>
      <p:sp>
        <p:nvSpPr>
          <p:cNvPr id="22" name="稻壳儿春秋广告/盗版必究        原创来源：http://chn.docer.com/works?userid=199329941#!/work_time"/>
          <p:cNvSpPr txBox="1"/>
          <p:nvPr/>
        </p:nvSpPr>
        <p:spPr>
          <a:xfrm>
            <a:off x="4323049" y="2497654"/>
            <a:ext cx="3545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E6002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PART .03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E6002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3" name="稻壳儿春秋广告/盗版必究        原创来源：http://chn.docer.com/works?userid=199329941#!/work_time"/>
          <p:cNvGrpSpPr/>
          <p:nvPr/>
        </p:nvGrpSpPr>
        <p:grpSpPr>
          <a:xfrm>
            <a:off x="5988848" y="3267096"/>
            <a:ext cx="214304" cy="161904"/>
            <a:chOff x="2281606" y="2943842"/>
            <a:chExt cx="593451" cy="448345"/>
          </a:xfrm>
          <a:solidFill>
            <a:srgbClr val="E60027"/>
          </a:solidFill>
        </p:grpSpPr>
        <p:sp>
          <p:nvSpPr>
            <p:cNvPr id="24" name="稻壳儿春秋广告/盗版必究        原创来源：http://chn.docer.com/works?userid=199329941#!/work_time"/>
            <p:cNvSpPr/>
            <p:nvPr/>
          </p:nvSpPr>
          <p:spPr>
            <a:xfrm>
              <a:off x="2281606" y="2943842"/>
              <a:ext cx="273471" cy="448345"/>
            </a:xfrm>
            <a:custGeom>
              <a:avLst/>
              <a:gdLst/>
              <a:ahLst/>
              <a:cxnLst/>
              <a:rect l="l" t="t" r="r" b="b"/>
              <a:pathLst>
                <a:path w="273471" h="448345">
                  <a:moveTo>
                    <a:pt x="108830" y="0"/>
                  </a:moveTo>
                  <a:lnTo>
                    <a:pt x="273471" y="0"/>
                  </a:lnTo>
                  <a:lnTo>
                    <a:pt x="126503" y="448345"/>
                  </a:lnTo>
                  <a:lnTo>
                    <a:pt x="0" y="448345"/>
                  </a:lnTo>
                  <a:lnTo>
                    <a:pt x="10883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5" name="稻壳儿春秋广告/盗版必究        原创来源：http://chn.docer.com/works?userid=199329941#!/work_time"/>
            <p:cNvSpPr/>
            <p:nvPr/>
          </p:nvSpPr>
          <p:spPr>
            <a:xfrm>
              <a:off x="2601585" y="2943842"/>
              <a:ext cx="273472" cy="448345"/>
            </a:xfrm>
            <a:custGeom>
              <a:avLst/>
              <a:gdLst/>
              <a:ahLst/>
              <a:cxnLst/>
              <a:rect l="l" t="t" r="r" b="b"/>
              <a:pathLst>
                <a:path w="273472" h="448345">
                  <a:moveTo>
                    <a:pt x="108831" y="0"/>
                  </a:moveTo>
                  <a:lnTo>
                    <a:pt x="273472" y="0"/>
                  </a:lnTo>
                  <a:lnTo>
                    <a:pt x="126504" y="448345"/>
                  </a:lnTo>
                  <a:lnTo>
                    <a:pt x="0" y="448345"/>
                  </a:lnTo>
                  <a:lnTo>
                    <a:pt x="10883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稻壳儿春秋广告/盗版必究        原创来源：http://chn.docer.com/works?userid=199329941#!/work_time"/>
          <p:cNvSpPr txBox="1"/>
          <p:nvPr/>
        </p:nvSpPr>
        <p:spPr>
          <a:xfrm>
            <a:off x="381000" y="265872"/>
            <a:ext cx="2724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E600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此处添加您的标题</a:t>
            </a:r>
          </a:p>
        </p:txBody>
      </p:sp>
      <p:sp>
        <p:nvSpPr>
          <p:cNvPr id="12" name="稻壳儿春秋广告/盗版必究        原创来源：http://chn.docer.com/works?userid=199329941#!/work_time"/>
          <p:cNvSpPr txBox="1"/>
          <p:nvPr/>
        </p:nvSpPr>
        <p:spPr>
          <a:xfrm>
            <a:off x="381000" y="665982"/>
            <a:ext cx="4891922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春秋广告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——spring And Autumn Advertisement</a:t>
            </a:r>
          </a:p>
        </p:txBody>
      </p:sp>
      <p:sp>
        <p:nvSpPr>
          <p:cNvPr id="19" name="稻壳儿春秋广告/盗版必究        原创来源：http://chn.docer.com/works?userid=199329941#!/work_time"/>
          <p:cNvSpPr/>
          <p:nvPr/>
        </p:nvSpPr>
        <p:spPr>
          <a:xfrm>
            <a:off x="0" y="286082"/>
            <a:ext cx="303134" cy="704785"/>
          </a:xfrm>
          <a:custGeom>
            <a:avLst/>
            <a:gdLst>
              <a:gd name="connsiteX0" fmla="*/ 0 w 285750"/>
              <a:gd name="connsiteY0" fmla="*/ 0 h 664369"/>
              <a:gd name="connsiteX1" fmla="*/ 105915 w 285750"/>
              <a:gd name="connsiteY1" fmla="*/ 0 h 664369"/>
              <a:gd name="connsiteX2" fmla="*/ 225804 w 285750"/>
              <a:gd name="connsiteY2" fmla="*/ 0 h 664369"/>
              <a:gd name="connsiteX3" fmla="*/ 285750 w 285750"/>
              <a:gd name="connsiteY3" fmla="*/ 59947 h 664369"/>
              <a:gd name="connsiteX4" fmla="*/ 285750 w 285750"/>
              <a:gd name="connsiteY4" fmla="*/ 604423 h 664369"/>
              <a:gd name="connsiteX5" fmla="*/ 225804 w 285750"/>
              <a:gd name="connsiteY5" fmla="*/ 664369 h 664369"/>
              <a:gd name="connsiteX6" fmla="*/ 105915 w 285750"/>
              <a:gd name="connsiteY6" fmla="*/ 664369 h 664369"/>
              <a:gd name="connsiteX7" fmla="*/ 0 w 285750"/>
              <a:gd name="connsiteY7" fmla="*/ 664369 h 664369"/>
              <a:gd name="connsiteX8" fmla="*/ 0 w 285750"/>
              <a:gd name="connsiteY8" fmla="*/ 0 h 664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750" h="664369">
                <a:moveTo>
                  <a:pt x="0" y="0"/>
                </a:moveTo>
                <a:lnTo>
                  <a:pt x="105915" y="0"/>
                </a:lnTo>
                <a:lnTo>
                  <a:pt x="225804" y="0"/>
                </a:lnTo>
                <a:cubicBezTo>
                  <a:pt x="258911" y="0"/>
                  <a:pt x="285750" y="26839"/>
                  <a:pt x="285750" y="59947"/>
                </a:cubicBezTo>
                <a:lnTo>
                  <a:pt x="285750" y="604423"/>
                </a:lnTo>
                <a:cubicBezTo>
                  <a:pt x="285750" y="637530"/>
                  <a:pt x="258911" y="664369"/>
                  <a:pt x="225804" y="664369"/>
                </a:cubicBezTo>
                <a:lnTo>
                  <a:pt x="105915" y="664369"/>
                </a:lnTo>
                <a:lnTo>
                  <a:pt x="0" y="664369"/>
                </a:lnTo>
                <a:lnTo>
                  <a:pt x="0" y="0"/>
                </a:lnTo>
                <a:close/>
              </a:path>
            </a:pathLst>
          </a:custGeom>
          <a:solidFill>
            <a:srgbClr val="E60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稻壳儿春秋广告/盗版必究        原创来源：http://chn.docer.com/works?userid=199329941#!/work_time"/>
          <p:cNvSpPr/>
          <p:nvPr/>
        </p:nvSpPr>
        <p:spPr>
          <a:xfrm>
            <a:off x="2706356" y="2756674"/>
            <a:ext cx="1904070" cy="1904070"/>
          </a:xfrm>
          <a:prstGeom prst="ellipse">
            <a:avLst/>
          </a:prstGeom>
          <a:solidFill>
            <a:srgbClr val="E60027"/>
          </a:solidFill>
          <a:ln w="101600">
            <a:solidFill>
              <a:srgbClr val="F3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稻壳儿春秋广告/盗版必究        原创来源：http://chn.docer.com/works?userid=199329941#!/work_time"/>
          <p:cNvSpPr/>
          <p:nvPr/>
        </p:nvSpPr>
        <p:spPr>
          <a:xfrm>
            <a:off x="4331428" y="2756674"/>
            <a:ext cx="1904070" cy="1904070"/>
          </a:xfrm>
          <a:prstGeom prst="ellipse">
            <a:avLst/>
          </a:prstGeom>
          <a:solidFill>
            <a:srgbClr val="092939"/>
          </a:solidFill>
          <a:ln w="101600">
            <a:solidFill>
              <a:srgbClr val="F3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稻壳儿春秋广告/盗版必究        原创来源：http://chn.docer.com/works?userid=199329941#!/work_time"/>
          <p:cNvSpPr/>
          <p:nvPr/>
        </p:nvSpPr>
        <p:spPr>
          <a:xfrm>
            <a:off x="5956501" y="2756674"/>
            <a:ext cx="1904070" cy="1904070"/>
          </a:xfrm>
          <a:prstGeom prst="ellipse">
            <a:avLst/>
          </a:prstGeom>
          <a:solidFill>
            <a:srgbClr val="E60027"/>
          </a:solidFill>
          <a:ln w="101600">
            <a:solidFill>
              <a:srgbClr val="F3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稻壳儿春秋广告/盗版必究        原创来源：http://chn.docer.com/works?userid=199329941#!/work_time"/>
          <p:cNvSpPr/>
          <p:nvPr/>
        </p:nvSpPr>
        <p:spPr>
          <a:xfrm>
            <a:off x="7581574" y="2756674"/>
            <a:ext cx="1904070" cy="1904070"/>
          </a:xfrm>
          <a:prstGeom prst="ellipse">
            <a:avLst/>
          </a:prstGeom>
          <a:solidFill>
            <a:srgbClr val="092939"/>
          </a:solidFill>
          <a:ln w="101600">
            <a:solidFill>
              <a:srgbClr val="F3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稻壳儿春秋广告/盗版必究        原创来源：http://chn.docer.com/works?userid=199329941#!/work_time"/>
          <p:cNvSpPr/>
          <p:nvPr/>
        </p:nvSpPr>
        <p:spPr>
          <a:xfrm>
            <a:off x="6701170" y="3406633"/>
            <a:ext cx="414733" cy="604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8900"/>
                </a:moveTo>
                <a:cubicBezTo>
                  <a:pt x="11782" y="20250"/>
                  <a:pt x="11782" y="20250"/>
                  <a:pt x="11782" y="20250"/>
                </a:cubicBezTo>
                <a:cubicBezTo>
                  <a:pt x="12764" y="20250"/>
                  <a:pt x="12764" y="20250"/>
                  <a:pt x="12764" y="20250"/>
                </a:cubicBezTo>
                <a:cubicBezTo>
                  <a:pt x="13255" y="20250"/>
                  <a:pt x="13745" y="20588"/>
                  <a:pt x="13745" y="20925"/>
                </a:cubicBezTo>
                <a:cubicBezTo>
                  <a:pt x="13745" y="21263"/>
                  <a:pt x="13255" y="21600"/>
                  <a:pt x="12764" y="21600"/>
                </a:cubicBezTo>
                <a:cubicBezTo>
                  <a:pt x="11782" y="21600"/>
                  <a:pt x="11782" y="21600"/>
                  <a:pt x="11782" y="21600"/>
                </a:cubicBezTo>
                <a:cubicBezTo>
                  <a:pt x="9818" y="21600"/>
                  <a:pt x="9818" y="21600"/>
                  <a:pt x="9818" y="21600"/>
                </a:cubicBezTo>
                <a:cubicBezTo>
                  <a:pt x="8836" y="21600"/>
                  <a:pt x="8836" y="21600"/>
                  <a:pt x="8836" y="21600"/>
                </a:cubicBezTo>
                <a:cubicBezTo>
                  <a:pt x="8345" y="21600"/>
                  <a:pt x="7855" y="21263"/>
                  <a:pt x="7855" y="20925"/>
                </a:cubicBezTo>
                <a:cubicBezTo>
                  <a:pt x="7855" y="20588"/>
                  <a:pt x="8345" y="20250"/>
                  <a:pt x="8836" y="20250"/>
                </a:cubicBezTo>
                <a:cubicBezTo>
                  <a:pt x="9818" y="20250"/>
                  <a:pt x="9818" y="20250"/>
                  <a:pt x="9818" y="20250"/>
                </a:cubicBezTo>
                <a:cubicBezTo>
                  <a:pt x="9818" y="18900"/>
                  <a:pt x="9818" y="18900"/>
                  <a:pt x="9818" y="18900"/>
                </a:cubicBezTo>
                <a:cubicBezTo>
                  <a:pt x="4909" y="18562"/>
                  <a:pt x="982" y="16031"/>
                  <a:pt x="0" y="12825"/>
                </a:cubicBezTo>
                <a:cubicBezTo>
                  <a:pt x="1964" y="12825"/>
                  <a:pt x="1964" y="12825"/>
                  <a:pt x="1964" y="12825"/>
                </a:cubicBezTo>
                <a:cubicBezTo>
                  <a:pt x="2945" y="15525"/>
                  <a:pt x="6627" y="17550"/>
                  <a:pt x="10800" y="17550"/>
                </a:cubicBezTo>
                <a:cubicBezTo>
                  <a:pt x="14973" y="17550"/>
                  <a:pt x="18655" y="15525"/>
                  <a:pt x="19636" y="12825"/>
                </a:cubicBezTo>
                <a:cubicBezTo>
                  <a:pt x="21600" y="12825"/>
                  <a:pt x="21600" y="12825"/>
                  <a:pt x="21600" y="12825"/>
                </a:cubicBezTo>
                <a:cubicBezTo>
                  <a:pt x="20618" y="16031"/>
                  <a:pt x="16691" y="18562"/>
                  <a:pt x="11782" y="18900"/>
                </a:cubicBezTo>
                <a:close/>
                <a:moveTo>
                  <a:pt x="10800" y="16200"/>
                </a:moveTo>
                <a:cubicBezTo>
                  <a:pt x="7118" y="16200"/>
                  <a:pt x="3927" y="14175"/>
                  <a:pt x="3927" y="11475"/>
                </a:cubicBezTo>
                <a:cubicBezTo>
                  <a:pt x="3927" y="4725"/>
                  <a:pt x="3927" y="4725"/>
                  <a:pt x="3927" y="4725"/>
                </a:cubicBezTo>
                <a:cubicBezTo>
                  <a:pt x="3927" y="2194"/>
                  <a:pt x="7118" y="0"/>
                  <a:pt x="10800" y="0"/>
                </a:cubicBezTo>
                <a:cubicBezTo>
                  <a:pt x="14482" y="0"/>
                  <a:pt x="17673" y="2194"/>
                  <a:pt x="17673" y="4725"/>
                </a:cubicBezTo>
                <a:cubicBezTo>
                  <a:pt x="17673" y="11475"/>
                  <a:pt x="17673" y="11475"/>
                  <a:pt x="17673" y="11475"/>
                </a:cubicBezTo>
                <a:cubicBezTo>
                  <a:pt x="17673" y="14175"/>
                  <a:pt x="14482" y="16200"/>
                  <a:pt x="10800" y="16200"/>
                </a:cubicBezTo>
                <a:close/>
                <a:moveTo>
                  <a:pt x="15709" y="4725"/>
                </a:moveTo>
                <a:cubicBezTo>
                  <a:pt x="15709" y="2869"/>
                  <a:pt x="13500" y="1350"/>
                  <a:pt x="10800" y="1350"/>
                </a:cubicBezTo>
                <a:cubicBezTo>
                  <a:pt x="8100" y="1350"/>
                  <a:pt x="5891" y="2869"/>
                  <a:pt x="5891" y="4725"/>
                </a:cubicBezTo>
                <a:cubicBezTo>
                  <a:pt x="5891" y="11475"/>
                  <a:pt x="5891" y="11475"/>
                  <a:pt x="5891" y="11475"/>
                </a:cubicBezTo>
                <a:cubicBezTo>
                  <a:pt x="5891" y="13331"/>
                  <a:pt x="8100" y="14850"/>
                  <a:pt x="10800" y="14850"/>
                </a:cubicBezTo>
                <a:cubicBezTo>
                  <a:pt x="13500" y="14850"/>
                  <a:pt x="15709" y="13331"/>
                  <a:pt x="15709" y="11475"/>
                </a:cubicBezTo>
                <a:cubicBezTo>
                  <a:pt x="15709" y="4725"/>
                  <a:pt x="15709" y="4725"/>
                  <a:pt x="15709" y="4725"/>
                </a:cubicBezTo>
                <a:close/>
                <a:moveTo>
                  <a:pt x="0" y="12825"/>
                </a:moveTo>
                <a:cubicBezTo>
                  <a:pt x="0" y="12488"/>
                  <a:pt x="491" y="12150"/>
                  <a:pt x="982" y="12150"/>
                </a:cubicBezTo>
                <a:cubicBezTo>
                  <a:pt x="1473" y="12150"/>
                  <a:pt x="1964" y="12488"/>
                  <a:pt x="1964" y="12825"/>
                </a:cubicBezTo>
                <a:cubicBezTo>
                  <a:pt x="736" y="12825"/>
                  <a:pt x="982" y="12825"/>
                  <a:pt x="0" y="12825"/>
                </a:cubicBezTo>
                <a:close/>
                <a:moveTo>
                  <a:pt x="19636" y="12825"/>
                </a:moveTo>
                <a:cubicBezTo>
                  <a:pt x="19636" y="12488"/>
                  <a:pt x="20127" y="12150"/>
                  <a:pt x="20618" y="12150"/>
                </a:cubicBezTo>
                <a:cubicBezTo>
                  <a:pt x="21109" y="12150"/>
                  <a:pt x="21600" y="12488"/>
                  <a:pt x="21600" y="12825"/>
                </a:cubicBezTo>
                <a:cubicBezTo>
                  <a:pt x="20618" y="12825"/>
                  <a:pt x="20618" y="12825"/>
                  <a:pt x="19636" y="12825"/>
                </a:cubicBezTo>
                <a:close/>
              </a:path>
            </a:pathLst>
          </a:custGeom>
          <a:solidFill>
            <a:srgbClr val="F3F3F3"/>
          </a:solidFill>
          <a:ln w="12700">
            <a:miter lim="400000"/>
          </a:ln>
        </p:spPr>
        <p:txBody>
          <a:bodyPr lIns="22860" rIns="22860"/>
          <a:lstStyle/>
          <a:p>
            <a:pPr defTabSz="1218565">
              <a:defRPr sz="480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/>
          </a:p>
        </p:txBody>
      </p:sp>
      <p:sp>
        <p:nvSpPr>
          <p:cNvPr id="16" name="稻壳儿春秋广告/盗版必究        原创来源：http://chn.docer.com/works?userid=199329941#!/work_time"/>
          <p:cNvSpPr/>
          <p:nvPr/>
        </p:nvSpPr>
        <p:spPr>
          <a:xfrm>
            <a:off x="4990359" y="3406633"/>
            <a:ext cx="586208" cy="6041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19" y="13500"/>
                </a:moveTo>
                <a:cubicBezTo>
                  <a:pt x="16026" y="13500"/>
                  <a:pt x="14632" y="14175"/>
                  <a:pt x="13935" y="15356"/>
                </a:cubicBezTo>
                <a:cubicBezTo>
                  <a:pt x="7839" y="12656"/>
                  <a:pt x="7839" y="12656"/>
                  <a:pt x="7839" y="12656"/>
                </a:cubicBezTo>
                <a:cubicBezTo>
                  <a:pt x="8187" y="12150"/>
                  <a:pt x="8361" y="11475"/>
                  <a:pt x="8361" y="10800"/>
                </a:cubicBezTo>
                <a:cubicBezTo>
                  <a:pt x="8361" y="10125"/>
                  <a:pt x="8187" y="9619"/>
                  <a:pt x="8013" y="9113"/>
                </a:cubicBezTo>
                <a:cubicBezTo>
                  <a:pt x="14110" y="6412"/>
                  <a:pt x="14110" y="6412"/>
                  <a:pt x="14110" y="6412"/>
                </a:cubicBezTo>
                <a:cubicBezTo>
                  <a:pt x="14806" y="7425"/>
                  <a:pt x="16026" y="8100"/>
                  <a:pt x="17419" y="8100"/>
                </a:cubicBezTo>
                <a:cubicBezTo>
                  <a:pt x="19684" y="8100"/>
                  <a:pt x="21600" y="6244"/>
                  <a:pt x="21600" y="4050"/>
                </a:cubicBezTo>
                <a:cubicBezTo>
                  <a:pt x="21600" y="1856"/>
                  <a:pt x="19684" y="0"/>
                  <a:pt x="17419" y="0"/>
                </a:cubicBezTo>
                <a:cubicBezTo>
                  <a:pt x="15155" y="0"/>
                  <a:pt x="13239" y="1856"/>
                  <a:pt x="13239" y="4050"/>
                </a:cubicBezTo>
                <a:cubicBezTo>
                  <a:pt x="13239" y="4388"/>
                  <a:pt x="13239" y="4894"/>
                  <a:pt x="13413" y="5231"/>
                </a:cubicBezTo>
                <a:cubicBezTo>
                  <a:pt x="7142" y="7931"/>
                  <a:pt x="7142" y="7931"/>
                  <a:pt x="7142" y="7931"/>
                </a:cubicBezTo>
                <a:cubicBezTo>
                  <a:pt x="6445" y="7256"/>
                  <a:pt x="5400" y="6750"/>
                  <a:pt x="4181" y="6750"/>
                </a:cubicBezTo>
                <a:cubicBezTo>
                  <a:pt x="1916" y="6750"/>
                  <a:pt x="0" y="8606"/>
                  <a:pt x="0" y="10800"/>
                </a:cubicBezTo>
                <a:cubicBezTo>
                  <a:pt x="0" y="12994"/>
                  <a:pt x="1916" y="14850"/>
                  <a:pt x="4181" y="14850"/>
                </a:cubicBezTo>
                <a:cubicBezTo>
                  <a:pt x="5226" y="14850"/>
                  <a:pt x="6271" y="14513"/>
                  <a:pt x="6968" y="13838"/>
                </a:cubicBezTo>
                <a:cubicBezTo>
                  <a:pt x="13413" y="16538"/>
                  <a:pt x="13413" y="16538"/>
                  <a:pt x="13413" y="16538"/>
                </a:cubicBezTo>
                <a:cubicBezTo>
                  <a:pt x="13239" y="16875"/>
                  <a:pt x="13239" y="17213"/>
                  <a:pt x="13239" y="17550"/>
                </a:cubicBezTo>
                <a:cubicBezTo>
                  <a:pt x="13239" y="19744"/>
                  <a:pt x="15155" y="21600"/>
                  <a:pt x="17419" y="21600"/>
                </a:cubicBezTo>
                <a:cubicBezTo>
                  <a:pt x="19684" y="21600"/>
                  <a:pt x="21600" y="19744"/>
                  <a:pt x="21600" y="17550"/>
                </a:cubicBezTo>
                <a:cubicBezTo>
                  <a:pt x="21600" y="15356"/>
                  <a:pt x="19684" y="13500"/>
                  <a:pt x="17419" y="13500"/>
                </a:cubicBezTo>
                <a:close/>
                <a:moveTo>
                  <a:pt x="17419" y="1350"/>
                </a:moveTo>
                <a:cubicBezTo>
                  <a:pt x="18987" y="1350"/>
                  <a:pt x="20206" y="2531"/>
                  <a:pt x="20206" y="4050"/>
                </a:cubicBezTo>
                <a:cubicBezTo>
                  <a:pt x="20206" y="5569"/>
                  <a:pt x="18987" y="6750"/>
                  <a:pt x="17419" y="6750"/>
                </a:cubicBezTo>
                <a:cubicBezTo>
                  <a:pt x="15852" y="6750"/>
                  <a:pt x="14632" y="5569"/>
                  <a:pt x="14632" y="4050"/>
                </a:cubicBezTo>
                <a:cubicBezTo>
                  <a:pt x="14632" y="2531"/>
                  <a:pt x="15852" y="1350"/>
                  <a:pt x="17419" y="1350"/>
                </a:cubicBezTo>
                <a:close/>
                <a:moveTo>
                  <a:pt x="4181" y="13500"/>
                </a:moveTo>
                <a:cubicBezTo>
                  <a:pt x="2613" y="13500"/>
                  <a:pt x="1394" y="12319"/>
                  <a:pt x="1394" y="10800"/>
                </a:cubicBezTo>
                <a:cubicBezTo>
                  <a:pt x="1394" y="9281"/>
                  <a:pt x="2613" y="8100"/>
                  <a:pt x="4181" y="8100"/>
                </a:cubicBezTo>
                <a:cubicBezTo>
                  <a:pt x="5748" y="8100"/>
                  <a:pt x="6968" y="9281"/>
                  <a:pt x="6968" y="10800"/>
                </a:cubicBezTo>
                <a:cubicBezTo>
                  <a:pt x="6968" y="12319"/>
                  <a:pt x="5748" y="13500"/>
                  <a:pt x="4181" y="13500"/>
                </a:cubicBezTo>
                <a:close/>
                <a:moveTo>
                  <a:pt x="17419" y="20250"/>
                </a:moveTo>
                <a:cubicBezTo>
                  <a:pt x="15852" y="20250"/>
                  <a:pt x="14632" y="19069"/>
                  <a:pt x="14632" y="17550"/>
                </a:cubicBezTo>
                <a:cubicBezTo>
                  <a:pt x="14632" y="16031"/>
                  <a:pt x="15852" y="14850"/>
                  <a:pt x="17419" y="14850"/>
                </a:cubicBezTo>
                <a:cubicBezTo>
                  <a:pt x="18987" y="14850"/>
                  <a:pt x="20206" y="16031"/>
                  <a:pt x="20206" y="17550"/>
                </a:cubicBezTo>
                <a:cubicBezTo>
                  <a:pt x="20206" y="19069"/>
                  <a:pt x="18987" y="20250"/>
                  <a:pt x="17419" y="20250"/>
                </a:cubicBezTo>
                <a:close/>
              </a:path>
            </a:pathLst>
          </a:custGeom>
          <a:solidFill>
            <a:srgbClr val="F3F3F3"/>
          </a:solidFill>
          <a:ln w="12700">
            <a:miter lim="400000"/>
          </a:ln>
        </p:spPr>
        <p:txBody>
          <a:bodyPr lIns="22860" rIns="22860"/>
          <a:lstStyle/>
          <a:p>
            <a:pPr defTabSz="1218565">
              <a:defRPr sz="480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/>
          </a:p>
        </p:txBody>
      </p:sp>
      <p:sp>
        <p:nvSpPr>
          <p:cNvPr id="17" name="稻壳儿春秋广告/盗版必究        原创来源：http://chn.docer.com/works?userid=199329941#!/work_time"/>
          <p:cNvSpPr/>
          <p:nvPr/>
        </p:nvSpPr>
        <p:spPr>
          <a:xfrm>
            <a:off x="8231533" y="3407630"/>
            <a:ext cx="604152" cy="6021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406" y="13838"/>
                </a:moveTo>
                <a:cubicBezTo>
                  <a:pt x="19238" y="13838"/>
                  <a:pt x="19238" y="13838"/>
                  <a:pt x="19238" y="13838"/>
                </a:cubicBezTo>
                <a:cubicBezTo>
                  <a:pt x="19238" y="14175"/>
                  <a:pt x="19069" y="14344"/>
                  <a:pt x="18900" y="14681"/>
                </a:cubicBezTo>
                <a:cubicBezTo>
                  <a:pt x="19069" y="14850"/>
                  <a:pt x="19069" y="14850"/>
                  <a:pt x="19069" y="14850"/>
                </a:cubicBezTo>
                <a:cubicBezTo>
                  <a:pt x="19406" y="15188"/>
                  <a:pt x="19575" y="15694"/>
                  <a:pt x="19575" y="16369"/>
                </a:cubicBezTo>
                <a:cubicBezTo>
                  <a:pt x="19575" y="17044"/>
                  <a:pt x="19238" y="17550"/>
                  <a:pt x="18900" y="18056"/>
                </a:cubicBezTo>
                <a:cubicBezTo>
                  <a:pt x="18056" y="18900"/>
                  <a:pt x="18056" y="18900"/>
                  <a:pt x="18056" y="18900"/>
                </a:cubicBezTo>
                <a:cubicBezTo>
                  <a:pt x="17550" y="19406"/>
                  <a:pt x="16875" y="19575"/>
                  <a:pt x="16369" y="19575"/>
                </a:cubicBezTo>
                <a:cubicBezTo>
                  <a:pt x="15694" y="19575"/>
                  <a:pt x="15188" y="19406"/>
                  <a:pt x="14850" y="19069"/>
                </a:cubicBezTo>
                <a:cubicBezTo>
                  <a:pt x="14681" y="18900"/>
                  <a:pt x="14681" y="18900"/>
                  <a:pt x="14681" y="18900"/>
                </a:cubicBezTo>
                <a:cubicBezTo>
                  <a:pt x="14344" y="19069"/>
                  <a:pt x="14175" y="19237"/>
                  <a:pt x="13838" y="19237"/>
                </a:cubicBezTo>
                <a:cubicBezTo>
                  <a:pt x="13838" y="19406"/>
                  <a:pt x="13838" y="19406"/>
                  <a:pt x="13838" y="19406"/>
                </a:cubicBezTo>
                <a:cubicBezTo>
                  <a:pt x="13669" y="20588"/>
                  <a:pt x="12656" y="21600"/>
                  <a:pt x="11475" y="21600"/>
                </a:cubicBezTo>
                <a:cubicBezTo>
                  <a:pt x="10125" y="21600"/>
                  <a:pt x="10125" y="21600"/>
                  <a:pt x="10125" y="21600"/>
                </a:cubicBezTo>
                <a:cubicBezTo>
                  <a:pt x="8944" y="21600"/>
                  <a:pt x="7931" y="20588"/>
                  <a:pt x="7762" y="19406"/>
                </a:cubicBezTo>
                <a:cubicBezTo>
                  <a:pt x="7762" y="19237"/>
                  <a:pt x="7762" y="19237"/>
                  <a:pt x="7762" y="19237"/>
                </a:cubicBezTo>
                <a:cubicBezTo>
                  <a:pt x="7425" y="19237"/>
                  <a:pt x="7256" y="19069"/>
                  <a:pt x="6919" y="18900"/>
                </a:cubicBezTo>
                <a:cubicBezTo>
                  <a:pt x="6750" y="19069"/>
                  <a:pt x="6750" y="19069"/>
                  <a:pt x="6750" y="19069"/>
                </a:cubicBezTo>
                <a:cubicBezTo>
                  <a:pt x="6412" y="19406"/>
                  <a:pt x="5906" y="19575"/>
                  <a:pt x="5231" y="19575"/>
                </a:cubicBezTo>
                <a:cubicBezTo>
                  <a:pt x="4725" y="19575"/>
                  <a:pt x="4050" y="19406"/>
                  <a:pt x="3544" y="18900"/>
                </a:cubicBezTo>
                <a:cubicBezTo>
                  <a:pt x="2700" y="18056"/>
                  <a:pt x="2700" y="18056"/>
                  <a:pt x="2700" y="18056"/>
                </a:cubicBezTo>
                <a:cubicBezTo>
                  <a:pt x="2363" y="17550"/>
                  <a:pt x="2025" y="17044"/>
                  <a:pt x="2025" y="16369"/>
                </a:cubicBezTo>
                <a:cubicBezTo>
                  <a:pt x="2025" y="15694"/>
                  <a:pt x="2194" y="15188"/>
                  <a:pt x="2531" y="14850"/>
                </a:cubicBezTo>
                <a:cubicBezTo>
                  <a:pt x="2700" y="14681"/>
                  <a:pt x="2700" y="14681"/>
                  <a:pt x="2700" y="14681"/>
                </a:cubicBezTo>
                <a:cubicBezTo>
                  <a:pt x="2531" y="14344"/>
                  <a:pt x="2363" y="14175"/>
                  <a:pt x="2363" y="13838"/>
                </a:cubicBezTo>
                <a:cubicBezTo>
                  <a:pt x="2194" y="13838"/>
                  <a:pt x="2194" y="13838"/>
                  <a:pt x="2194" y="13838"/>
                </a:cubicBezTo>
                <a:cubicBezTo>
                  <a:pt x="1012" y="13669"/>
                  <a:pt x="0" y="12656"/>
                  <a:pt x="0" y="11475"/>
                </a:cubicBezTo>
                <a:cubicBezTo>
                  <a:pt x="0" y="10294"/>
                  <a:pt x="0" y="10294"/>
                  <a:pt x="0" y="10294"/>
                </a:cubicBezTo>
                <a:cubicBezTo>
                  <a:pt x="0" y="8944"/>
                  <a:pt x="1012" y="7931"/>
                  <a:pt x="2194" y="7762"/>
                </a:cubicBezTo>
                <a:cubicBezTo>
                  <a:pt x="2363" y="7762"/>
                  <a:pt x="2363" y="7762"/>
                  <a:pt x="2363" y="7762"/>
                </a:cubicBezTo>
                <a:cubicBezTo>
                  <a:pt x="2363" y="7425"/>
                  <a:pt x="2531" y="7256"/>
                  <a:pt x="2700" y="6919"/>
                </a:cubicBezTo>
                <a:cubicBezTo>
                  <a:pt x="2531" y="6750"/>
                  <a:pt x="2531" y="6750"/>
                  <a:pt x="2531" y="6750"/>
                </a:cubicBezTo>
                <a:cubicBezTo>
                  <a:pt x="2194" y="6412"/>
                  <a:pt x="2025" y="5906"/>
                  <a:pt x="2025" y="5231"/>
                </a:cubicBezTo>
                <a:cubicBezTo>
                  <a:pt x="2025" y="4725"/>
                  <a:pt x="2363" y="4050"/>
                  <a:pt x="2700" y="3544"/>
                </a:cubicBezTo>
                <a:cubicBezTo>
                  <a:pt x="3544" y="2700"/>
                  <a:pt x="3544" y="2700"/>
                  <a:pt x="3544" y="2700"/>
                </a:cubicBezTo>
                <a:cubicBezTo>
                  <a:pt x="4050" y="2362"/>
                  <a:pt x="4725" y="2025"/>
                  <a:pt x="5231" y="2025"/>
                </a:cubicBezTo>
                <a:cubicBezTo>
                  <a:pt x="5906" y="2025"/>
                  <a:pt x="6412" y="2194"/>
                  <a:pt x="6750" y="2531"/>
                </a:cubicBezTo>
                <a:cubicBezTo>
                  <a:pt x="6919" y="2700"/>
                  <a:pt x="6919" y="2700"/>
                  <a:pt x="6919" y="2700"/>
                </a:cubicBezTo>
                <a:cubicBezTo>
                  <a:pt x="7256" y="2531"/>
                  <a:pt x="7425" y="2531"/>
                  <a:pt x="7762" y="2362"/>
                </a:cubicBezTo>
                <a:cubicBezTo>
                  <a:pt x="7762" y="2194"/>
                  <a:pt x="7762" y="2194"/>
                  <a:pt x="7762" y="2194"/>
                </a:cubicBezTo>
                <a:cubicBezTo>
                  <a:pt x="7931" y="1012"/>
                  <a:pt x="8944" y="0"/>
                  <a:pt x="10125" y="0"/>
                </a:cubicBezTo>
                <a:cubicBezTo>
                  <a:pt x="11475" y="0"/>
                  <a:pt x="11475" y="0"/>
                  <a:pt x="11475" y="0"/>
                </a:cubicBezTo>
                <a:cubicBezTo>
                  <a:pt x="12656" y="0"/>
                  <a:pt x="13669" y="1012"/>
                  <a:pt x="13838" y="2194"/>
                </a:cubicBezTo>
                <a:cubicBezTo>
                  <a:pt x="13838" y="2362"/>
                  <a:pt x="13838" y="2362"/>
                  <a:pt x="13838" y="2362"/>
                </a:cubicBezTo>
                <a:cubicBezTo>
                  <a:pt x="14175" y="2531"/>
                  <a:pt x="14344" y="2531"/>
                  <a:pt x="14681" y="2700"/>
                </a:cubicBezTo>
                <a:cubicBezTo>
                  <a:pt x="14850" y="2531"/>
                  <a:pt x="14850" y="2531"/>
                  <a:pt x="14850" y="2531"/>
                </a:cubicBezTo>
                <a:cubicBezTo>
                  <a:pt x="15188" y="2194"/>
                  <a:pt x="15694" y="2025"/>
                  <a:pt x="16369" y="2025"/>
                </a:cubicBezTo>
                <a:cubicBezTo>
                  <a:pt x="16875" y="2025"/>
                  <a:pt x="17550" y="2362"/>
                  <a:pt x="18056" y="2700"/>
                </a:cubicBezTo>
                <a:cubicBezTo>
                  <a:pt x="18900" y="3544"/>
                  <a:pt x="18900" y="3544"/>
                  <a:pt x="18900" y="3544"/>
                </a:cubicBezTo>
                <a:cubicBezTo>
                  <a:pt x="19238" y="4050"/>
                  <a:pt x="19575" y="4725"/>
                  <a:pt x="19575" y="5231"/>
                </a:cubicBezTo>
                <a:cubicBezTo>
                  <a:pt x="19575" y="5906"/>
                  <a:pt x="19406" y="6412"/>
                  <a:pt x="19069" y="6919"/>
                </a:cubicBezTo>
                <a:cubicBezTo>
                  <a:pt x="18900" y="6919"/>
                  <a:pt x="18900" y="6919"/>
                  <a:pt x="18900" y="6919"/>
                </a:cubicBezTo>
                <a:cubicBezTo>
                  <a:pt x="19069" y="7256"/>
                  <a:pt x="19238" y="7594"/>
                  <a:pt x="19238" y="7762"/>
                </a:cubicBezTo>
                <a:cubicBezTo>
                  <a:pt x="19406" y="7762"/>
                  <a:pt x="19406" y="7762"/>
                  <a:pt x="19406" y="7762"/>
                </a:cubicBezTo>
                <a:cubicBezTo>
                  <a:pt x="20588" y="7931"/>
                  <a:pt x="21600" y="8944"/>
                  <a:pt x="21600" y="10294"/>
                </a:cubicBezTo>
                <a:cubicBezTo>
                  <a:pt x="21600" y="11475"/>
                  <a:pt x="21600" y="11475"/>
                  <a:pt x="21600" y="11475"/>
                </a:cubicBezTo>
                <a:cubicBezTo>
                  <a:pt x="21600" y="12656"/>
                  <a:pt x="20588" y="13669"/>
                  <a:pt x="19406" y="13838"/>
                </a:cubicBezTo>
                <a:close/>
                <a:moveTo>
                  <a:pt x="20250" y="10294"/>
                </a:moveTo>
                <a:cubicBezTo>
                  <a:pt x="20250" y="9619"/>
                  <a:pt x="19744" y="9112"/>
                  <a:pt x="19069" y="9112"/>
                </a:cubicBezTo>
                <a:cubicBezTo>
                  <a:pt x="18225" y="8775"/>
                  <a:pt x="18225" y="8775"/>
                  <a:pt x="18225" y="8775"/>
                </a:cubicBezTo>
                <a:cubicBezTo>
                  <a:pt x="18056" y="8100"/>
                  <a:pt x="17719" y="7594"/>
                  <a:pt x="17550" y="7087"/>
                </a:cubicBezTo>
                <a:cubicBezTo>
                  <a:pt x="17888" y="6244"/>
                  <a:pt x="17888" y="6244"/>
                  <a:pt x="17888" y="6244"/>
                </a:cubicBezTo>
                <a:cubicBezTo>
                  <a:pt x="18394" y="5737"/>
                  <a:pt x="18394" y="5062"/>
                  <a:pt x="17888" y="4556"/>
                </a:cubicBezTo>
                <a:cubicBezTo>
                  <a:pt x="17044" y="3712"/>
                  <a:pt x="17044" y="3712"/>
                  <a:pt x="17044" y="3712"/>
                </a:cubicBezTo>
                <a:cubicBezTo>
                  <a:pt x="16875" y="3544"/>
                  <a:pt x="16706" y="3206"/>
                  <a:pt x="16369" y="3206"/>
                </a:cubicBezTo>
                <a:cubicBezTo>
                  <a:pt x="16031" y="3206"/>
                  <a:pt x="15694" y="3544"/>
                  <a:pt x="15356" y="3712"/>
                </a:cubicBezTo>
                <a:cubicBezTo>
                  <a:pt x="14513" y="4219"/>
                  <a:pt x="14513" y="4219"/>
                  <a:pt x="14513" y="4219"/>
                </a:cubicBezTo>
                <a:cubicBezTo>
                  <a:pt x="14006" y="3881"/>
                  <a:pt x="13500" y="3544"/>
                  <a:pt x="12825" y="3375"/>
                </a:cubicBezTo>
                <a:cubicBezTo>
                  <a:pt x="12656" y="2531"/>
                  <a:pt x="12656" y="2531"/>
                  <a:pt x="12656" y="2531"/>
                </a:cubicBezTo>
                <a:cubicBezTo>
                  <a:pt x="12656" y="1856"/>
                  <a:pt x="11981" y="1350"/>
                  <a:pt x="11306" y="1350"/>
                </a:cubicBezTo>
                <a:cubicBezTo>
                  <a:pt x="10294" y="1350"/>
                  <a:pt x="10294" y="1350"/>
                  <a:pt x="10294" y="1350"/>
                </a:cubicBezTo>
                <a:cubicBezTo>
                  <a:pt x="9619" y="1350"/>
                  <a:pt x="8944" y="1856"/>
                  <a:pt x="8944" y="2531"/>
                </a:cubicBezTo>
                <a:cubicBezTo>
                  <a:pt x="8775" y="3375"/>
                  <a:pt x="8775" y="3375"/>
                  <a:pt x="8775" y="3375"/>
                </a:cubicBezTo>
                <a:cubicBezTo>
                  <a:pt x="8100" y="3544"/>
                  <a:pt x="7594" y="3712"/>
                  <a:pt x="6919" y="4050"/>
                </a:cubicBezTo>
                <a:cubicBezTo>
                  <a:pt x="6075" y="3544"/>
                  <a:pt x="6075" y="3544"/>
                  <a:pt x="6075" y="3544"/>
                </a:cubicBezTo>
                <a:cubicBezTo>
                  <a:pt x="5906" y="3375"/>
                  <a:pt x="5738" y="3375"/>
                  <a:pt x="5400" y="3375"/>
                </a:cubicBezTo>
                <a:cubicBezTo>
                  <a:pt x="5062" y="3375"/>
                  <a:pt x="4725" y="3544"/>
                  <a:pt x="4556" y="3712"/>
                </a:cubicBezTo>
                <a:cubicBezTo>
                  <a:pt x="3713" y="4556"/>
                  <a:pt x="3713" y="4556"/>
                  <a:pt x="3713" y="4556"/>
                </a:cubicBezTo>
                <a:cubicBezTo>
                  <a:pt x="3206" y="5062"/>
                  <a:pt x="3206" y="5737"/>
                  <a:pt x="3713" y="6244"/>
                </a:cubicBezTo>
                <a:cubicBezTo>
                  <a:pt x="4050" y="7087"/>
                  <a:pt x="4050" y="7087"/>
                  <a:pt x="4050" y="7087"/>
                </a:cubicBezTo>
                <a:cubicBezTo>
                  <a:pt x="3881" y="7594"/>
                  <a:pt x="3544" y="8100"/>
                  <a:pt x="3375" y="8775"/>
                </a:cubicBezTo>
                <a:cubicBezTo>
                  <a:pt x="2531" y="9112"/>
                  <a:pt x="2531" y="9112"/>
                  <a:pt x="2531" y="9112"/>
                </a:cubicBezTo>
                <a:cubicBezTo>
                  <a:pt x="1856" y="9112"/>
                  <a:pt x="1350" y="9619"/>
                  <a:pt x="1350" y="10294"/>
                </a:cubicBezTo>
                <a:cubicBezTo>
                  <a:pt x="1350" y="11475"/>
                  <a:pt x="1350" y="11475"/>
                  <a:pt x="1350" y="11475"/>
                </a:cubicBezTo>
                <a:cubicBezTo>
                  <a:pt x="1350" y="11981"/>
                  <a:pt x="1856" y="12656"/>
                  <a:pt x="2531" y="12656"/>
                </a:cubicBezTo>
                <a:cubicBezTo>
                  <a:pt x="3375" y="12825"/>
                  <a:pt x="3375" y="12825"/>
                  <a:pt x="3375" y="12825"/>
                </a:cubicBezTo>
                <a:cubicBezTo>
                  <a:pt x="3544" y="13500"/>
                  <a:pt x="3881" y="14006"/>
                  <a:pt x="4050" y="14512"/>
                </a:cubicBezTo>
                <a:cubicBezTo>
                  <a:pt x="3713" y="15356"/>
                  <a:pt x="3713" y="15356"/>
                  <a:pt x="3713" y="15356"/>
                </a:cubicBezTo>
                <a:cubicBezTo>
                  <a:pt x="3206" y="15862"/>
                  <a:pt x="3206" y="16706"/>
                  <a:pt x="3713" y="17044"/>
                </a:cubicBezTo>
                <a:cubicBezTo>
                  <a:pt x="4556" y="17887"/>
                  <a:pt x="4556" y="17887"/>
                  <a:pt x="4556" y="17887"/>
                </a:cubicBezTo>
                <a:cubicBezTo>
                  <a:pt x="4725" y="18225"/>
                  <a:pt x="5062" y="18225"/>
                  <a:pt x="5400" y="18225"/>
                </a:cubicBezTo>
                <a:cubicBezTo>
                  <a:pt x="5738" y="18225"/>
                  <a:pt x="5906" y="18225"/>
                  <a:pt x="6244" y="17887"/>
                </a:cubicBezTo>
                <a:cubicBezTo>
                  <a:pt x="7088" y="17550"/>
                  <a:pt x="7088" y="17550"/>
                  <a:pt x="7088" y="17550"/>
                </a:cubicBezTo>
                <a:cubicBezTo>
                  <a:pt x="7594" y="17887"/>
                  <a:pt x="8100" y="18056"/>
                  <a:pt x="8775" y="18225"/>
                </a:cubicBezTo>
                <a:cubicBezTo>
                  <a:pt x="8944" y="19069"/>
                  <a:pt x="8944" y="19069"/>
                  <a:pt x="8944" y="19069"/>
                </a:cubicBezTo>
                <a:cubicBezTo>
                  <a:pt x="8944" y="19744"/>
                  <a:pt x="9619" y="20250"/>
                  <a:pt x="10294" y="20250"/>
                </a:cubicBezTo>
                <a:cubicBezTo>
                  <a:pt x="11306" y="20250"/>
                  <a:pt x="11306" y="20250"/>
                  <a:pt x="11306" y="20250"/>
                </a:cubicBezTo>
                <a:cubicBezTo>
                  <a:pt x="11981" y="20250"/>
                  <a:pt x="12656" y="19744"/>
                  <a:pt x="12656" y="19069"/>
                </a:cubicBezTo>
                <a:cubicBezTo>
                  <a:pt x="12825" y="18225"/>
                  <a:pt x="12825" y="18225"/>
                  <a:pt x="12825" y="18225"/>
                </a:cubicBezTo>
                <a:cubicBezTo>
                  <a:pt x="13500" y="18056"/>
                  <a:pt x="14006" y="17887"/>
                  <a:pt x="14513" y="17550"/>
                </a:cubicBezTo>
                <a:cubicBezTo>
                  <a:pt x="15356" y="17887"/>
                  <a:pt x="15356" y="17887"/>
                  <a:pt x="15356" y="17887"/>
                </a:cubicBezTo>
                <a:cubicBezTo>
                  <a:pt x="15694" y="18225"/>
                  <a:pt x="15862" y="18225"/>
                  <a:pt x="16200" y="18225"/>
                </a:cubicBezTo>
                <a:cubicBezTo>
                  <a:pt x="16538" y="18225"/>
                  <a:pt x="16875" y="18225"/>
                  <a:pt x="17044" y="17887"/>
                </a:cubicBezTo>
                <a:cubicBezTo>
                  <a:pt x="17888" y="17044"/>
                  <a:pt x="17888" y="17044"/>
                  <a:pt x="17888" y="17044"/>
                </a:cubicBezTo>
                <a:cubicBezTo>
                  <a:pt x="18394" y="16706"/>
                  <a:pt x="18394" y="15862"/>
                  <a:pt x="17888" y="15356"/>
                </a:cubicBezTo>
                <a:cubicBezTo>
                  <a:pt x="17550" y="14512"/>
                  <a:pt x="17550" y="14512"/>
                  <a:pt x="17550" y="14512"/>
                </a:cubicBezTo>
                <a:cubicBezTo>
                  <a:pt x="17719" y="14006"/>
                  <a:pt x="18056" y="13500"/>
                  <a:pt x="18225" y="12825"/>
                </a:cubicBezTo>
                <a:cubicBezTo>
                  <a:pt x="19069" y="12656"/>
                  <a:pt x="19069" y="12656"/>
                  <a:pt x="19069" y="12656"/>
                </a:cubicBezTo>
                <a:cubicBezTo>
                  <a:pt x="19744" y="12656"/>
                  <a:pt x="20250" y="11981"/>
                  <a:pt x="20250" y="11475"/>
                </a:cubicBezTo>
                <a:cubicBezTo>
                  <a:pt x="20250" y="10294"/>
                  <a:pt x="20250" y="10294"/>
                  <a:pt x="20250" y="10294"/>
                </a:cubicBezTo>
                <a:close/>
                <a:moveTo>
                  <a:pt x="10800" y="14175"/>
                </a:moveTo>
                <a:cubicBezTo>
                  <a:pt x="8944" y="14175"/>
                  <a:pt x="7425" y="12656"/>
                  <a:pt x="7425" y="10800"/>
                </a:cubicBezTo>
                <a:cubicBezTo>
                  <a:pt x="7425" y="8944"/>
                  <a:pt x="8944" y="7425"/>
                  <a:pt x="10800" y="7425"/>
                </a:cubicBezTo>
                <a:cubicBezTo>
                  <a:pt x="12656" y="7425"/>
                  <a:pt x="14175" y="8944"/>
                  <a:pt x="14175" y="10800"/>
                </a:cubicBezTo>
                <a:cubicBezTo>
                  <a:pt x="14175" y="12656"/>
                  <a:pt x="12656" y="14175"/>
                  <a:pt x="10800" y="14175"/>
                </a:cubicBezTo>
                <a:close/>
                <a:moveTo>
                  <a:pt x="10800" y="8775"/>
                </a:moveTo>
                <a:cubicBezTo>
                  <a:pt x="9619" y="8775"/>
                  <a:pt x="8775" y="9619"/>
                  <a:pt x="8775" y="10800"/>
                </a:cubicBezTo>
                <a:cubicBezTo>
                  <a:pt x="8775" y="11981"/>
                  <a:pt x="9619" y="12825"/>
                  <a:pt x="10800" y="12825"/>
                </a:cubicBezTo>
                <a:cubicBezTo>
                  <a:pt x="11981" y="12825"/>
                  <a:pt x="12825" y="11981"/>
                  <a:pt x="12825" y="10800"/>
                </a:cubicBezTo>
                <a:cubicBezTo>
                  <a:pt x="12825" y="9619"/>
                  <a:pt x="11981" y="8775"/>
                  <a:pt x="10800" y="8775"/>
                </a:cubicBezTo>
                <a:close/>
              </a:path>
            </a:pathLst>
          </a:custGeom>
          <a:solidFill>
            <a:srgbClr val="F3F3F3"/>
          </a:solidFill>
          <a:ln w="12700">
            <a:miter lim="400000"/>
          </a:ln>
        </p:spPr>
        <p:txBody>
          <a:bodyPr lIns="22860" rIns="22860"/>
          <a:lstStyle/>
          <a:p>
            <a:pPr defTabSz="1218565">
              <a:defRPr sz="480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/>
          </a:p>
        </p:txBody>
      </p:sp>
      <p:sp>
        <p:nvSpPr>
          <p:cNvPr id="18" name="稻壳儿春秋广告/盗版必究        原创来源：http://chn.docer.com/works?userid=199329941#!/work_time"/>
          <p:cNvSpPr/>
          <p:nvPr/>
        </p:nvSpPr>
        <p:spPr>
          <a:xfrm>
            <a:off x="3394199" y="3407630"/>
            <a:ext cx="528384" cy="6021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257" y="7425"/>
                </a:moveTo>
                <a:cubicBezTo>
                  <a:pt x="4629" y="7425"/>
                  <a:pt x="4629" y="7425"/>
                  <a:pt x="4629" y="7425"/>
                </a:cubicBezTo>
                <a:cubicBezTo>
                  <a:pt x="4629" y="8775"/>
                  <a:pt x="4629" y="8775"/>
                  <a:pt x="4629" y="8775"/>
                </a:cubicBezTo>
                <a:cubicBezTo>
                  <a:pt x="9257" y="8775"/>
                  <a:pt x="9257" y="8775"/>
                  <a:pt x="9257" y="8775"/>
                </a:cubicBezTo>
                <a:cubicBezTo>
                  <a:pt x="9257" y="7425"/>
                  <a:pt x="9257" y="7425"/>
                  <a:pt x="9257" y="7425"/>
                </a:cubicBezTo>
                <a:close/>
                <a:moveTo>
                  <a:pt x="9257" y="4725"/>
                </a:moveTo>
                <a:cubicBezTo>
                  <a:pt x="4629" y="4725"/>
                  <a:pt x="4629" y="4725"/>
                  <a:pt x="4629" y="4725"/>
                </a:cubicBezTo>
                <a:cubicBezTo>
                  <a:pt x="4629" y="6075"/>
                  <a:pt x="4629" y="6075"/>
                  <a:pt x="4629" y="6075"/>
                </a:cubicBezTo>
                <a:cubicBezTo>
                  <a:pt x="9257" y="6075"/>
                  <a:pt x="9257" y="6075"/>
                  <a:pt x="9257" y="6075"/>
                </a:cubicBezTo>
                <a:cubicBezTo>
                  <a:pt x="9257" y="4725"/>
                  <a:pt x="9257" y="4725"/>
                  <a:pt x="9257" y="4725"/>
                </a:cubicBezTo>
                <a:close/>
                <a:moveTo>
                  <a:pt x="4629" y="11475"/>
                </a:moveTo>
                <a:cubicBezTo>
                  <a:pt x="16971" y="11475"/>
                  <a:pt x="16971" y="11475"/>
                  <a:pt x="16971" y="11475"/>
                </a:cubicBezTo>
                <a:cubicBezTo>
                  <a:pt x="16971" y="10125"/>
                  <a:pt x="16971" y="10125"/>
                  <a:pt x="16971" y="10125"/>
                </a:cubicBezTo>
                <a:cubicBezTo>
                  <a:pt x="4629" y="10125"/>
                  <a:pt x="4629" y="10125"/>
                  <a:pt x="4629" y="10125"/>
                </a:cubicBezTo>
                <a:cubicBezTo>
                  <a:pt x="4629" y="11475"/>
                  <a:pt x="4629" y="11475"/>
                  <a:pt x="4629" y="11475"/>
                </a:cubicBezTo>
                <a:close/>
                <a:moveTo>
                  <a:pt x="14657" y="0"/>
                </a:moveTo>
                <a:cubicBezTo>
                  <a:pt x="2314" y="0"/>
                  <a:pt x="2314" y="0"/>
                  <a:pt x="2314" y="0"/>
                </a:cubicBezTo>
                <a:cubicBezTo>
                  <a:pt x="964" y="0"/>
                  <a:pt x="0" y="844"/>
                  <a:pt x="0" y="2025"/>
                </a:cubicBezTo>
                <a:cubicBezTo>
                  <a:pt x="0" y="19575"/>
                  <a:pt x="0" y="19575"/>
                  <a:pt x="0" y="19575"/>
                </a:cubicBezTo>
                <a:cubicBezTo>
                  <a:pt x="0" y="20756"/>
                  <a:pt x="964" y="21600"/>
                  <a:pt x="2314" y="21600"/>
                </a:cubicBezTo>
                <a:cubicBezTo>
                  <a:pt x="19286" y="21600"/>
                  <a:pt x="19286" y="21600"/>
                  <a:pt x="19286" y="21600"/>
                </a:cubicBezTo>
                <a:cubicBezTo>
                  <a:pt x="20636" y="21600"/>
                  <a:pt x="21600" y="20756"/>
                  <a:pt x="21600" y="19575"/>
                </a:cubicBezTo>
                <a:cubicBezTo>
                  <a:pt x="21600" y="6075"/>
                  <a:pt x="21600" y="6075"/>
                  <a:pt x="21600" y="6075"/>
                </a:cubicBezTo>
                <a:cubicBezTo>
                  <a:pt x="14657" y="0"/>
                  <a:pt x="14657" y="0"/>
                  <a:pt x="14657" y="0"/>
                </a:cubicBezTo>
                <a:close/>
                <a:moveTo>
                  <a:pt x="14657" y="2025"/>
                </a:moveTo>
                <a:cubicBezTo>
                  <a:pt x="19286" y="6075"/>
                  <a:pt x="19286" y="6075"/>
                  <a:pt x="19286" y="6075"/>
                </a:cubicBezTo>
                <a:cubicBezTo>
                  <a:pt x="16200" y="6075"/>
                  <a:pt x="16200" y="6075"/>
                  <a:pt x="16200" y="6075"/>
                </a:cubicBezTo>
                <a:cubicBezTo>
                  <a:pt x="15429" y="6075"/>
                  <a:pt x="14657" y="5569"/>
                  <a:pt x="14657" y="4725"/>
                </a:cubicBezTo>
                <a:cubicBezTo>
                  <a:pt x="14657" y="2025"/>
                  <a:pt x="14657" y="2025"/>
                  <a:pt x="14657" y="2025"/>
                </a:cubicBezTo>
                <a:close/>
                <a:moveTo>
                  <a:pt x="20057" y="18900"/>
                </a:moveTo>
                <a:cubicBezTo>
                  <a:pt x="20057" y="19744"/>
                  <a:pt x="19286" y="20250"/>
                  <a:pt x="18514" y="20250"/>
                </a:cubicBezTo>
                <a:cubicBezTo>
                  <a:pt x="3086" y="20250"/>
                  <a:pt x="3086" y="20250"/>
                  <a:pt x="3086" y="20250"/>
                </a:cubicBezTo>
                <a:cubicBezTo>
                  <a:pt x="2314" y="20250"/>
                  <a:pt x="1543" y="19744"/>
                  <a:pt x="1543" y="18900"/>
                </a:cubicBezTo>
                <a:cubicBezTo>
                  <a:pt x="1543" y="2700"/>
                  <a:pt x="1543" y="2700"/>
                  <a:pt x="1543" y="2700"/>
                </a:cubicBezTo>
                <a:cubicBezTo>
                  <a:pt x="1543" y="2025"/>
                  <a:pt x="2314" y="1350"/>
                  <a:pt x="3086" y="1350"/>
                </a:cubicBezTo>
                <a:cubicBezTo>
                  <a:pt x="13114" y="1350"/>
                  <a:pt x="13114" y="1350"/>
                  <a:pt x="13114" y="1350"/>
                </a:cubicBezTo>
                <a:cubicBezTo>
                  <a:pt x="13114" y="5400"/>
                  <a:pt x="13114" y="5400"/>
                  <a:pt x="13114" y="5400"/>
                </a:cubicBezTo>
                <a:cubicBezTo>
                  <a:pt x="13114" y="6581"/>
                  <a:pt x="14079" y="7425"/>
                  <a:pt x="15429" y="7425"/>
                </a:cubicBezTo>
                <a:cubicBezTo>
                  <a:pt x="20057" y="7425"/>
                  <a:pt x="20057" y="7425"/>
                  <a:pt x="20057" y="7425"/>
                </a:cubicBezTo>
                <a:cubicBezTo>
                  <a:pt x="20057" y="18900"/>
                  <a:pt x="20057" y="18900"/>
                  <a:pt x="20057" y="18900"/>
                </a:cubicBezTo>
                <a:close/>
                <a:moveTo>
                  <a:pt x="4629" y="14175"/>
                </a:moveTo>
                <a:cubicBezTo>
                  <a:pt x="16971" y="14175"/>
                  <a:pt x="16971" y="14175"/>
                  <a:pt x="16971" y="14175"/>
                </a:cubicBezTo>
                <a:cubicBezTo>
                  <a:pt x="16971" y="12825"/>
                  <a:pt x="16971" y="12825"/>
                  <a:pt x="16971" y="12825"/>
                </a:cubicBezTo>
                <a:cubicBezTo>
                  <a:pt x="4629" y="12825"/>
                  <a:pt x="4629" y="12825"/>
                  <a:pt x="4629" y="12825"/>
                </a:cubicBezTo>
                <a:cubicBezTo>
                  <a:pt x="4629" y="14175"/>
                  <a:pt x="4629" y="14175"/>
                  <a:pt x="4629" y="14175"/>
                </a:cubicBezTo>
                <a:close/>
                <a:moveTo>
                  <a:pt x="4629" y="16875"/>
                </a:moveTo>
                <a:cubicBezTo>
                  <a:pt x="16971" y="16875"/>
                  <a:pt x="16971" y="16875"/>
                  <a:pt x="16971" y="16875"/>
                </a:cubicBezTo>
                <a:cubicBezTo>
                  <a:pt x="16971" y="15525"/>
                  <a:pt x="16971" y="15525"/>
                  <a:pt x="16971" y="15525"/>
                </a:cubicBezTo>
                <a:cubicBezTo>
                  <a:pt x="4629" y="15525"/>
                  <a:pt x="4629" y="15525"/>
                  <a:pt x="4629" y="15525"/>
                </a:cubicBezTo>
                <a:cubicBezTo>
                  <a:pt x="4629" y="16875"/>
                  <a:pt x="4629" y="16875"/>
                  <a:pt x="4629" y="16875"/>
                </a:cubicBezTo>
                <a:close/>
              </a:path>
            </a:pathLst>
          </a:custGeom>
          <a:solidFill>
            <a:srgbClr val="F3F3F3"/>
          </a:solidFill>
          <a:ln w="12700">
            <a:miter lim="400000"/>
          </a:ln>
        </p:spPr>
        <p:txBody>
          <a:bodyPr lIns="22860" rIns="22860"/>
          <a:lstStyle/>
          <a:p>
            <a:pPr defTabSz="1218565">
              <a:defRPr sz="480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/>
          </a:p>
        </p:txBody>
      </p:sp>
      <p:sp>
        <p:nvSpPr>
          <p:cNvPr id="20" name="稻壳儿春秋广告/盗版必究        原创来源：http://chn.docer.com/works?userid=199329941#!/work_time"/>
          <p:cNvSpPr txBox="1"/>
          <p:nvPr/>
        </p:nvSpPr>
        <p:spPr>
          <a:xfrm>
            <a:off x="7706941" y="5253719"/>
            <a:ext cx="3142097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Easy to edit the template editor, have any questions contact Spring and Autumn in </a:t>
            </a:r>
            <a:r>
              <a:rPr lang="en-US" altLang="zh-CN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Bazhong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City, Sichuan Province ads.</a:t>
            </a:r>
          </a:p>
        </p:txBody>
      </p:sp>
      <p:sp>
        <p:nvSpPr>
          <p:cNvPr id="21" name="稻壳儿春秋广告/盗版必究        原创来源：http://chn.docer.com/works?userid=199329941#!/work_time"/>
          <p:cNvSpPr txBox="1"/>
          <p:nvPr/>
        </p:nvSpPr>
        <p:spPr>
          <a:xfrm>
            <a:off x="7706940" y="490803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2" name="稻壳儿春秋广告/盗版必究        原创来源：http://chn.docer.com/works?userid=199329941#!/work_time"/>
          <p:cNvSpPr txBox="1"/>
          <p:nvPr/>
        </p:nvSpPr>
        <p:spPr>
          <a:xfrm>
            <a:off x="1342962" y="5253719"/>
            <a:ext cx="3142097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Easy to edit the template editor, have any questions contact Spring and Autumn in </a:t>
            </a:r>
            <a:r>
              <a:rPr lang="en-US" altLang="zh-CN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Bazhong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City, Sichuan Province ads.</a:t>
            </a:r>
          </a:p>
        </p:txBody>
      </p:sp>
      <p:sp>
        <p:nvSpPr>
          <p:cNvPr id="23" name="稻壳儿春秋广告/盗版必究        原创来源：http://chn.docer.com/works?userid=199329941#!/work_time"/>
          <p:cNvSpPr txBox="1"/>
          <p:nvPr/>
        </p:nvSpPr>
        <p:spPr>
          <a:xfrm>
            <a:off x="3377063" y="490803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4" name="稻壳儿春秋广告/盗版必究        原创来源：http://chn.docer.com/works?userid=199329941#!/work_time"/>
          <p:cNvSpPr txBox="1"/>
          <p:nvPr/>
        </p:nvSpPr>
        <p:spPr>
          <a:xfrm>
            <a:off x="7706941" y="1756875"/>
            <a:ext cx="3142097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Easy to edit the template editor, have any questions contact Spring and Autumn in </a:t>
            </a:r>
            <a:r>
              <a:rPr lang="en-US" altLang="zh-CN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Bazhong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City, Sichuan Province ads.</a:t>
            </a:r>
          </a:p>
        </p:txBody>
      </p:sp>
      <p:sp>
        <p:nvSpPr>
          <p:cNvPr id="25" name="稻壳儿春秋广告/盗版必究        原创来源：http://chn.docer.com/works?userid=199329941#!/work_time"/>
          <p:cNvSpPr txBox="1"/>
          <p:nvPr/>
        </p:nvSpPr>
        <p:spPr>
          <a:xfrm>
            <a:off x="7706940" y="141118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6" name="稻壳儿春秋广告/盗版必究        原创来源：http://chn.docer.com/works?userid=199329941#!/work_time"/>
          <p:cNvSpPr txBox="1"/>
          <p:nvPr/>
        </p:nvSpPr>
        <p:spPr>
          <a:xfrm>
            <a:off x="1342962" y="1756875"/>
            <a:ext cx="3142097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Easy to edit the template editor, have any questions contact Spring and Autumn in </a:t>
            </a:r>
            <a:r>
              <a:rPr lang="en-US" altLang="zh-CN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Bazhong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City, Sichuan Province ads.</a:t>
            </a:r>
          </a:p>
        </p:txBody>
      </p:sp>
      <p:sp>
        <p:nvSpPr>
          <p:cNvPr id="27" name="稻壳儿春秋广告/盗版必究        原创来源：http://chn.docer.com/works?userid=199329941#!/work_time"/>
          <p:cNvSpPr txBox="1"/>
          <p:nvPr/>
        </p:nvSpPr>
        <p:spPr>
          <a:xfrm>
            <a:off x="3377063" y="141118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稻壳儿春秋广告/盗版必究        原创来源：http://chn.docer.com/works?userid=199329941#!/work_time"/>
          <p:cNvSpPr txBox="1"/>
          <p:nvPr/>
        </p:nvSpPr>
        <p:spPr>
          <a:xfrm>
            <a:off x="381000" y="265872"/>
            <a:ext cx="2724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E600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此处添加您的标题</a:t>
            </a:r>
          </a:p>
        </p:txBody>
      </p:sp>
      <p:sp>
        <p:nvSpPr>
          <p:cNvPr id="12" name="稻壳儿春秋广告/盗版必究        原创来源：http://chn.docer.com/works?userid=199329941#!/work_time"/>
          <p:cNvSpPr txBox="1"/>
          <p:nvPr/>
        </p:nvSpPr>
        <p:spPr>
          <a:xfrm>
            <a:off x="381000" y="665982"/>
            <a:ext cx="4891922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春秋广告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——spring And Autumn Advertisement</a:t>
            </a:r>
          </a:p>
        </p:txBody>
      </p:sp>
      <p:sp>
        <p:nvSpPr>
          <p:cNvPr id="19" name="稻壳儿春秋广告/盗版必究        原创来源：http://chn.docer.com/works?userid=199329941#!/work_time"/>
          <p:cNvSpPr/>
          <p:nvPr/>
        </p:nvSpPr>
        <p:spPr>
          <a:xfrm>
            <a:off x="0" y="286082"/>
            <a:ext cx="303134" cy="704785"/>
          </a:xfrm>
          <a:custGeom>
            <a:avLst/>
            <a:gdLst>
              <a:gd name="connsiteX0" fmla="*/ 0 w 285750"/>
              <a:gd name="connsiteY0" fmla="*/ 0 h 664369"/>
              <a:gd name="connsiteX1" fmla="*/ 105915 w 285750"/>
              <a:gd name="connsiteY1" fmla="*/ 0 h 664369"/>
              <a:gd name="connsiteX2" fmla="*/ 225804 w 285750"/>
              <a:gd name="connsiteY2" fmla="*/ 0 h 664369"/>
              <a:gd name="connsiteX3" fmla="*/ 285750 w 285750"/>
              <a:gd name="connsiteY3" fmla="*/ 59947 h 664369"/>
              <a:gd name="connsiteX4" fmla="*/ 285750 w 285750"/>
              <a:gd name="connsiteY4" fmla="*/ 604423 h 664369"/>
              <a:gd name="connsiteX5" fmla="*/ 225804 w 285750"/>
              <a:gd name="connsiteY5" fmla="*/ 664369 h 664369"/>
              <a:gd name="connsiteX6" fmla="*/ 105915 w 285750"/>
              <a:gd name="connsiteY6" fmla="*/ 664369 h 664369"/>
              <a:gd name="connsiteX7" fmla="*/ 0 w 285750"/>
              <a:gd name="connsiteY7" fmla="*/ 664369 h 664369"/>
              <a:gd name="connsiteX8" fmla="*/ 0 w 285750"/>
              <a:gd name="connsiteY8" fmla="*/ 0 h 664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750" h="664369">
                <a:moveTo>
                  <a:pt x="0" y="0"/>
                </a:moveTo>
                <a:lnTo>
                  <a:pt x="105915" y="0"/>
                </a:lnTo>
                <a:lnTo>
                  <a:pt x="225804" y="0"/>
                </a:lnTo>
                <a:cubicBezTo>
                  <a:pt x="258911" y="0"/>
                  <a:pt x="285750" y="26839"/>
                  <a:pt x="285750" y="59947"/>
                </a:cubicBezTo>
                <a:lnTo>
                  <a:pt x="285750" y="604423"/>
                </a:lnTo>
                <a:cubicBezTo>
                  <a:pt x="285750" y="637530"/>
                  <a:pt x="258911" y="664369"/>
                  <a:pt x="225804" y="664369"/>
                </a:cubicBezTo>
                <a:lnTo>
                  <a:pt x="105915" y="664369"/>
                </a:lnTo>
                <a:lnTo>
                  <a:pt x="0" y="664369"/>
                </a:lnTo>
                <a:lnTo>
                  <a:pt x="0" y="0"/>
                </a:lnTo>
                <a:close/>
              </a:path>
            </a:pathLst>
          </a:custGeom>
          <a:solidFill>
            <a:srgbClr val="E60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稻壳儿春秋广告/盗版必究        原创来源：http://chn.docer.com/works?userid=199329941#!/work_time"/>
          <p:cNvSpPr/>
          <p:nvPr/>
        </p:nvSpPr>
        <p:spPr>
          <a:xfrm>
            <a:off x="1773128" y="2573390"/>
            <a:ext cx="894112" cy="894112"/>
          </a:xfrm>
          <a:prstGeom prst="rect">
            <a:avLst/>
          </a:prstGeom>
          <a:solidFill>
            <a:srgbClr val="E60027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稻壳儿春秋广告/盗版必究        原创来源：http://chn.docer.com/works?userid=199329941#!/work_time"/>
          <p:cNvSpPr txBox="1"/>
          <p:nvPr/>
        </p:nvSpPr>
        <p:spPr>
          <a:xfrm>
            <a:off x="2754695" y="2644189"/>
            <a:ext cx="3061250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Easy to edit the template editor, have any questions contact Spring and Autumn in </a:t>
            </a:r>
            <a:r>
              <a:rPr lang="en-US" altLang="zh-CN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Bazhong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City, Sichuan Province ads.</a:t>
            </a:r>
          </a:p>
        </p:txBody>
      </p:sp>
      <p:sp>
        <p:nvSpPr>
          <p:cNvPr id="7" name="稻壳儿春秋广告/盗版必究        原创来源：http://chn.docer.com/works?userid=199329941#!/work_time"/>
          <p:cNvSpPr/>
          <p:nvPr/>
        </p:nvSpPr>
        <p:spPr>
          <a:xfrm>
            <a:off x="1773128" y="4403675"/>
            <a:ext cx="894112" cy="894112"/>
          </a:xfrm>
          <a:prstGeom prst="rect">
            <a:avLst/>
          </a:prstGeom>
          <a:solidFill>
            <a:srgbClr val="09293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稻壳儿春秋广告/盗版必究        原创来源：http://chn.docer.com/works?userid=199329941#!/work_time"/>
          <p:cNvSpPr txBox="1"/>
          <p:nvPr/>
        </p:nvSpPr>
        <p:spPr>
          <a:xfrm>
            <a:off x="2754695" y="4474474"/>
            <a:ext cx="3061250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Easy to edit the template editor, have any questions contact Spring and Autumn in </a:t>
            </a:r>
            <a:r>
              <a:rPr lang="en-US" altLang="zh-CN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Bazhong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City, Sichuan Province ads.</a:t>
            </a:r>
          </a:p>
        </p:txBody>
      </p:sp>
      <p:sp>
        <p:nvSpPr>
          <p:cNvPr id="10" name="稻壳儿春秋广告/盗版必究        原创来源：http://chn.docer.com/works?userid=199329941#!/work_time"/>
          <p:cNvSpPr/>
          <p:nvPr/>
        </p:nvSpPr>
        <p:spPr>
          <a:xfrm>
            <a:off x="6376055" y="2573390"/>
            <a:ext cx="894112" cy="894112"/>
          </a:xfrm>
          <a:prstGeom prst="rect">
            <a:avLst/>
          </a:prstGeom>
          <a:solidFill>
            <a:srgbClr val="09293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稻壳儿春秋广告/盗版必究        原创来源：http://chn.docer.com/works?userid=199329941#!/work_time"/>
          <p:cNvSpPr txBox="1"/>
          <p:nvPr/>
        </p:nvSpPr>
        <p:spPr>
          <a:xfrm>
            <a:off x="7357622" y="2644189"/>
            <a:ext cx="3061250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Easy to edit the template editor, have any questions contact Spring and Autumn in </a:t>
            </a:r>
            <a:r>
              <a:rPr lang="en-US" altLang="zh-CN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Bazhong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City, Sichuan Province ads.</a:t>
            </a:r>
          </a:p>
        </p:txBody>
      </p:sp>
      <p:sp>
        <p:nvSpPr>
          <p:cNvPr id="13" name="稻壳儿春秋广告/盗版必究        原创来源：http://chn.docer.com/works?userid=199329941#!/work_time"/>
          <p:cNvSpPr/>
          <p:nvPr/>
        </p:nvSpPr>
        <p:spPr>
          <a:xfrm>
            <a:off x="6376055" y="4403675"/>
            <a:ext cx="894112" cy="894112"/>
          </a:xfrm>
          <a:prstGeom prst="rect">
            <a:avLst/>
          </a:prstGeom>
          <a:solidFill>
            <a:srgbClr val="E60027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稻壳儿春秋广告/盗版必究        原创来源：http://chn.docer.com/works?userid=199329941#!/work_time"/>
          <p:cNvSpPr txBox="1"/>
          <p:nvPr/>
        </p:nvSpPr>
        <p:spPr>
          <a:xfrm>
            <a:off x="7357622" y="4474474"/>
            <a:ext cx="3061250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Easy to edit the template editor, have any questions contact Spring and Autumn in </a:t>
            </a:r>
            <a:r>
              <a:rPr lang="en-US" altLang="zh-CN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Bazhong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City, Sichuan Province ads.</a:t>
            </a:r>
          </a:p>
        </p:txBody>
      </p:sp>
      <p:sp>
        <p:nvSpPr>
          <p:cNvPr id="20" name="稻壳儿春秋广告/盗版必究        原创来源：http://chn.docer.com/works?userid=199329941#!/work_time"/>
          <p:cNvSpPr/>
          <p:nvPr/>
        </p:nvSpPr>
        <p:spPr>
          <a:xfrm>
            <a:off x="6634866" y="2832822"/>
            <a:ext cx="376490" cy="3752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575" y="17550"/>
                </a:moveTo>
                <a:cubicBezTo>
                  <a:pt x="14175" y="17550"/>
                  <a:pt x="14175" y="17550"/>
                  <a:pt x="14175" y="17550"/>
                </a:cubicBezTo>
                <a:cubicBezTo>
                  <a:pt x="14175" y="20250"/>
                  <a:pt x="14175" y="20250"/>
                  <a:pt x="14175" y="20250"/>
                </a:cubicBezTo>
                <a:cubicBezTo>
                  <a:pt x="14850" y="20250"/>
                  <a:pt x="14850" y="20250"/>
                  <a:pt x="14850" y="20250"/>
                </a:cubicBezTo>
                <a:cubicBezTo>
                  <a:pt x="15188" y="20250"/>
                  <a:pt x="15525" y="20588"/>
                  <a:pt x="15525" y="20925"/>
                </a:cubicBezTo>
                <a:cubicBezTo>
                  <a:pt x="15525" y="21262"/>
                  <a:pt x="15188" y="21600"/>
                  <a:pt x="14850" y="21600"/>
                </a:cubicBezTo>
                <a:cubicBezTo>
                  <a:pt x="6750" y="21600"/>
                  <a:pt x="6750" y="21600"/>
                  <a:pt x="6750" y="21600"/>
                </a:cubicBezTo>
                <a:cubicBezTo>
                  <a:pt x="6412" y="21600"/>
                  <a:pt x="6075" y="21262"/>
                  <a:pt x="6075" y="20925"/>
                </a:cubicBezTo>
                <a:cubicBezTo>
                  <a:pt x="6075" y="20588"/>
                  <a:pt x="6412" y="20250"/>
                  <a:pt x="6750" y="20250"/>
                </a:cubicBezTo>
                <a:cubicBezTo>
                  <a:pt x="7425" y="20250"/>
                  <a:pt x="7425" y="20250"/>
                  <a:pt x="7425" y="20250"/>
                </a:cubicBezTo>
                <a:cubicBezTo>
                  <a:pt x="7425" y="17550"/>
                  <a:pt x="7425" y="17550"/>
                  <a:pt x="7425" y="17550"/>
                </a:cubicBezTo>
                <a:cubicBezTo>
                  <a:pt x="2025" y="17550"/>
                  <a:pt x="2025" y="17550"/>
                  <a:pt x="2025" y="17550"/>
                </a:cubicBezTo>
                <a:cubicBezTo>
                  <a:pt x="844" y="17550"/>
                  <a:pt x="0" y="16706"/>
                  <a:pt x="0" y="15525"/>
                </a:cubicBezTo>
                <a:cubicBezTo>
                  <a:pt x="0" y="2025"/>
                  <a:pt x="0" y="2025"/>
                  <a:pt x="0" y="2025"/>
                </a:cubicBezTo>
                <a:cubicBezTo>
                  <a:pt x="0" y="844"/>
                  <a:pt x="844" y="0"/>
                  <a:pt x="2025" y="0"/>
                </a:cubicBezTo>
                <a:cubicBezTo>
                  <a:pt x="19575" y="0"/>
                  <a:pt x="19575" y="0"/>
                  <a:pt x="19575" y="0"/>
                </a:cubicBezTo>
                <a:cubicBezTo>
                  <a:pt x="20756" y="0"/>
                  <a:pt x="21600" y="844"/>
                  <a:pt x="21600" y="2025"/>
                </a:cubicBezTo>
                <a:cubicBezTo>
                  <a:pt x="21600" y="15525"/>
                  <a:pt x="21600" y="15525"/>
                  <a:pt x="21600" y="15525"/>
                </a:cubicBezTo>
                <a:cubicBezTo>
                  <a:pt x="21600" y="16706"/>
                  <a:pt x="20756" y="17550"/>
                  <a:pt x="19575" y="17550"/>
                </a:cubicBezTo>
                <a:close/>
                <a:moveTo>
                  <a:pt x="8775" y="20250"/>
                </a:moveTo>
                <a:cubicBezTo>
                  <a:pt x="12825" y="20250"/>
                  <a:pt x="12825" y="20250"/>
                  <a:pt x="12825" y="20250"/>
                </a:cubicBezTo>
                <a:cubicBezTo>
                  <a:pt x="12825" y="17550"/>
                  <a:pt x="12825" y="17550"/>
                  <a:pt x="12825" y="17550"/>
                </a:cubicBezTo>
                <a:cubicBezTo>
                  <a:pt x="8775" y="17550"/>
                  <a:pt x="8775" y="17550"/>
                  <a:pt x="8775" y="17550"/>
                </a:cubicBezTo>
                <a:cubicBezTo>
                  <a:pt x="8775" y="20250"/>
                  <a:pt x="8775" y="20250"/>
                  <a:pt x="8775" y="20250"/>
                </a:cubicBezTo>
                <a:close/>
                <a:moveTo>
                  <a:pt x="20250" y="2700"/>
                </a:moveTo>
                <a:cubicBezTo>
                  <a:pt x="20250" y="2025"/>
                  <a:pt x="19575" y="1350"/>
                  <a:pt x="18900" y="1350"/>
                </a:cubicBezTo>
                <a:cubicBezTo>
                  <a:pt x="2700" y="1350"/>
                  <a:pt x="2700" y="1350"/>
                  <a:pt x="2700" y="1350"/>
                </a:cubicBezTo>
                <a:cubicBezTo>
                  <a:pt x="2025" y="1350"/>
                  <a:pt x="1350" y="2025"/>
                  <a:pt x="1350" y="2700"/>
                </a:cubicBezTo>
                <a:cubicBezTo>
                  <a:pt x="1350" y="12825"/>
                  <a:pt x="1350" y="12825"/>
                  <a:pt x="1350" y="12825"/>
                </a:cubicBezTo>
                <a:cubicBezTo>
                  <a:pt x="20250" y="12825"/>
                  <a:pt x="20250" y="12825"/>
                  <a:pt x="20250" y="12825"/>
                </a:cubicBezTo>
                <a:cubicBezTo>
                  <a:pt x="20250" y="2700"/>
                  <a:pt x="20250" y="2700"/>
                  <a:pt x="20250" y="2700"/>
                </a:cubicBezTo>
                <a:close/>
                <a:moveTo>
                  <a:pt x="20250" y="14175"/>
                </a:moveTo>
                <a:cubicBezTo>
                  <a:pt x="1350" y="14175"/>
                  <a:pt x="1350" y="14175"/>
                  <a:pt x="1350" y="14175"/>
                </a:cubicBezTo>
                <a:cubicBezTo>
                  <a:pt x="1350" y="14850"/>
                  <a:pt x="1350" y="14850"/>
                  <a:pt x="1350" y="14850"/>
                </a:cubicBezTo>
                <a:cubicBezTo>
                  <a:pt x="1350" y="15694"/>
                  <a:pt x="2025" y="16200"/>
                  <a:pt x="2700" y="16200"/>
                </a:cubicBezTo>
                <a:cubicBezTo>
                  <a:pt x="18900" y="16200"/>
                  <a:pt x="18900" y="16200"/>
                  <a:pt x="18900" y="16200"/>
                </a:cubicBezTo>
                <a:cubicBezTo>
                  <a:pt x="19575" y="16200"/>
                  <a:pt x="20250" y="15694"/>
                  <a:pt x="20250" y="14850"/>
                </a:cubicBezTo>
                <a:cubicBezTo>
                  <a:pt x="20250" y="14175"/>
                  <a:pt x="20250" y="14175"/>
                  <a:pt x="20250" y="14175"/>
                </a:cubicBezTo>
                <a:close/>
              </a:path>
            </a:pathLst>
          </a:custGeom>
          <a:solidFill>
            <a:srgbClr val="F3F3F3"/>
          </a:solidFill>
          <a:ln w="12700">
            <a:miter lim="400000"/>
          </a:ln>
        </p:spPr>
        <p:txBody>
          <a:bodyPr lIns="22860" rIns="22860"/>
          <a:lstStyle/>
          <a:p>
            <a:pPr defTabSz="1218565">
              <a:defRPr sz="480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/>
          </a:p>
        </p:txBody>
      </p:sp>
      <p:sp>
        <p:nvSpPr>
          <p:cNvPr id="21" name="稻壳儿春秋广告/盗版必究        原创来源：http://chn.docer.com/works?userid=199329941#!/work_time"/>
          <p:cNvSpPr/>
          <p:nvPr/>
        </p:nvSpPr>
        <p:spPr>
          <a:xfrm>
            <a:off x="6693886" y="4663107"/>
            <a:ext cx="258449" cy="3752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6750"/>
                  <a:pt x="12764" y="0"/>
                  <a:pt x="10800" y="0"/>
                </a:cubicBezTo>
                <a:cubicBezTo>
                  <a:pt x="8836" y="0"/>
                  <a:pt x="0" y="6750"/>
                  <a:pt x="0" y="10800"/>
                </a:cubicBezTo>
                <a:cubicBezTo>
                  <a:pt x="0" y="14681"/>
                  <a:pt x="4418" y="17887"/>
                  <a:pt x="9818" y="18225"/>
                </a:cubicBezTo>
                <a:cubicBezTo>
                  <a:pt x="9818" y="20925"/>
                  <a:pt x="9818" y="20925"/>
                  <a:pt x="9818" y="20925"/>
                </a:cubicBezTo>
                <a:cubicBezTo>
                  <a:pt x="9818" y="21262"/>
                  <a:pt x="10309" y="21600"/>
                  <a:pt x="10800" y="21600"/>
                </a:cubicBezTo>
                <a:cubicBezTo>
                  <a:pt x="11291" y="21600"/>
                  <a:pt x="11782" y="21262"/>
                  <a:pt x="11782" y="20925"/>
                </a:cubicBezTo>
                <a:cubicBezTo>
                  <a:pt x="11782" y="18225"/>
                  <a:pt x="11782" y="18225"/>
                  <a:pt x="11782" y="18225"/>
                </a:cubicBezTo>
                <a:cubicBezTo>
                  <a:pt x="17182" y="17887"/>
                  <a:pt x="21600" y="14681"/>
                  <a:pt x="21600" y="10800"/>
                </a:cubicBezTo>
                <a:close/>
                <a:moveTo>
                  <a:pt x="11782" y="16875"/>
                </a:moveTo>
                <a:cubicBezTo>
                  <a:pt x="11782" y="14344"/>
                  <a:pt x="11782" y="14344"/>
                  <a:pt x="11782" y="14344"/>
                </a:cubicBezTo>
                <a:cubicBezTo>
                  <a:pt x="15464" y="11981"/>
                  <a:pt x="15464" y="11981"/>
                  <a:pt x="15464" y="11981"/>
                </a:cubicBezTo>
                <a:cubicBezTo>
                  <a:pt x="15709" y="11644"/>
                  <a:pt x="15709" y="11306"/>
                  <a:pt x="15464" y="10969"/>
                </a:cubicBezTo>
                <a:cubicBezTo>
                  <a:pt x="14973" y="10800"/>
                  <a:pt x="14482" y="10800"/>
                  <a:pt x="13991" y="10969"/>
                </a:cubicBezTo>
                <a:cubicBezTo>
                  <a:pt x="11782" y="12656"/>
                  <a:pt x="11782" y="12656"/>
                  <a:pt x="11782" y="12656"/>
                </a:cubicBezTo>
                <a:cubicBezTo>
                  <a:pt x="11782" y="7425"/>
                  <a:pt x="11782" y="7425"/>
                  <a:pt x="11782" y="7425"/>
                </a:cubicBezTo>
                <a:cubicBezTo>
                  <a:pt x="11782" y="7087"/>
                  <a:pt x="11291" y="6750"/>
                  <a:pt x="10800" y="6750"/>
                </a:cubicBezTo>
                <a:cubicBezTo>
                  <a:pt x="10309" y="6750"/>
                  <a:pt x="9818" y="7087"/>
                  <a:pt x="9818" y="7425"/>
                </a:cubicBezTo>
                <a:cubicBezTo>
                  <a:pt x="9818" y="10631"/>
                  <a:pt x="9818" y="10631"/>
                  <a:pt x="9818" y="10631"/>
                </a:cubicBezTo>
                <a:cubicBezTo>
                  <a:pt x="7609" y="8944"/>
                  <a:pt x="7609" y="8944"/>
                  <a:pt x="7609" y="8944"/>
                </a:cubicBezTo>
                <a:cubicBezTo>
                  <a:pt x="7118" y="8775"/>
                  <a:pt x="6627" y="8775"/>
                  <a:pt x="6136" y="8944"/>
                </a:cubicBezTo>
                <a:cubicBezTo>
                  <a:pt x="5891" y="9281"/>
                  <a:pt x="5891" y="9619"/>
                  <a:pt x="6136" y="9956"/>
                </a:cubicBezTo>
                <a:cubicBezTo>
                  <a:pt x="9082" y="11981"/>
                  <a:pt x="9082" y="11981"/>
                  <a:pt x="9082" y="11981"/>
                </a:cubicBezTo>
                <a:cubicBezTo>
                  <a:pt x="9327" y="12150"/>
                  <a:pt x="9573" y="12150"/>
                  <a:pt x="9818" y="12150"/>
                </a:cubicBezTo>
                <a:cubicBezTo>
                  <a:pt x="9818" y="14175"/>
                  <a:pt x="9818" y="14175"/>
                  <a:pt x="9818" y="14175"/>
                </a:cubicBezTo>
                <a:cubicBezTo>
                  <a:pt x="9818" y="14175"/>
                  <a:pt x="9818" y="14175"/>
                  <a:pt x="9818" y="14344"/>
                </a:cubicBezTo>
                <a:cubicBezTo>
                  <a:pt x="9818" y="16875"/>
                  <a:pt x="9818" y="16875"/>
                  <a:pt x="9818" y="16875"/>
                </a:cubicBezTo>
                <a:cubicBezTo>
                  <a:pt x="5400" y="16537"/>
                  <a:pt x="1964" y="14006"/>
                  <a:pt x="1964" y="10800"/>
                </a:cubicBezTo>
                <a:cubicBezTo>
                  <a:pt x="1964" y="7762"/>
                  <a:pt x="8591" y="2531"/>
                  <a:pt x="10800" y="1519"/>
                </a:cubicBezTo>
                <a:cubicBezTo>
                  <a:pt x="13009" y="2531"/>
                  <a:pt x="19636" y="7762"/>
                  <a:pt x="19636" y="10800"/>
                </a:cubicBezTo>
                <a:cubicBezTo>
                  <a:pt x="19636" y="14006"/>
                  <a:pt x="16200" y="16537"/>
                  <a:pt x="11782" y="16875"/>
                </a:cubicBezTo>
                <a:close/>
              </a:path>
            </a:pathLst>
          </a:custGeom>
          <a:solidFill>
            <a:srgbClr val="F3F3F3"/>
          </a:solidFill>
          <a:ln w="12700">
            <a:miter lim="400000"/>
          </a:ln>
        </p:spPr>
        <p:txBody>
          <a:bodyPr lIns="22860" rIns="22860"/>
          <a:lstStyle/>
          <a:p>
            <a:pPr defTabSz="1218565">
              <a:defRPr sz="480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/>
          </a:p>
        </p:txBody>
      </p:sp>
      <p:sp>
        <p:nvSpPr>
          <p:cNvPr id="22" name="稻壳儿春秋广告/盗版必究        原创来源：http://chn.docer.com/works?userid=199329941#!/work_time"/>
          <p:cNvSpPr/>
          <p:nvPr/>
        </p:nvSpPr>
        <p:spPr>
          <a:xfrm>
            <a:off x="2031939" y="2833190"/>
            <a:ext cx="376490" cy="3745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58" extrusionOk="0">
                <a:moveTo>
                  <a:pt x="20925" y="15525"/>
                </a:moveTo>
                <a:cubicBezTo>
                  <a:pt x="20250" y="15525"/>
                  <a:pt x="20250" y="15525"/>
                  <a:pt x="20250" y="15525"/>
                </a:cubicBezTo>
                <a:cubicBezTo>
                  <a:pt x="20250" y="1350"/>
                  <a:pt x="20250" y="1350"/>
                  <a:pt x="20250" y="1350"/>
                </a:cubicBezTo>
                <a:cubicBezTo>
                  <a:pt x="20925" y="1350"/>
                  <a:pt x="20925" y="1350"/>
                  <a:pt x="20925" y="1350"/>
                </a:cubicBezTo>
                <a:cubicBezTo>
                  <a:pt x="21263" y="1350"/>
                  <a:pt x="21600" y="1012"/>
                  <a:pt x="21600" y="675"/>
                </a:cubicBezTo>
                <a:cubicBezTo>
                  <a:pt x="21600" y="337"/>
                  <a:pt x="21263" y="0"/>
                  <a:pt x="20925" y="0"/>
                </a:cubicBezTo>
                <a:cubicBezTo>
                  <a:pt x="675" y="0"/>
                  <a:pt x="675" y="0"/>
                  <a:pt x="675" y="0"/>
                </a:cubicBezTo>
                <a:cubicBezTo>
                  <a:pt x="337" y="0"/>
                  <a:pt x="0" y="337"/>
                  <a:pt x="0" y="675"/>
                </a:cubicBezTo>
                <a:cubicBezTo>
                  <a:pt x="0" y="1012"/>
                  <a:pt x="337" y="1350"/>
                  <a:pt x="675" y="1350"/>
                </a:cubicBezTo>
                <a:cubicBezTo>
                  <a:pt x="1350" y="1350"/>
                  <a:pt x="1350" y="1350"/>
                  <a:pt x="1350" y="1350"/>
                </a:cubicBezTo>
                <a:cubicBezTo>
                  <a:pt x="1350" y="15525"/>
                  <a:pt x="1350" y="15525"/>
                  <a:pt x="1350" y="15525"/>
                </a:cubicBezTo>
                <a:cubicBezTo>
                  <a:pt x="675" y="15525"/>
                  <a:pt x="675" y="15525"/>
                  <a:pt x="675" y="15525"/>
                </a:cubicBezTo>
                <a:cubicBezTo>
                  <a:pt x="337" y="15525"/>
                  <a:pt x="0" y="15862"/>
                  <a:pt x="0" y="16200"/>
                </a:cubicBezTo>
                <a:cubicBezTo>
                  <a:pt x="0" y="16537"/>
                  <a:pt x="337" y="16875"/>
                  <a:pt x="675" y="16875"/>
                </a:cubicBezTo>
                <a:cubicBezTo>
                  <a:pt x="7088" y="16875"/>
                  <a:pt x="7088" y="16875"/>
                  <a:pt x="7088" y="16875"/>
                </a:cubicBezTo>
                <a:cubicBezTo>
                  <a:pt x="3544" y="20419"/>
                  <a:pt x="3544" y="20419"/>
                  <a:pt x="3544" y="20419"/>
                </a:cubicBezTo>
                <a:cubicBezTo>
                  <a:pt x="3375" y="20588"/>
                  <a:pt x="3375" y="21094"/>
                  <a:pt x="3544" y="21431"/>
                </a:cubicBezTo>
                <a:cubicBezTo>
                  <a:pt x="3881" y="21600"/>
                  <a:pt x="4219" y="21600"/>
                  <a:pt x="4556" y="21431"/>
                </a:cubicBezTo>
                <a:cubicBezTo>
                  <a:pt x="9113" y="16875"/>
                  <a:pt x="9113" y="16875"/>
                  <a:pt x="9113" y="16875"/>
                </a:cubicBezTo>
                <a:cubicBezTo>
                  <a:pt x="10125" y="16875"/>
                  <a:pt x="10125" y="16875"/>
                  <a:pt x="10125" y="16875"/>
                </a:cubicBezTo>
                <a:cubicBezTo>
                  <a:pt x="10125" y="19575"/>
                  <a:pt x="10125" y="19575"/>
                  <a:pt x="10125" y="19575"/>
                </a:cubicBezTo>
                <a:cubicBezTo>
                  <a:pt x="10125" y="19913"/>
                  <a:pt x="10462" y="20250"/>
                  <a:pt x="10800" y="20250"/>
                </a:cubicBezTo>
                <a:cubicBezTo>
                  <a:pt x="11138" y="20250"/>
                  <a:pt x="11475" y="19913"/>
                  <a:pt x="11475" y="19575"/>
                </a:cubicBezTo>
                <a:cubicBezTo>
                  <a:pt x="11475" y="16875"/>
                  <a:pt x="11475" y="16875"/>
                  <a:pt x="11475" y="16875"/>
                </a:cubicBezTo>
                <a:cubicBezTo>
                  <a:pt x="12488" y="16875"/>
                  <a:pt x="12488" y="16875"/>
                  <a:pt x="12488" y="16875"/>
                </a:cubicBezTo>
                <a:cubicBezTo>
                  <a:pt x="17044" y="21431"/>
                  <a:pt x="17044" y="21431"/>
                  <a:pt x="17044" y="21431"/>
                </a:cubicBezTo>
                <a:cubicBezTo>
                  <a:pt x="17381" y="21600"/>
                  <a:pt x="17719" y="21600"/>
                  <a:pt x="18056" y="21431"/>
                </a:cubicBezTo>
                <a:cubicBezTo>
                  <a:pt x="18225" y="21094"/>
                  <a:pt x="18225" y="20588"/>
                  <a:pt x="18056" y="20419"/>
                </a:cubicBezTo>
                <a:cubicBezTo>
                  <a:pt x="14513" y="16875"/>
                  <a:pt x="14513" y="16875"/>
                  <a:pt x="14513" y="16875"/>
                </a:cubicBezTo>
                <a:cubicBezTo>
                  <a:pt x="20925" y="16875"/>
                  <a:pt x="20925" y="16875"/>
                  <a:pt x="20925" y="16875"/>
                </a:cubicBezTo>
                <a:cubicBezTo>
                  <a:pt x="21263" y="16875"/>
                  <a:pt x="21600" y="16537"/>
                  <a:pt x="21600" y="16200"/>
                </a:cubicBezTo>
                <a:cubicBezTo>
                  <a:pt x="21600" y="15862"/>
                  <a:pt x="21263" y="15525"/>
                  <a:pt x="20925" y="15525"/>
                </a:cubicBezTo>
                <a:close/>
                <a:moveTo>
                  <a:pt x="18900" y="15525"/>
                </a:moveTo>
                <a:cubicBezTo>
                  <a:pt x="12825" y="15525"/>
                  <a:pt x="12825" y="15525"/>
                  <a:pt x="12825" y="15525"/>
                </a:cubicBezTo>
                <a:cubicBezTo>
                  <a:pt x="12825" y="15525"/>
                  <a:pt x="12825" y="15525"/>
                  <a:pt x="12825" y="15525"/>
                </a:cubicBezTo>
                <a:cubicBezTo>
                  <a:pt x="8775" y="15525"/>
                  <a:pt x="8775" y="15525"/>
                  <a:pt x="8775" y="15525"/>
                </a:cubicBezTo>
                <a:cubicBezTo>
                  <a:pt x="8775" y="15525"/>
                  <a:pt x="8775" y="15525"/>
                  <a:pt x="8775" y="15525"/>
                </a:cubicBezTo>
                <a:cubicBezTo>
                  <a:pt x="2700" y="15525"/>
                  <a:pt x="2700" y="15525"/>
                  <a:pt x="2700" y="15525"/>
                </a:cubicBezTo>
                <a:cubicBezTo>
                  <a:pt x="2700" y="1350"/>
                  <a:pt x="2700" y="1350"/>
                  <a:pt x="2700" y="1350"/>
                </a:cubicBezTo>
                <a:cubicBezTo>
                  <a:pt x="18900" y="1350"/>
                  <a:pt x="18900" y="1350"/>
                  <a:pt x="18900" y="1350"/>
                </a:cubicBezTo>
                <a:cubicBezTo>
                  <a:pt x="18900" y="15525"/>
                  <a:pt x="18900" y="15525"/>
                  <a:pt x="18900" y="15525"/>
                </a:cubicBezTo>
                <a:close/>
                <a:moveTo>
                  <a:pt x="7256" y="9956"/>
                </a:moveTo>
                <a:cubicBezTo>
                  <a:pt x="8775" y="8437"/>
                  <a:pt x="8775" y="8437"/>
                  <a:pt x="8775" y="8437"/>
                </a:cubicBezTo>
                <a:cubicBezTo>
                  <a:pt x="10969" y="10631"/>
                  <a:pt x="10969" y="10631"/>
                  <a:pt x="10969" y="10631"/>
                </a:cubicBezTo>
                <a:cubicBezTo>
                  <a:pt x="11138" y="10800"/>
                  <a:pt x="11306" y="10800"/>
                  <a:pt x="11475" y="10800"/>
                </a:cubicBezTo>
                <a:cubicBezTo>
                  <a:pt x="11644" y="10800"/>
                  <a:pt x="11813" y="10800"/>
                  <a:pt x="11981" y="10631"/>
                </a:cubicBezTo>
                <a:cubicBezTo>
                  <a:pt x="15356" y="7256"/>
                  <a:pt x="15356" y="7256"/>
                  <a:pt x="15356" y="7256"/>
                </a:cubicBezTo>
                <a:cubicBezTo>
                  <a:pt x="15525" y="6919"/>
                  <a:pt x="15525" y="6581"/>
                  <a:pt x="15356" y="6244"/>
                </a:cubicBezTo>
                <a:cubicBezTo>
                  <a:pt x="15019" y="6075"/>
                  <a:pt x="14681" y="6075"/>
                  <a:pt x="14344" y="6244"/>
                </a:cubicBezTo>
                <a:cubicBezTo>
                  <a:pt x="11475" y="9112"/>
                  <a:pt x="11475" y="9112"/>
                  <a:pt x="11475" y="9112"/>
                </a:cubicBezTo>
                <a:cubicBezTo>
                  <a:pt x="9281" y="6919"/>
                  <a:pt x="9281" y="6919"/>
                  <a:pt x="9281" y="6919"/>
                </a:cubicBezTo>
                <a:cubicBezTo>
                  <a:pt x="9281" y="6919"/>
                  <a:pt x="9113" y="6919"/>
                  <a:pt x="9113" y="6750"/>
                </a:cubicBezTo>
                <a:cubicBezTo>
                  <a:pt x="8775" y="6750"/>
                  <a:pt x="8438" y="6750"/>
                  <a:pt x="8269" y="6919"/>
                </a:cubicBezTo>
                <a:cubicBezTo>
                  <a:pt x="6244" y="8944"/>
                  <a:pt x="6244" y="8944"/>
                  <a:pt x="6244" y="8944"/>
                </a:cubicBezTo>
                <a:cubicBezTo>
                  <a:pt x="6075" y="9112"/>
                  <a:pt x="6075" y="9619"/>
                  <a:pt x="6244" y="9956"/>
                </a:cubicBezTo>
                <a:cubicBezTo>
                  <a:pt x="6581" y="10125"/>
                  <a:pt x="6919" y="10125"/>
                  <a:pt x="7256" y="9956"/>
                </a:cubicBezTo>
                <a:close/>
              </a:path>
            </a:pathLst>
          </a:custGeom>
          <a:solidFill>
            <a:srgbClr val="F3F3F3"/>
          </a:solidFill>
          <a:ln w="12700">
            <a:miter lim="400000"/>
          </a:ln>
        </p:spPr>
        <p:txBody>
          <a:bodyPr lIns="22860" rIns="22860"/>
          <a:lstStyle/>
          <a:p>
            <a:pPr defTabSz="1218565">
              <a:defRPr sz="480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/>
          </a:p>
        </p:txBody>
      </p:sp>
      <p:sp>
        <p:nvSpPr>
          <p:cNvPr id="23" name="稻壳儿春秋广告/盗版必究        原创来源：http://chn.docer.com/works?userid=199329941#!/work_time"/>
          <p:cNvSpPr/>
          <p:nvPr/>
        </p:nvSpPr>
        <p:spPr>
          <a:xfrm>
            <a:off x="2079306" y="4662748"/>
            <a:ext cx="281756" cy="3759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2" h="20488" extrusionOk="0">
                <a:moveTo>
                  <a:pt x="20641" y="8000"/>
                </a:moveTo>
                <a:cubicBezTo>
                  <a:pt x="17555" y="10400"/>
                  <a:pt x="10943" y="17120"/>
                  <a:pt x="7416" y="19840"/>
                </a:cubicBezTo>
                <a:cubicBezTo>
                  <a:pt x="4551" y="21600"/>
                  <a:pt x="5212" y="19200"/>
                  <a:pt x="5212" y="19360"/>
                </a:cubicBezTo>
                <a:cubicBezTo>
                  <a:pt x="6094" y="17440"/>
                  <a:pt x="6975" y="14560"/>
                  <a:pt x="7857" y="13120"/>
                </a:cubicBezTo>
                <a:cubicBezTo>
                  <a:pt x="8078" y="12320"/>
                  <a:pt x="7637" y="12160"/>
                  <a:pt x="6975" y="12160"/>
                </a:cubicBezTo>
                <a:cubicBezTo>
                  <a:pt x="5433" y="12160"/>
                  <a:pt x="2788" y="12160"/>
                  <a:pt x="1024" y="12160"/>
                </a:cubicBezTo>
                <a:cubicBezTo>
                  <a:pt x="363" y="12160"/>
                  <a:pt x="-298" y="11840"/>
                  <a:pt x="143" y="11040"/>
                </a:cubicBezTo>
                <a:cubicBezTo>
                  <a:pt x="1024" y="8800"/>
                  <a:pt x="4110" y="3360"/>
                  <a:pt x="5212" y="1120"/>
                </a:cubicBezTo>
                <a:cubicBezTo>
                  <a:pt x="5653" y="320"/>
                  <a:pt x="6094" y="0"/>
                  <a:pt x="6975" y="0"/>
                </a:cubicBezTo>
                <a:cubicBezTo>
                  <a:pt x="9620" y="0"/>
                  <a:pt x="15351" y="0"/>
                  <a:pt x="17775" y="0"/>
                </a:cubicBezTo>
                <a:cubicBezTo>
                  <a:pt x="18657" y="0"/>
                  <a:pt x="18657" y="480"/>
                  <a:pt x="17996" y="1120"/>
                </a:cubicBezTo>
                <a:cubicBezTo>
                  <a:pt x="16894" y="2560"/>
                  <a:pt x="15131" y="5120"/>
                  <a:pt x="14249" y="6400"/>
                </a:cubicBezTo>
                <a:cubicBezTo>
                  <a:pt x="13588" y="7040"/>
                  <a:pt x="14469" y="7040"/>
                  <a:pt x="14910" y="7040"/>
                </a:cubicBezTo>
                <a:cubicBezTo>
                  <a:pt x="16453" y="7040"/>
                  <a:pt x="18878" y="7040"/>
                  <a:pt x="20420" y="7040"/>
                </a:cubicBezTo>
                <a:cubicBezTo>
                  <a:pt x="21302" y="7040"/>
                  <a:pt x="21302" y="7680"/>
                  <a:pt x="20641" y="8000"/>
                </a:cubicBezTo>
                <a:close/>
                <a:moveTo>
                  <a:pt x="14910" y="8320"/>
                </a:moveTo>
                <a:cubicBezTo>
                  <a:pt x="14469" y="8320"/>
                  <a:pt x="13147" y="8320"/>
                  <a:pt x="12486" y="7520"/>
                </a:cubicBezTo>
                <a:cubicBezTo>
                  <a:pt x="12265" y="7200"/>
                  <a:pt x="12045" y="6560"/>
                  <a:pt x="12706" y="5760"/>
                </a:cubicBezTo>
                <a:cubicBezTo>
                  <a:pt x="13367" y="4640"/>
                  <a:pt x="14910" y="2720"/>
                  <a:pt x="15792" y="1280"/>
                </a:cubicBezTo>
                <a:cubicBezTo>
                  <a:pt x="6975" y="1280"/>
                  <a:pt x="6975" y="1280"/>
                  <a:pt x="6975" y="1280"/>
                </a:cubicBezTo>
                <a:cubicBezTo>
                  <a:pt x="6975" y="1280"/>
                  <a:pt x="6975" y="1280"/>
                  <a:pt x="6975" y="1280"/>
                </a:cubicBezTo>
                <a:cubicBezTo>
                  <a:pt x="6975" y="1280"/>
                  <a:pt x="6975" y="1440"/>
                  <a:pt x="6975" y="1600"/>
                </a:cubicBezTo>
                <a:cubicBezTo>
                  <a:pt x="6535" y="2080"/>
                  <a:pt x="6535" y="2080"/>
                  <a:pt x="6535" y="2080"/>
                </a:cubicBezTo>
                <a:cubicBezTo>
                  <a:pt x="5433" y="4160"/>
                  <a:pt x="3229" y="8480"/>
                  <a:pt x="1906" y="10880"/>
                </a:cubicBezTo>
                <a:cubicBezTo>
                  <a:pt x="6975" y="10880"/>
                  <a:pt x="6975" y="10880"/>
                  <a:pt x="6975" y="10880"/>
                </a:cubicBezTo>
                <a:cubicBezTo>
                  <a:pt x="7857" y="10880"/>
                  <a:pt x="8739" y="11200"/>
                  <a:pt x="9180" y="11520"/>
                </a:cubicBezTo>
                <a:cubicBezTo>
                  <a:pt x="9620" y="12000"/>
                  <a:pt x="9841" y="12640"/>
                  <a:pt x="9400" y="13440"/>
                </a:cubicBezTo>
                <a:cubicBezTo>
                  <a:pt x="9400" y="13440"/>
                  <a:pt x="9400" y="13440"/>
                  <a:pt x="9400" y="13440"/>
                </a:cubicBezTo>
                <a:cubicBezTo>
                  <a:pt x="9400" y="13440"/>
                  <a:pt x="9400" y="13440"/>
                  <a:pt x="9400" y="13440"/>
                </a:cubicBezTo>
                <a:cubicBezTo>
                  <a:pt x="8959" y="14400"/>
                  <a:pt x="8518" y="15680"/>
                  <a:pt x="8078" y="17120"/>
                </a:cubicBezTo>
                <a:cubicBezTo>
                  <a:pt x="7857" y="17280"/>
                  <a:pt x="7857" y="17440"/>
                  <a:pt x="7857" y="17600"/>
                </a:cubicBezTo>
                <a:cubicBezTo>
                  <a:pt x="9400" y="16160"/>
                  <a:pt x="11384" y="14400"/>
                  <a:pt x="13367" y="12480"/>
                </a:cubicBezTo>
                <a:cubicBezTo>
                  <a:pt x="14910" y="11040"/>
                  <a:pt x="16673" y="9440"/>
                  <a:pt x="17996" y="8320"/>
                </a:cubicBezTo>
                <a:cubicBezTo>
                  <a:pt x="14910" y="8320"/>
                  <a:pt x="14910" y="8320"/>
                  <a:pt x="14910" y="8320"/>
                </a:cubicBezTo>
                <a:close/>
              </a:path>
            </a:pathLst>
          </a:custGeom>
          <a:solidFill>
            <a:srgbClr val="F3F3F3"/>
          </a:solidFill>
          <a:ln w="12700">
            <a:miter lim="400000"/>
          </a:ln>
        </p:spPr>
        <p:txBody>
          <a:bodyPr lIns="22860" rIns="22860"/>
          <a:lstStyle/>
          <a:p>
            <a:pPr defTabSz="1218565">
              <a:defRPr sz="480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稻壳儿春秋广告/盗版必究"/>
          <p:cNvSpPr/>
          <p:nvPr/>
        </p:nvSpPr>
        <p:spPr>
          <a:xfrm>
            <a:off x="9947329" y="1414462"/>
            <a:ext cx="2244671" cy="4029075"/>
          </a:xfrm>
          <a:custGeom>
            <a:avLst/>
            <a:gdLst>
              <a:gd name="connsiteX0" fmla="*/ 363545 w 2244671"/>
              <a:gd name="connsiteY0" fmla="*/ 0 h 4029075"/>
              <a:gd name="connsiteX1" fmla="*/ 1090611 w 2244671"/>
              <a:gd name="connsiteY1" fmla="*/ 0 h 4029075"/>
              <a:gd name="connsiteX2" fmla="*/ 2244671 w 2244671"/>
              <a:gd name="connsiteY2" fmla="*/ 0 h 4029075"/>
              <a:gd name="connsiteX3" fmla="*/ 2244671 w 2244671"/>
              <a:gd name="connsiteY3" fmla="*/ 4029075 h 4029075"/>
              <a:gd name="connsiteX4" fmla="*/ 1090611 w 2244671"/>
              <a:gd name="connsiteY4" fmla="*/ 4029075 h 4029075"/>
              <a:gd name="connsiteX5" fmla="*/ 363545 w 2244671"/>
              <a:gd name="connsiteY5" fmla="*/ 4029075 h 4029075"/>
              <a:gd name="connsiteX6" fmla="*/ 0 w 2244671"/>
              <a:gd name="connsiteY6" fmla="*/ 3665530 h 4029075"/>
              <a:gd name="connsiteX7" fmla="*/ 0 w 2244671"/>
              <a:gd name="connsiteY7" fmla="*/ 363545 h 4029075"/>
              <a:gd name="connsiteX8" fmla="*/ 363545 w 2244671"/>
              <a:gd name="connsiteY8" fmla="*/ 0 h 402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4671" h="4029075">
                <a:moveTo>
                  <a:pt x="363545" y="0"/>
                </a:moveTo>
                <a:lnTo>
                  <a:pt x="1090611" y="0"/>
                </a:lnTo>
                <a:lnTo>
                  <a:pt x="2244671" y="0"/>
                </a:lnTo>
                <a:lnTo>
                  <a:pt x="2244671" y="4029075"/>
                </a:lnTo>
                <a:lnTo>
                  <a:pt x="1090611" y="4029075"/>
                </a:lnTo>
                <a:lnTo>
                  <a:pt x="363545" y="4029075"/>
                </a:lnTo>
                <a:cubicBezTo>
                  <a:pt x="162765" y="4029075"/>
                  <a:pt x="0" y="3866310"/>
                  <a:pt x="0" y="3665530"/>
                </a:cubicBezTo>
                <a:lnTo>
                  <a:pt x="0" y="363545"/>
                </a:lnTo>
                <a:cubicBezTo>
                  <a:pt x="0" y="162765"/>
                  <a:pt x="162765" y="0"/>
                  <a:pt x="363545" y="0"/>
                </a:cubicBezTo>
                <a:close/>
              </a:path>
            </a:pathLst>
          </a:custGeom>
          <a:solidFill>
            <a:srgbClr val="092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8" name="稻壳儿春秋广告/盗版必究"/>
          <p:cNvSpPr/>
          <p:nvPr/>
        </p:nvSpPr>
        <p:spPr>
          <a:xfrm flipH="1">
            <a:off x="0" y="1414462"/>
            <a:ext cx="2244671" cy="4029075"/>
          </a:xfrm>
          <a:custGeom>
            <a:avLst/>
            <a:gdLst>
              <a:gd name="connsiteX0" fmla="*/ 363545 w 2244671"/>
              <a:gd name="connsiteY0" fmla="*/ 0 h 4029075"/>
              <a:gd name="connsiteX1" fmla="*/ 1090611 w 2244671"/>
              <a:gd name="connsiteY1" fmla="*/ 0 h 4029075"/>
              <a:gd name="connsiteX2" fmla="*/ 2244671 w 2244671"/>
              <a:gd name="connsiteY2" fmla="*/ 0 h 4029075"/>
              <a:gd name="connsiteX3" fmla="*/ 2244671 w 2244671"/>
              <a:gd name="connsiteY3" fmla="*/ 4029075 h 4029075"/>
              <a:gd name="connsiteX4" fmla="*/ 1090611 w 2244671"/>
              <a:gd name="connsiteY4" fmla="*/ 4029075 h 4029075"/>
              <a:gd name="connsiteX5" fmla="*/ 363545 w 2244671"/>
              <a:gd name="connsiteY5" fmla="*/ 4029075 h 4029075"/>
              <a:gd name="connsiteX6" fmla="*/ 0 w 2244671"/>
              <a:gd name="connsiteY6" fmla="*/ 3665530 h 4029075"/>
              <a:gd name="connsiteX7" fmla="*/ 0 w 2244671"/>
              <a:gd name="connsiteY7" fmla="*/ 363545 h 4029075"/>
              <a:gd name="connsiteX8" fmla="*/ 363545 w 2244671"/>
              <a:gd name="connsiteY8" fmla="*/ 0 h 402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4671" h="4029075">
                <a:moveTo>
                  <a:pt x="363545" y="0"/>
                </a:moveTo>
                <a:lnTo>
                  <a:pt x="1090611" y="0"/>
                </a:lnTo>
                <a:lnTo>
                  <a:pt x="2244671" y="0"/>
                </a:lnTo>
                <a:lnTo>
                  <a:pt x="2244671" y="4029075"/>
                </a:lnTo>
                <a:lnTo>
                  <a:pt x="1090611" y="4029075"/>
                </a:lnTo>
                <a:lnTo>
                  <a:pt x="363545" y="4029075"/>
                </a:lnTo>
                <a:cubicBezTo>
                  <a:pt x="162765" y="4029075"/>
                  <a:pt x="0" y="3866310"/>
                  <a:pt x="0" y="3665530"/>
                </a:cubicBezTo>
                <a:lnTo>
                  <a:pt x="0" y="363545"/>
                </a:lnTo>
                <a:cubicBezTo>
                  <a:pt x="0" y="162765"/>
                  <a:pt x="162765" y="0"/>
                  <a:pt x="363545" y="0"/>
                </a:cubicBezTo>
                <a:close/>
              </a:path>
            </a:pathLst>
          </a:custGeom>
          <a:solidFill>
            <a:srgbClr val="E60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9" name="稻壳儿春秋广告/盗版必究"/>
          <p:cNvSpPr txBox="1"/>
          <p:nvPr/>
        </p:nvSpPr>
        <p:spPr>
          <a:xfrm flipH="1">
            <a:off x="3602430" y="4472786"/>
            <a:ext cx="4987141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Thank you for downloading, </a:t>
            </a:r>
            <a:r>
              <a:rPr kumimoji="0" lang="en-US" altLang="zh-CN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Bazhong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City, Sichuan Province Spring and Autumn ads main graphic design, there are any questions, please contact the rice hull my business number.</a:t>
            </a:r>
          </a:p>
        </p:txBody>
      </p:sp>
      <p:sp>
        <p:nvSpPr>
          <p:cNvPr id="20" name="稻壳儿春秋广告/盗版必究"/>
          <p:cNvSpPr/>
          <p:nvPr/>
        </p:nvSpPr>
        <p:spPr>
          <a:xfrm flipH="1">
            <a:off x="3121500" y="3949566"/>
            <a:ext cx="5949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Spring And Autumn Advertising Exquisite Templates</a:t>
            </a:r>
          </a:p>
        </p:txBody>
      </p:sp>
      <p:sp>
        <p:nvSpPr>
          <p:cNvPr id="21" name="稻壳儿春秋广告/盗版必究"/>
          <p:cNvSpPr txBox="1"/>
          <p:nvPr/>
        </p:nvSpPr>
        <p:spPr>
          <a:xfrm flipH="1">
            <a:off x="4323049" y="3482539"/>
            <a:ext cx="3545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输入您的文字标题</a:t>
            </a:r>
          </a:p>
        </p:txBody>
      </p:sp>
      <p:sp>
        <p:nvSpPr>
          <p:cNvPr id="22" name="稻壳儿春秋广告/盗版必究        原创来源：http://chn.docer.com/works?userid=199329941#!/work_time"/>
          <p:cNvSpPr txBox="1"/>
          <p:nvPr/>
        </p:nvSpPr>
        <p:spPr>
          <a:xfrm>
            <a:off x="4323049" y="2497654"/>
            <a:ext cx="3545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E6002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PART .04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E6002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3" name="稻壳儿春秋广告/盗版必究        原创来源：http://chn.docer.com/works?userid=199329941#!/work_time"/>
          <p:cNvGrpSpPr/>
          <p:nvPr/>
        </p:nvGrpSpPr>
        <p:grpSpPr>
          <a:xfrm>
            <a:off x="5988848" y="3267096"/>
            <a:ext cx="214304" cy="161904"/>
            <a:chOff x="2281606" y="2943842"/>
            <a:chExt cx="593451" cy="448345"/>
          </a:xfrm>
          <a:solidFill>
            <a:srgbClr val="E60027"/>
          </a:solidFill>
        </p:grpSpPr>
        <p:sp>
          <p:nvSpPr>
            <p:cNvPr id="24" name="稻壳儿春秋广告/盗版必究        原创来源：http://chn.docer.com/works?userid=199329941#!/work_time"/>
            <p:cNvSpPr/>
            <p:nvPr/>
          </p:nvSpPr>
          <p:spPr>
            <a:xfrm>
              <a:off x="2281606" y="2943842"/>
              <a:ext cx="273471" cy="448345"/>
            </a:xfrm>
            <a:custGeom>
              <a:avLst/>
              <a:gdLst/>
              <a:ahLst/>
              <a:cxnLst/>
              <a:rect l="l" t="t" r="r" b="b"/>
              <a:pathLst>
                <a:path w="273471" h="448345">
                  <a:moveTo>
                    <a:pt x="108830" y="0"/>
                  </a:moveTo>
                  <a:lnTo>
                    <a:pt x="273471" y="0"/>
                  </a:lnTo>
                  <a:lnTo>
                    <a:pt x="126503" y="448345"/>
                  </a:lnTo>
                  <a:lnTo>
                    <a:pt x="0" y="448345"/>
                  </a:lnTo>
                  <a:lnTo>
                    <a:pt x="10883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5" name="稻壳儿春秋广告/盗版必究        原创来源：http://chn.docer.com/works?userid=199329941#!/work_time"/>
            <p:cNvSpPr/>
            <p:nvPr/>
          </p:nvSpPr>
          <p:spPr>
            <a:xfrm>
              <a:off x="2601585" y="2943842"/>
              <a:ext cx="273472" cy="448345"/>
            </a:xfrm>
            <a:custGeom>
              <a:avLst/>
              <a:gdLst/>
              <a:ahLst/>
              <a:cxnLst/>
              <a:rect l="l" t="t" r="r" b="b"/>
              <a:pathLst>
                <a:path w="273472" h="448345">
                  <a:moveTo>
                    <a:pt x="108831" y="0"/>
                  </a:moveTo>
                  <a:lnTo>
                    <a:pt x="273472" y="0"/>
                  </a:lnTo>
                  <a:lnTo>
                    <a:pt x="126504" y="448345"/>
                  </a:lnTo>
                  <a:lnTo>
                    <a:pt x="0" y="448345"/>
                  </a:lnTo>
                  <a:lnTo>
                    <a:pt x="10883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稻壳儿春秋广告/盗版必究        原创来源：http://chn.docer.com/works?userid=199329941#!/work_time"/>
          <p:cNvSpPr txBox="1"/>
          <p:nvPr/>
        </p:nvSpPr>
        <p:spPr>
          <a:xfrm>
            <a:off x="381000" y="265872"/>
            <a:ext cx="2724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E600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此处添加您的标题</a:t>
            </a:r>
          </a:p>
        </p:txBody>
      </p:sp>
      <p:sp>
        <p:nvSpPr>
          <p:cNvPr id="12" name="稻壳儿春秋广告/盗版必究        原创来源：http://chn.docer.com/works?userid=199329941#!/work_time"/>
          <p:cNvSpPr txBox="1"/>
          <p:nvPr/>
        </p:nvSpPr>
        <p:spPr>
          <a:xfrm>
            <a:off x="381000" y="665982"/>
            <a:ext cx="4891922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春秋广告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——spring And Autumn Advertisement</a:t>
            </a:r>
          </a:p>
        </p:txBody>
      </p:sp>
      <p:sp>
        <p:nvSpPr>
          <p:cNvPr id="19" name="稻壳儿春秋广告/盗版必究        原创来源：http://chn.docer.com/works?userid=199329941#!/work_time"/>
          <p:cNvSpPr/>
          <p:nvPr/>
        </p:nvSpPr>
        <p:spPr>
          <a:xfrm>
            <a:off x="0" y="286082"/>
            <a:ext cx="303134" cy="704785"/>
          </a:xfrm>
          <a:custGeom>
            <a:avLst/>
            <a:gdLst>
              <a:gd name="connsiteX0" fmla="*/ 0 w 285750"/>
              <a:gd name="connsiteY0" fmla="*/ 0 h 664369"/>
              <a:gd name="connsiteX1" fmla="*/ 105915 w 285750"/>
              <a:gd name="connsiteY1" fmla="*/ 0 h 664369"/>
              <a:gd name="connsiteX2" fmla="*/ 225804 w 285750"/>
              <a:gd name="connsiteY2" fmla="*/ 0 h 664369"/>
              <a:gd name="connsiteX3" fmla="*/ 285750 w 285750"/>
              <a:gd name="connsiteY3" fmla="*/ 59947 h 664369"/>
              <a:gd name="connsiteX4" fmla="*/ 285750 w 285750"/>
              <a:gd name="connsiteY4" fmla="*/ 604423 h 664369"/>
              <a:gd name="connsiteX5" fmla="*/ 225804 w 285750"/>
              <a:gd name="connsiteY5" fmla="*/ 664369 h 664369"/>
              <a:gd name="connsiteX6" fmla="*/ 105915 w 285750"/>
              <a:gd name="connsiteY6" fmla="*/ 664369 h 664369"/>
              <a:gd name="connsiteX7" fmla="*/ 0 w 285750"/>
              <a:gd name="connsiteY7" fmla="*/ 664369 h 664369"/>
              <a:gd name="connsiteX8" fmla="*/ 0 w 285750"/>
              <a:gd name="connsiteY8" fmla="*/ 0 h 664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750" h="664369">
                <a:moveTo>
                  <a:pt x="0" y="0"/>
                </a:moveTo>
                <a:lnTo>
                  <a:pt x="105915" y="0"/>
                </a:lnTo>
                <a:lnTo>
                  <a:pt x="225804" y="0"/>
                </a:lnTo>
                <a:cubicBezTo>
                  <a:pt x="258911" y="0"/>
                  <a:pt x="285750" y="26839"/>
                  <a:pt x="285750" y="59947"/>
                </a:cubicBezTo>
                <a:lnTo>
                  <a:pt x="285750" y="604423"/>
                </a:lnTo>
                <a:cubicBezTo>
                  <a:pt x="285750" y="637530"/>
                  <a:pt x="258911" y="664369"/>
                  <a:pt x="225804" y="664369"/>
                </a:cubicBezTo>
                <a:lnTo>
                  <a:pt x="105915" y="664369"/>
                </a:lnTo>
                <a:lnTo>
                  <a:pt x="0" y="664369"/>
                </a:lnTo>
                <a:lnTo>
                  <a:pt x="0" y="0"/>
                </a:lnTo>
                <a:close/>
              </a:path>
            </a:pathLst>
          </a:custGeom>
          <a:solidFill>
            <a:srgbClr val="E60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稻壳儿春秋广告/盗版必究        原创来源：http://chn.docer.com/works?userid=199329941#!/work_time"/>
          <p:cNvSpPr/>
          <p:nvPr/>
        </p:nvSpPr>
        <p:spPr>
          <a:xfrm>
            <a:off x="1326170" y="1330473"/>
            <a:ext cx="4059746" cy="4707653"/>
          </a:xfrm>
          <a:prstGeom prst="rect">
            <a:avLst/>
          </a:prstGeom>
          <a:blipFill dpi="0" rotWithShape="1">
            <a:blip r:embed="rId2"/>
            <a:srcRect/>
            <a:stretch>
              <a:fillRect l="-25000" r="-2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稻壳儿春秋广告/盗版必究        原创来源：http://chn.docer.com/works?userid=199329941#!/work_time"/>
          <p:cNvCxnSpPr/>
          <p:nvPr/>
        </p:nvCxnSpPr>
        <p:spPr>
          <a:xfrm>
            <a:off x="6533110" y="1679653"/>
            <a:ext cx="0" cy="4009292"/>
          </a:xfrm>
          <a:prstGeom prst="line">
            <a:avLst/>
          </a:prstGeom>
          <a:ln w="25400">
            <a:solidFill>
              <a:srgbClr val="E600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稻壳儿春秋广告/盗版必究        原创来源：http://chn.docer.com/works?userid=199329941#!/work_time"/>
          <p:cNvSpPr txBox="1"/>
          <p:nvPr/>
        </p:nvSpPr>
        <p:spPr>
          <a:xfrm>
            <a:off x="6998674" y="2281431"/>
            <a:ext cx="3978494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template is spring and autumn in Sichuan </a:t>
            </a:r>
            <a:r>
              <a:rPr lang="en-US" altLang="zh-CN" sz="1050" dirty="0" err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Bazhong</a:t>
            </a:r>
            <a:r>
              <a:rPr lang="en-US" altLang="zh-CN" sz="105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advertising original.</a:t>
            </a:r>
          </a:p>
        </p:txBody>
      </p:sp>
      <p:sp>
        <p:nvSpPr>
          <p:cNvPr id="8" name="稻壳儿春秋广告/盗版必究        原创来源：http://chn.docer.com/works?userid=199329941#!/work_time"/>
          <p:cNvSpPr txBox="1"/>
          <p:nvPr/>
        </p:nvSpPr>
        <p:spPr>
          <a:xfrm>
            <a:off x="6998674" y="201820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E600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0" name="稻壳儿春秋广告/盗版必究        原创来源：http://chn.docer.com/works?userid=199329941#!/work_time"/>
          <p:cNvSpPr/>
          <p:nvPr/>
        </p:nvSpPr>
        <p:spPr>
          <a:xfrm>
            <a:off x="6317073" y="2190002"/>
            <a:ext cx="432075" cy="432075"/>
          </a:xfrm>
          <a:prstGeom prst="rect">
            <a:avLst/>
          </a:prstGeom>
          <a:solidFill>
            <a:srgbClr val="E60027"/>
          </a:solidFill>
          <a:ln w="25400">
            <a:solidFill>
              <a:srgbClr val="F3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稻壳儿春秋广告/盗版必究        原创来源：http://chn.docer.com/works?userid=199329941#!/work_time"/>
          <p:cNvSpPr txBox="1"/>
          <p:nvPr/>
        </p:nvSpPr>
        <p:spPr>
          <a:xfrm>
            <a:off x="6998674" y="3559691"/>
            <a:ext cx="3978494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template is spring and autumn in Sichuan </a:t>
            </a:r>
            <a:r>
              <a:rPr lang="en-US" altLang="zh-CN" sz="1050" dirty="0" err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Bazhong</a:t>
            </a:r>
            <a:r>
              <a:rPr lang="en-US" altLang="zh-CN" sz="105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advertising original.</a:t>
            </a:r>
          </a:p>
        </p:txBody>
      </p:sp>
      <p:sp>
        <p:nvSpPr>
          <p:cNvPr id="13" name="稻壳儿春秋广告/盗版必究        原创来源：http://chn.docer.com/works?userid=199329941#!/work_time"/>
          <p:cNvSpPr txBox="1"/>
          <p:nvPr/>
        </p:nvSpPr>
        <p:spPr>
          <a:xfrm>
            <a:off x="6998674" y="329646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E600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4" name="稻壳儿春秋广告/盗版必究        原创来源：http://chn.docer.com/works?userid=199329941#!/work_time"/>
          <p:cNvSpPr/>
          <p:nvPr/>
        </p:nvSpPr>
        <p:spPr>
          <a:xfrm>
            <a:off x="6317073" y="3468262"/>
            <a:ext cx="432075" cy="432075"/>
          </a:xfrm>
          <a:prstGeom prst="rect">
            <a:avLst/>
          </a:prstGeom>
          <a:solidFill>
            <a:srgbClr val="E60027"/>
          </a:solidFill>
          <a:ln w="25400">
            <a:solidFill>
              <a:srgbClr val="F3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稻壳儿春秋广告/盗版必究        原创来源：http://chn.docer.com/works?userid=199329941#!/work_time"/>
          <p:cNvSpPr txBox="1"/>
          <p:nvPr/>
        </p:nvSpPr>
        <p:spPr>
          <a:xfrm>
            <a:off x="6998674" y="4837951"/>
            <a:ext cx="3978494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template is spring and autumn in Sichuan </a:t>
            </a:r>
            <a:r>
              <a:rPr lang="en-US" altLang="zh-CN" sz="1050" dirty="0" err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Bazhong</a:t>
            </a:r>
            <a:r>
              <a:rPr lang="en-US" altLang="zh-CN" sz="105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advertising original.</a:t>
            </a:r>
          </a:p>
        </p:txBody>
      </p:sp>
      <p:sp>
        <p:nvSpPr>
          <p:cNvPr id="16" name="稻壳儿春秋广告/盗版必究        原创来源：http://chn.docer.com/works?userid=199329941#!/work_time"/>
          <p:cNvSpPr txBox="1"/>
          <p:nvPr/>
        </p:nvSpPr>
        <p:spPr>
          <a:xfrm>
            <a:off x="6998674" y="457472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E600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7" name="稻壳儿春秋广告/盗版必究        原创来源：http://chn.docer.com/works?userid=199329941#!/work_time"/>
          <p:cNvSpPr/>
          <p:nvPr/>
        </p:nvSpPr>
        <p:spPr>
          <a:xfrm>
            <a:off x="6317073" y="4746522"/>
            <a:ext cx="432075" cy="432075"/>
          </a:xfrm>
          <a:prstGeom prst="rect">
            <a:avLst/>
          </a:prstGeom>
          <a:solidFill>
            <a:srgbClr val="E60027"/>
          </a:solidFill>
          <a:ln w="25400">
            <a:solidFill>
              <a:srgbClr val="F3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稻壳儿春秋广告/盗版必究        原创来源：http://chn.docer.com/works?userid=199329941#!/work_time"/>
          <p:cNvSpPr/>
          <p:nvPr/>
        </p:nvSpPr>
        <p:spPr>
          <a:xfrm>
            <a:off x="510599" y="6038125"/>
            <a:ext cx="815571" cy="815571"/>
          </a:xfrm>
          <a:prstGeom prst="rect">
            <a:avLst/>
          </a:prstGeom>
          <a:solidFill>
            <a:srgbClr val="092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稻壳儿春秋广告/盗版必究        原创来源：http://chn.docer.com/works?userid=199329941#!/work_time"/>
          <p:cNvSpPr txBox="1"/>
          <p:nvPr/>
        </p:nvSpPr>
        <p:spPr>
          <a:xfrm>
            <a:off x="381000" y="265872"/>
            <a:ext cx="2724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E600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此处添加您的标题</a:t>
            </a:r>
          </a:p>
        </p:txBody>
      </p:sp>
      <p:sp>
        <p:nvSpPr>
          <p:cNvPr id="12" name="稻壳儿春秋广告/盗版必究        原创来源：http://chn.docer.com/works?userid=199329941#!/work_time"/>
          <p:cNvSpPr txBox="1"/>
          <p:nvPr/>
        </p:nvSpPr>
        <p:spPr>
          <a:xfrm>
            <a:off x="381000" y="665982"/>
            <a:ext cx="4891922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春秋广告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——spring And Autumn Advertisement</a:t>
            </a:r>
          </a:p>
        </p:txBody>
      </p:sp>
      <p:sp>
        <p:nvSpPr>
          <p:cNvPr id="19" name="稻壳儿春秋广告/盗版必究        原创来源：http://chn.docer.com/works?userid=199329941#!/work_time"/>
          <p:cNvSpPr/>
          <p:nvPr/>
        </p:nvSpPr>
        <p:spPr>
          <a:xfrm>
            <a:off x="0" y="286082"/>
            <a:ext cx="303134" cy="704785"/>
          </a:xfrm>
          <a:custGeom>
            <a:avLst/>
            <a:gdLst>
              <a:gd name="connsiteX0" fmla="*/ 0 w 285750"/>
              <a:gd name="connsiteY0" fmla="*/ 0 h 664369"/>
              <a:gd name="connsiteX1" fmla="*/ 105915 w 285750"/>
              <a:gd name="connsiteY1" fmla="*/ 0 h 664369"/>
              <a:gd name="connsiteX2" fmla="*/ 225804 w 285750"/>
              <a:gd name="connsiteY2" fmla="*/ 0 h 664369"/>
              <a:gd name="connsiteX3" fmla="*/ 285750 w 285750"/>
              <a:gd name="connsiteY3" fmla="*/ 59947 h 664369"/>
              <a:gd name="connsiteX4" fmla="*/ 285750 w 285750"/>
              <a:gd name="connsiteY4" fmla="*/ 604423 h 664369"/>
              <a:gd name="connsiteX5" fmla="*/ 225804 w 285750"/>
              <a:gd name="connsiteY5" fmla="*/ 664369 h 664369"/>
              <a:gd name="connsiteX6" fmla="*/ 105915 w 285750"/>
              <a:gd name="connsiteY6" fmla="*/ 664369 h 664369"/>
              <a:gd name="connsiteX7" fmla="*/ 0 w 285750"/>
              <a:gd name="connsiteY7" fmla="*/ 664369 h 664369"/>
              <a:gd name="connsiteX8" fmla="*/ 0 w 285750"/>
              <a:gd name="connsiteY8" fmla="*/ 0 h 664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750" h="664369">
                <a:moveTo>
                  <a:pt x="0" y="0"/>
                </a:moveTo>
                <a:lnTo>
                  <a:pt x="105915" y="0"/>
                </a:lnTo>
                <a:lnTo>
                  <a:pt x="225804" y="0"/>
                </a:lnTo>
                <a:cubicBezTo>
                  <a:pt x="258911" y="0"/>
                  <a:pt x="285750" y="26839"/>
                  <a:pt x="285750" y="59947"/>
                </a:cubicBezTo>
                <a:lnTo>
                  <a:pt x="285750" y="604423"/>
                </a:lnTo>
                <a:cubicBezTo>
                  <a:pt x="285750" y="637530"/>
                  <a:pt x="258911" y="664369"/>
                  <a:pt x="225804" y="664369"/>
                </a:cubicBezTo>
                <a:lnTo>
                  <a:pt x="105915" y="664369"/>
                </a:lnTo>
                <a:lnTo>
                  <a:pt x="0" y="664369"/>
                </a:lnTo>
                <a:lnTo>
                  <a:pt x="0" y="0"/>
                </a:lnTo>
                <a:close/>
              </a:path>
            </a:pathLst>
          </a:custGeom>
          <a:solidFill>
            <a:srgbClr val="E60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5" name="稻壳儿春秋广告/盗版必究        原创来源：http://chn.docer.com/works?userid=199329941#!/work_time"/>
          <p:cNvGraphicFramePr/>
          <p:nvPr/>
        </p:nvGraphicFramePr>
        <p:xfrm>
          <a:off x="1039815" y="1834505"/>
          <a:ext cx="4131615" cy="4240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稻壳儿春秋广告/盗版必究        原创来源：http://chn.docer.com/works?userid=199329941#!/work_time"/>
          <p:cNvSpPr txBox="1"/>
          <p:nvPr/>
        </p:nvSpPr>
        <p:spPr>
          <a:xfrm>
            <a:off x="6096000" y="3140666"/>
            <a:ext cx="5429271" cy="2051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30000"/>
              </a:lnSpc>
              <a:buFont typeface="+mj-lt"/>
              <a:buAutoNum type="arabicPeriod"/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template is the spring and autumn advertising original, here you can directly modify the content. Easy to edit the template editor, have any questions contact Spring and Autumn in </a:t>
            </a:r>
            <a:r>
              <a:rPr lang="en-US" altLang="zh-CN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Bazhong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City, Sichuan Province ads. Easy to edit the template editor, have any questions contact Spring and Autumn in </a:t>
            </a:r>
            <a:r>
              <a:rPr lang="en-US" altLang="zh-CN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Bazhong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City, Sichuan Province ads.</a:t>
            </a:r>
          </a:p>
          <a:p>
            <a:pPr marL="228600" indent="-228600">
              <a:lnSpc>
                <a:spcPct val="130000"/>
              </a:lnSpc>
              <a:buFont typeface="+mj-lt"/>
              <a:buAutoNum type="arabicPeriod"/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Easy to edit the template editor, have any questions contact Spring and Autumn in </a:t>
            </a:r>
            <a:r>
              <a:rPr lang="en-US" altLang="zh-CN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Bazhong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City, Sichuan Province ads. Easy to edit the template editor, have any questions contact Spring and Autumn in </a:t>
            </a:r>
            <a:r>
              <a:rPr lang="en-US" altLang="zh-CN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Bazhong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City, Sichuan Province ads.</a:t>
            </a:r>
          </a:p>
        </p:txBody>
      </p:sp>
      <p:sp>
        <p:nvSpPr>
          <p:cNvPr id="7" name="稻壳儿春秋广告/盗版必究        原创来源：http://chn.docer.com/works?userid=199329941#!/work_time"/>
          <p:cNvSpPr txBox="1"/>
          <p:nvPr/>
        </p:nvSpPr>
        <p:spPr>
          <a:xfrm>
            <a:off x="6096000" y="2740556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稻壳儿春秋广告/盗版必究        原创来源：http://chn.docer.com/works?userid=199329941#!/work_time"/>
          <p:cNvSpPr/>
          <p:nvPr/>
        </p:nvSpPr>
        <p:spPr>
          <a:xfrm>
            <a:off x="4081462" y="0"/>
            <a:ext cx="4029075" cy="1090611"/>
          </a:xfrm>
          <a:custGeom>
            <a:avLst/>
            <a:gdLst>
              <a:gd name="connsiteX0" fmla="*/ 0 w 4029075"/>
              <a:gd name="connsiteY0" fmla="*/ 0 h 1090611"/>
              <a:gd name="connsiteX1" fmla="*/ 4029075 w 4029075"/>
              <a:gd name="connsiteY1" fmla="*/ 0 h 1090611"/>
              <a:gd name="connsiteX2" fmla="*/ 4029075 w 4029075"/>
              <a:gd name="connsiteY2" fmla="*/ 727066 h 1090611"/>
              <a:gd name="connsiteX3" fmla="*/ 3665530 w 4029075"/>
              <a:gd name="connsiteY3" fmla="*/ 1090611 h 1090611"/>
              <a:gd name="connsiteX4" fmla="*/ 363545 w 4029075"/>
              <a:gd name="connsiteY4" fmla="*/ 1090611 h 1090611"/>
              <a:gd name="connsiteX5" fmla="*/ 0 w 4029075"/>
              <a:gd name="connsiteY5" fmla="*/ 727066 h 1090611"/>
              <a:gd name="connsiteX6" fmla="*/ 0 w 4029075"/>
              <a:gd name="connsiteY6" fmla="*/ 0 h 1090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9075" h="1090611">
                <a:moveTo>
                  <a:pt x="0" y="0"/>
                </a:moveTo>
                <a:lnTo>
                  <a:pt x="4029075" y="0"/>
                </a:lnTo>
                <a:lnTo>
                  <a:pt x="4029075" y="727066"/>
                </a:lnTo>
                <a:cubicBezTo>
                  <a:pt x="4029075" y="927846"/>
                  <a:pt x="3866310" y="1090611"/>
                  <a:pt x="3665530" y="1090611"/>
                </a:cubicBezTo>
                <a:lnTo>
                  <a:pt x="363545" y="1090611"/>
                </a:lnTo>
                <a:cubicBezTo>
                  <a:pt x="162765" y="1090611"/>
                  <a:pt x="0" y="927846"/>
                  <a:pt x="0" y="727066"/>
                </a:cubicBezTo>
                <a:lnTo>
                  <a:pt x="0" y="0"/>
                </a:lnTo>
                <a:close/>
              </a:path>
            </a:pathLst>
          </a:custGeom>
          <a:solidFill>
            <a:srgbClr val="092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" name="稻壳儿春秋广告/盗版必究        原创来源：http://chn.docer.com/works?userid=199329941#!/work_time"/>
          <p:cNvSpPr/>
          <p:nvPr/>
        </p:nvSpPr>
        <p:spPr>
          <a:xfrm>
            <a:off x="4081462" y="5767386"/>
            <a:ext cx="4029075" cy="1090614"/>
          </a:xfrm>
          <a:custGeom>
            <a:avLst/>
            <a:gdLst>
              <a:gd name="connsiteX0" fmla="*/ 363545 w 4029075"/>
              <a:gd name="connsiteY0" fmla="*/ 0 h 1090614"/>
              <a:gd name="connsiteX1" fmla="*/ 3665530 w 4029075"/>
              <a:gd name="connsiteY1" fmla="*/ 0 h 1090614"/>
              <a:gd name="connsiteX2" fmla="*/ 4029075 w 4029075"/>
              <a:gd name="connsiteY2" fmla="*/ 363545 h 1090614"/>
              <a:gd name="connsiteX3" fmla="*/ 4029075 w 4029075"/>
              <a:gd name="connsiteY3" fmla="*/ 1090614 h 1090614"/>
              <a:gd name="connsiteX4" fmla="*/ 0 w 4029075"/>
              <a:gd name="connsiteY4" fmla="*/ 1090614 h 1090614"/>
              <a:gd name="connsiteX5" fmla="*/ 0 w 4029075"/>
              <a:gd name="connsiteY5" fmla="*/ 363545 h 1090614"/>
              <a:gd name="connsiteX6" fmla="*/ 363545 w 4029075"/>
              <a:gd name="connsiteY6" fmla="*/ 0 h 109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9075" h="1090614">
                <a:moveTo>
                  <a:pt x="363545" y="0"/>
                </a:moveTo>
                <a:lnTo>
                  <a:pt x="3665530" y="0"/>
                </a:lnTo>
                <a:cubicBezTo>
                  <a:pt x="3866310" y="0"/>
                  <a:pt x="4029075" y="162765"/>
                  <a:pt x="4029075" y="363545"/>
                </a:cubicBezTo>
                <a:lnTo>
                  <a:pt x="4029075" y="1090614"/>
                </a:lnTo>
                <a:lnTo>
                  <a:pt x="0" y="1090614"/>
                </a:lnTo>
                <a:lnTo>
                  <a:pt x="0" y="363545"/>
                </a:lnTo>
                <a:cubicBezTo>
                  <a:pt x="0" y="162765"/>
                  <a:pt x="162765" y="0"/>
                  <a:pt x="363545" y="0"/>
                </a:cubicBezTo>
                <a:close/>
              </a:path>
            </a:pathLst>
          </a:custGeom>
          <a:solidFill>
            <a:srgbClr val="E60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7" name="稻壳儿春秋广告/盗版必究        原创来源：http://chn.docer.com/works?userid=199329941#!/work_time"/>
          <p:cNvSpPr txBox="1"/>
          <p:nvPr/>
        </p:nvSpPr>
        <p:spPr>
          <a:xfrm>
            <a:off x="5130540" y="2101935"/>
            <a:ext cx="19309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09293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202X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9293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稻壳儿春秋广告/盗版必究        原创来源：http://chn.docer.com/works?userid=199329941#!/work_time"/>
          <p:cNvSpPr txBox="1"/>
          <p:nvPr/>
        </p:nvSpPr>
        <p:spPr>
          <a:xfrm>
            <a:off x="4002155" y="2918400"/>
            <a:ext cx="4148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4400" dirty="0">
                <a:solidFill>
                  <a:srgbClr val="E600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感谢观看</a:t>
            </a:r>
            <a:endParaRPr kumimoji="0" lang="zh-CN" altLang="en-US" sz="4400" i="0" u="none" strike="noStrike" kern="1200" cap="none" spc="0" normalizeH="0" baseline="0" noProof="0" dirty="0">
              <a:ln>
                <a:noFill/>
              </a:ln>
              <a:solidFill>
                <a:srgbClr val="E6002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稻壳儿春秋广告/盗版必究        原创来源：http://chn.docer.com/works?userid=199329941#!/work_time"/>
          <p:cNvSpPr/>
          <p:nvPr/>
        </p:nvSpPr>
        <p:spPr>
          <a:xfrm>
            <a:off x="1062690" y="3429000"/>
            <a:ext cx="4029075" cy="1090611"/>
          </a:xfrm>
          <a:custGeom>
            <a:avLst/>
            <a:gdLst>
              <a:gd name="connsiteX0" fmla="*/ 0 w 4029075"/>
              <a:gd name="connsiteY0" fmla="*/ 0 h 1090611"/>
              <a:gd name="connsiteX1" fmla="*/ 4029075 w 4029075"/>
              <a:gd name="connsiteY1" fmla="*/ 0 h 1090611"/>
              <a:gd name="connsiteX2" fmla="*/ 4029075 w 4029075"/>
              <a:gd name="connsiteY2" fmla="*/ 727066 h 1090611"/>
              <a:gd name="connsiteX3" fmla="*/ 3665530 w 4029075"/>
              <a:gd name="connsiteY3" fmla="*/ 1090611 h 1090611"/>
              <a:gd name="connsiteX4" fmla="*/ 363545 w 4029075"/>
              <a:gd name="connsiteY4" fmla="*/ 1090611 h 1090611"/>
              <a:gd name="connsiteX5" fmla="*/ 0 w 4029075"/>
              <a:gd name="connsiteY5" fmla="*/ 727066 h 1090611"/>
              <a:gd name="connsiteX6" fmla="*/ 0 w 4029075"/>
              <a:gd name="connsiteY6" fmla="*/ 0 h 1090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9075" h="1090611">
                <a:moveTo>
                  <a:pt x="0" y="0"/>
                </a:moveTo>
                <a:lnTo>
                  <a:pt x="4029075" y="0"/>
                </a:lnTo>
                <a:lnTo>
                  <a:pt x="4029075" y="727066"/>
                </a:lnTo>
                <a:cubicBezTo>
                  <a:pt x="4029075" y="927846"/>
                  <a:pt x="3866310" y="1090611"/>
                  <a:pt x="3665530" y="1090611"/>
                </a:cubicBezTo>
                <a:lnTo>
                  <a:pt x="363545" y="1090611"/>
                </a:lnTo>
                <a:cubicBezTo>
                  <a:pt x="162765" y="1090611"/>
                  <a:pt x="0" y="927846"/>
                  <a:pt x="0" y="727066"/>
                </a:cubicBezTo>
                <a:lnTo>
                  <a:pt x="0" y="0"/>
                </a:lnTo>
                <a:close/>
              </a:path>
            </a:pathLst>
          </a:custGeom>
          <a:solidFill>
            <a:srgbClr val="092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稻壳儿春秋广告/盗版必究        原创来源：http://chn.docer.com/works?userid=199329941#!/work_time"/>
          <p:cNvSpPr/>
          <p:nvPr/>
        </p:nvSpPr>
        <p:spPr>
          <a:xfrm>
            <a:off x="1062690" y="2338386"/>
            <a:ext cx="4029075" cy="1090614"/>
          </a:xfrm>
          <a:custGeom>
            <a:avLst/>
            <a:gdLst>
              <a:gd name="connsiteX0" fmla="*/ 363545 w 4029075"/>
              <a:gd name="connsiteY0" fmla="*/ 0 h 1090614"/>
              <a:gd name="connsiteX1" fmla="*/ 3665530 w 4029075"/>
              <a:gd name="connsiteY1" fmla="*/ 0 h 1090614"/>
              <a:gd name="connsiteX2" fmla="*/ 4029075 w 4029075"/>
              <a:gd name="connsiteY2" fmla="*/ 363545 h 1090614"/>
              <a:gd name="connsiteX3" fmla="*/ 4029075 w 4029075"/>
              <a:gd name="connsiteY3" fmla="*/ 1090614 h 1090614"/>
              <a:gd name="connsiteX4" fmla="*/ 0 w 4029075"/>
              <a:gd name="connsiteY4" fmla="*/ 1090614 h 1090614"/>
              <a:gd name="connsiteX5" fmla="*/ 0 w 4029075"/>
              <a:gd name="connsiteY5" fmla="*/ 363545 h 1090614"/>
              <a:gd name="connsiteX6" fmla="*/ 363545 w 4029075"/>
              <a:gd name="connsiteY6" fmla="*/ 0 h 109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9075" h="1090614">
                <a:moveTo>
                  <a:pt x="363545" y="0"/>
                </a:moveTo>
                <a:lnTo>
                  <a:pt x="3665530" y="0"/>
                </a:lnTo>
                <a:cubicBezTo>
                  <a:pt x="3866310" y="0"/>
                  <a:pt x="4029075" y="162765"/>
                  <a:pt x="4029075" y="363545"/>
                </a:cubicBezTo>
                <a:lnTo>
                  <a:pt x="4029075" y="1090614"/>
                </a:lnTo>
                <a:lnTo>
                  <a:pt x="0" y="1090614"/>
                </a:lnTo>
                <a:lnTo>
                  <a:pt x="0" y="363545"/>
                </a:lnTo>
                <a:cubicBezTo>
                  <a:pt x="0" y="162765"/>
                  <a:pt x="162765" y="0"/>
                  <a:pt x="363545" y="0"/>
                </a:cubicBezTo>
                <a:close/>
              </a:path>
            </a:pathLst>
          </a:custGeom>
          <a:solidFill>
            <a:srgbClr val="E60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稻壳儿春秋广告/盗版必究        原创来源：http://chn.docer.com/works?userid=199329941#!/work_time"/>
          <p:cNvSpPr>
            <a:spLocks noChangeArrowheads="1"/>
          </p:cNvSpPr>
          <p:nvPr/>
        </p:nvSpPr>
        <p:spPr bwMode="auto">
          <a:xfrm>
            <a:off x="2452697" y="2468195"/>
            <a:ext cx="124906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3200" dirty="0">
                <a:solidFill>
                  <a:srgbClr val="F3F3F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目  录</a:t>
            </a:r>
            <a:endParaRPr lang="en-US" altLang="zh-CN" sz="3200" dirty="0">
              <a:solidFill>
                <a:srgbClr val="F3F3F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altLang="zh-CN" sz="1600" dirty="0">
                <a:solidFill>
                  <a:srgbClr val="F3F3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COMPANY</a:t>
            </a:r>
            <a:endParaRPr lang="zh-CN" altLang="en-US" sz="1600" dirty="0">
              <a:solidFill>
                <a:srgbClr val="F3F3F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稻壳儿春秋广告/盗版必究        原创来源：http://chn.docer.com/works?userid=199329941#!/work_time"/>
          <p:cNvSpPr txBox="1"/>
          <p:nvPr/>
        </p:nvSpPr>
        <p:spPr>
          <a:xfrm>
            <a:off x="1103260" y="3666849"/>
            <a:ext cx="3947934" cy="61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900" dirty="0">
                <a:solidFill>
                  <a:srgbClr val="F3F3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 for downloading, </a:t>
            </a:r>
            <a:r>
              <a:rPr lang="en-US" altLang="zh-CN" sz="900" dirty="0" err="1">
                <a:solidFill>
                  <a:srgbClr val="F3F3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Bazhong</a:t>
            </a:r>
            <a:r>
              <a:rPr lang="en-US" altLang="zh-CN" sz="900" dirty="0">
                <a:solidFill>
                  <a:srgbClr val="F3F3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City, Sichuan Province Spring and Autumn ads main graphic design, there are any questions, please contact the rice hull my business number.</a:t>
            </a:r>
          </a:p>
        </p:txBody>
      </p:sp>
      <p:sp>
        <p:nvSpPr>
          <p:cNvPr id="18" name="稻壳儿春秋广告/盗版必究        原创来源：http://chn.docer.com/works?userid=199329941#!/work_time"/>
          <p:cNvSpPr>
            <a:spLocks noChangeArrowheads="1"/>
          </p:cNvSpPr>
          <p:nvPr/>
        </p:nvSpPr>
        <p:spPr bwMode="auto">
          <a:xfrm>
            <a:off x="6577792" y="1324304"/>
            <a:ext cx="693821" cy="693820"/>
          </a:xfrm>
          <a:prstGeom prst="roundRect">
            <a:avLst/>
          </a:prstGeom>
          <a:solidFill>
            <a:srgbClr val="E600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000" dirty="0">
                <a:solidFill>
                  <a:srgbClr val="F3F3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000" dirty="0">
              <a:solidFill>
                <a:srgbClr val="F3F3F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稻壳儿春秋广告/盗版必究        原创来源：http://chn.docer.com/works?userid=199329941#!/work_time"/>
          <p:cNvSpPr/>
          <p:nvPr/>
        </p:nvSpPr>
        <p:spPr>
          <a:xfrm>
            <a:off x="7331854" y="1724318"/>
            <a:ext cx="3560590" cy="25391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Spring And Autumn Advertising Exquisite Templates</a:t>
            </a:r>
          </a:p>
        </p:txBody>
      </p:sp>
      <p:sp>
        <p:nvSpPr>
          <p:cNvPr id="20" name="稻壳儿春秋广告/盗版必究        原创来源：http://chn.docer.com/works?userid=199329941#!/work_time"/>
          <p:cNvSpPr txBox="1"/>
          <p:nvPr/>
        </p:nvSpPr>
        <p:spPr>
          <a:xfrm>
            <a:off x="7331854" y="1283308"/>
            <a:ext cx="265513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E600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输入您的文字标题</a:t>
            </a:r>
          </a:p>
        </p:txBody>
      </p:sp>
      <p:sp>
        <p:nvSpPr>
          <p:cNvPr id="22" name="稻壳儿春秋广告/盗版必究        原创来源：http://chn.docer.com/works?userid=199329941#!/work_time"/>
          <p:cNvSpPr>
            <a:spLocks noChangeArrowheads="1"/>
          </p:cNvSpPr>
          <p:nvPr/>
        </p:nvSpPr>
        <p:spPr bwMode="auto">
          <a:xfrm>
            <a:off x="6577792" y="2509827"/>
            <a:ext cx="693821" cy="693820"/>
          </a:xfrm>
          <a:prstGeom prst="roundRect">
            <a:avLst/>
          </a:prstGeom>
          <a:solidFill>
            <a:srgbClr val="E600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000" dirty="0">
                <a:solidFill>
                  <a:srgbClr val="F3F3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000" dirty="0">
              <a:solidFill>
                <a:srgbClr val="F3F3F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稻壳儿春秋广告/盗版必究        原创来源：http://chn.docer.com/works?userid=199329941#!/work_time"/>
          <p:cNvSpPr/>
          <p:nvPr/>
        </p:nvSpPr>
        <p:spPr>
          <a:xfrm>
            <a:off x="7331854" y="2909841"/>
            <a:ext cx="3560590" cy="25391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Spring And Autumn Advertising Exquisite Templates</a:t>
            </a:r>
          </a:p>
        </p:txBody>
      </p:sp>
      <p:sp>
        <p:nvSpPr>
          <p:cNvPr id="24" name="稻壳儿春秋广告/盗版必究        原创来源：http://chn.docer.com/works?userid=199329941#!/work_time"/>
          <p:cNvSpPr txBox="1"/>
          <p:nvPr/>
        </p:nvSpPr>
        <p:spPr>
          <a:xfrm>
            <a:off x="7331854" y="2468831"/>
            <a:ext cx="265513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E600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输入您的文字标题</a:t>
            </a:r>
          </a:p>
        </p:txBody>
      </p:sp>
      <p:sp>
        <p:nvSpPr>
          <p:cNvPr id="26" name="稻壳儿春秋广告/盗版必究        原创来源：http://chn.docer.com/works?userid=199329941#!/work_time"/>
          <p:cNvSpPr>
            <a:spLocks noChangeArrowheads="1"/>
          </p:cNvSpPr>
          <p:nvPr/>
        </p:nvSpPr>
        <p:spPr bwMode="auto">
          <a:xfrm>
            <a:off x="6577792" y="3695350"/>
            <a:ext cx="693821" cy="693820"/>
          </a:xfrm>
          <a:prstGeom prst="roundRect">
            <a:avLst/>
          </a:prstGeom>
          <a:solidFill>
            <a:srgbClr val="E600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000" dirty="0">
                <a:solidFill>
                  <a:srgbClr val="F3F3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000" dirty="0">
              <a:solidFill>
                <a:srgbClr val="F3F3F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稻壳儿春秋广告/盗版必究        原创来源：http://chn.docer.com/works?userid=199329941#!/work_time"/>
          <p:cNvSpPr/>
          <p:nvPr/>
        </p:nvSpPr>
        <p:spPr>
          <a:xfrm>
            <a:off x="7331854" y="4095364"/>
            <a:ext cx="3560590" cy="25391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Spring And Autumn Advertising Exquisite Templates</a:t>
            </a:r>
          </a:p>
        </p:txBody>
      </p:sp>
      <p:sp>
        <p:nvSpPr>
          <p:cNvPr id="28" name="稻壳儿春秋广告/盗版必究        原创来源：http://chn.docer.com/works?userid=199329941#!/work_time"/>
          <p:cNvSpPr txBox="1"/>
          <p:nvPr/>
        </p:nvSpPr>
        <p:spPr>
          <a:xfrm>
            <a:off x="7331854" y="3654354"/>
            <a:ext cx="265513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E600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输入您的文字标题</a:t>
            </a:r>
          </a:p>
        </p:txBody>
      </p:sp>
      <p:sp>
        <p:nvSpPr>
          <p:cNvPr id="30" name="稻壳儿春秋广告/盗版必究        原创来源：http://chn.docer.com/works?userid=199329941#!/work_time"/>
          <p:cNvSpPr>
            <a:spLocks noChangeArrowheads="1"/>
          </p:cNvSpPr>
          <p:nvPr/>
        </p:nvSpPr>
        <p:spPr bwMode="auto">
          <a:xfrm>
            <a:off x="6577792" y="4880872"/>
            <a:ext cx="693821" cy="693820"/>
          </a:xfrm>
          <a:prstGeom prst="roundRect">
            <a:avLst/>
          </a:prstGeom>
          <a:solidFill>
            <a:srgbClr val="E600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000" dirty="0">
                <a:solidFill>
                  <a:srgbClr val="F3F3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000" dirty="0">
              <a:solidFill>
                <a:srgbClr val="F3F3F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稻壳儿春秋广告/盗版必究        原创来源：http://chn.docer.com/works?userid=199329941#!/work_time"/>
          <p:cNvSpPr/>
          <p:nvPr/>
        </p:nvSpPr>
        <p:spPr>
          <a:xfrm>
            <a:off x="7331854" y="5280886"/>
            <a:ext cx="3560590" cy="25391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Spring And Autumn Advertising Exquisite Templates</a:t>
            </a:r>
          </a:p>
        </p:txBody>
      </p:sp>
      <p:sp>
        <p:nvSpPr>
          <p:cNvPr id="32" name="稻壳儿春秋广告/盗版必究        原创来源：http://chn.docer.com/works?userid=199329941#!/work_time"/>
          <p:cNvSpPr txBox="1"/>
          <p:nvPr/>
        </p:nvSpPr>
        <p:spPr>
          <a:xfrm>
            <a:off x="7331854" y="4839876"/>
            <a:ext cx="265513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E600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输入您的文字标题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稻壳儿春秋广告/盗版必究"/>
          <p:cNvSpPr/>
          <p:nvPr/>
        </p:nvSpPr>
        <p:spPr>
          <a:xfrm>
            <a:off x="9947329" y="1414462"/>
            <a:ext cx="2244671" cy="4029075"/>
          </a:xfrm>
          <a:custGeom>
            <a:avLst/>
            <a:gdLst>
              <a:gd name="connsiteX0" fmla="*/ 363545 w 2244671"/>
              <a:gd name="connsiteY0" fmla="*/ 0 h 4029075"/>
              <a:gd name="connsiteX1" fmla="*/ 1090611 w 2244671"/>
              <a:gd name="connsiteY1" fmla="*/ 0 h 4029075"/>
              <a:gd name="connsiteX2" fmla="*/ 2244671 w 2244671"/>
              <a:gd name="connsiteY2" fmla="*/ 0 h 4029075"/>
              <a:gd name="connsiteX3" fmla="*/ 2244671 w 2244671"/>
              <a:gd name="connsiteY3" fmla="*/ 4029075 h 4029075"/>
              <a:gd name="connsiteX4" fmla="*/ 1090611 w 2244671"/>
              <a:gd name="connsiteY4" fmla="*/ 4029075 h 4029075"/>
              <a:gd name="connsiteX5" fmla="*/ 363545 w 2244671"/>
              <a:gd name="connsiteY5" fmla="*/ 4029075 h 4029075"/>
              <a:gd name="connsiteX6" fmla="*/ 0 w 2244671"/>
              <a:gd name="connsiteY6" fmla="*/ 3665530 h 4029075"/>
              <a:gd name="connsiteX7" fmla="*/ 0 w 2244671"/>
              <a:gd name="connsiteY7" fmla="*/ 363545 h 4029075"/>
              <a:gd name="connsiteX8" fmla="*/ 363545 w 2244671"/>
              <a:gd name="connsiteY8" fmla="*/ 0 h 402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4671" h="4029075">
                <a:moveTo>
                  <a:pt x="363545" y="0"/>
                </a:moveTo>
                <a:lnTo>
                  <a:pt x="1090611" y="0"/>
                </a:lnTo>
                <a:lnTo>
                  <a:pt x="2244671" y="0"/>
                </a:lnTo>
                <a:lnTo>
                  <a:pt x="2244671" y="4029075"/>
                </a:lnTo>
                <a:lnTo>
                  <a:pt x="1090611" y="4029075"/>
                </a:lnTo>
                <a:lnTo>
                  <a:pt x="363545" y="4029075"/>
                </a:lnTo>
                <a:cubicBezTo>
                  <a:pt x="162765" y="4029075"/>
                  <a:pt x="0" y="3866310"/>
                  <a:pt x="0" y="3665530"/>
                </a:cubicBezTo>
                <a:lnTo>
                  <a:pt x="0" y="363545"/>
                </a:lnTo>
                <a:cubicBezTo>
                  <a:pt x="0" y="162765"/>
                  <a:pt x="162765" y="0"/>
                  <a:pt x="363545" y="0"/>
                </a:cubicBezTo>
                <a:close/>
              </a:path>
            </a:pathLst>
          </a:custGeom>
          <a:solidFill>
            <a:srgbClr val="092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稻壳儿春秋广告/盗版必究"/>
          <p:cNvSpPr/>
          <p:nvPr/>
        </p:nvSpPr>
        <p:spPr>
          <a:xfrm flipH="1">
            <a:off x="0" y="1414462"/>
            <a:ext cx="2244671" cy="4029075"/>
          </a:xfrm>
          <a:custGeom>
            <a:avLst/>
            <a:gdLst>
              <a:gd name="connsiteX0" fmla="*/ 363545 w 2244671"/>
              <a:gd name="connsiteY0" fmla="*/ 0 h 4029075"/>
              <a:gd name="connsiteX1" fmla="*/ 1090611 w 2244671"/>
              <a:gd name="connsiteY1" fmla="*/ 0 h 4029075"/>
              <a:gd name="connsiteX2" fmla="*/ 2244671 w 2244671"/>
              <a:gd name="connsiteY2" fmla="*/ 0 h 4029075"/>
              <a:gd name="connsiteX3" fmla="*/ 2244671 w 2244671"/>
              <a:gd name="connsiteY3" fmla="*/ 4029075 h 4029075"/>
              <a:gd name="connsiteX4" fmla="*/ 1090611 w 2244671"/>
              <a:gd name="connsiteY4" fmla="*/ 4029075 h 4029075"/>
              <a:gd name="connsiteX5" fmla="*/ 363545 w 2244671"/>
              <a:gd name="connsiteY5" fmla="*/ 4029075 h 4029075"/>
              <a:gd name="connsiteX6" fmla="*/ 0 w 2244671"/>
              <a:gd name="connsiteY6" fmla="*/ 3665530 h 4029075"/>
              <a:gd name="connsiteX7" fmla="*/ 0 w 2244671"/>
              <a:gd name="connsiteY7" fmla="*/ 363545 h 4029075"/>
              <a:gd name="connsiteX8" fmla="*/ 363545 w 2244671"/>
              <a:gd name="connsiteY8" fmla="*/ 0 h 402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4671" h="4029075">
                <a:moveTo>
                  <a:pt x="363545" y="0"/>
                </a:moveTo>
                <a:lnTo>
                  <a:pt x="1090611" y="0"/>
                </a:lnTo>
                <a:lnTo>
                  <a:pt x="2244671" y="0"/>
                </a:lnTo>
                <a:lnTo>
                  <a:pt x="2244671" y="4029075"/>
                </a:lnTo>
                <a:lnTo>
                  <a:pt x="1090611" y="4029075"/>
                </a:lnTo>
                <a:lnTo>
                  <a:pt x="363545" y="4029075"/>
                </a:lnTo>
                <a:cubicBezTo>
                  <a:pt x="162765" y="4029075"/>
                  <a:pt x="0" y="3866310"/>
                  <a:pt x="0" y="3665530"/>
                </a:cubicBezTo>
                <a:lnTo>
                  <a:pt x="0" y="363545"/>
                </a:lnTo>
                <a:cubicBezTo>
                  <a:pt x="0" y="162765"/>
                  <a:pt x="162765" y="0"/>
                  <a:pt x="363545" y="0"/>
                </a:cubicBezTo>
                <a:close/>
              </a:path>
            </a:pathLst>
          </a:custGeom>
          <a:solidFill>
            <a:srgbClr val="E60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稻壳儿春秋广告/盗版必究"/>
          <p:cNvSpPr txBox="1"/>
          <p:nvPr/>
        </p:nvSpPr>
        <p:spPr>
          <a:xfrm flipH="1">
            <a:off x="3602430" y="4472786"/>
            <a:ext cx="4987141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30000"/>
              </a:lnSpc>
              <a:defRPr/>
            </a:pP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 for downloading, </a:t>
            </a:r>
            <a:r>
              <a:rPr lang="en-US" altLang="zh-CN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Bazhong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City, Sichuan Province Spring and Autumn ads main graphic design, there are any questions, please contact the rice hull my business number.</a:t>
            </a:r>
          </a:p>
        </p:txBody>
      </p:sp>
      <p:sp>
        <p:nvSpPr>
          <p:cNvPr id="20" name="稻壳儿春秋广告/盗版必究"/>
          <p:cNvSpPr/>
          <p:nvPr/>
        </p:nvSpPr>
        <p:spPr>
          <a:xfrm flipH="1">
            <a:off x="3121500" y="3949566"/>
            <a:ext cx="5949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Spring And Autumn Advertising Exquisite Templates</a:t>
            </a:r>
          </a:p>
        </p:txBody>
      </p:sp>
      <p:sp>
        <p:nvSpPr>
          <p:cNvPr id="21" name="稻壳儿春秋广告/盗版必究"/>
          <p:cNvSpPr txBox="1"/>
          <p:nvPr/>
        </p:nvSpPr>
        <p:spPr>
          <a:xfrm flipH="1">
            <a:off x="4323049" y="3482539"/>
            <a:ext cx="3545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输入您的文字标题</a:t>
            </a:r>
          </a:p>
        </p:txBody>
      </p:sp>
      <p:sp>
        <p:nvSpPr>
          <p:cNvPr id="22" name="稻壳儿春秋广告/盗版必究        原创来源：http://chn.docer.com/works?userid=199329941#!/work_time"/>
          <p:cNvSpPr txBox="1"/>
          <p:nvPr/>
        </p:nvSpPr>
        <p:spPr>
          <a:xfrm>
            <a:off x="4323049" y="2497654"/>
            <a:ext cx="3545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E600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.01</a:t>
            </a:r>
            <a:endParaRPr lang="zh-CN" altLang="en-US" sz="4800" dirty="0">
              <a:solidFill>
                <a:srgbClr val="E6002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稻壳儿春秋广告/盗版必究        原创来源：http://chn.docer.com/works?userid=199329941#!/work_time"/>
          <p:cNvGrpSpPr/>
          <p:nvPr/>
        </p:nvGrpSpPr>
        <p:grpSpPr>
          <a:xfrm>
            <a:off x="5988848" y="3267096"/>
            <a:ext cx="214304" cy="161904"/>
            <a:chOff x="2281606" y="2943842"/>
            <a:chExt cx="593451" cy="448345"/>
          </a:xfrm>
          <a:solidFill>
            <a:srgbClr val="E60027"/>
          </a:solidFill>
        </p:grpSpPr>
        <p:sp>
          <p:nvSpPr>
            <p:cNvPr id="24" name="稻壳儿春秋广告/盗版必究        原创来源：http://chn.docer.com/works?userid=199329941#!/work_time"/>
            <p:cNvSpPr/>
            <p:nvPr/>
          </p:nvSpPr>
          <p:spPr>
            <a:xfrm>
              <a:off x="2281606" y="2943842"/>
              <a:ext cx="273471" cy="448345"/>
            </a:xfrm>
            <a:custGeom>
              <a:avLst/>
              <a:gdLst/>
              <a:ahLst/>
              <a:cxnLst/>
              <a:rect l="l" t="t" r="r" b="b"/>
              <a:pathLst>
                <a:path w="273471" h="448345">
                  <a:moveTo>
                    <a:pt x="108830" y="0"/>
                  </a:moveTo>
                  <a:lnTo>
                    <a:pt x="273471" y="0"/>
                  </a:lnTo>
                  <a:lnTo>
                    <a:pt x="126503" y="448345"/>
                  </a:lnTo>
                  <a:lnTo>
                    <a:pt x="0" y="448345"/>
                  </a:lnTo>
                  <a:lnTo>
                    <a:pt x="10883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稻壳儿春秋广告/盗版必究        原创来源：http://chn.docer.com/works?userid=199329941#!/work_time"/>
            <p:cNvSpPr/>
            <p:nvPr/>
          </p:nvSpPr>
          <p:spPr>
            <a:xfrm>
              <a:off x="2601585" y="2943842"/>
              <a:ext cx="273472" cy="448345"/>
            </a:xfrm>
            <a:custGeom>
              <a:avLst/>
              <a:gdLst/>
              <a:ahLst/>
              <a:cxnLst/>
              <a:rect l="l" t="t" r="r" b="b"/>
              <a:pathLst>
                <a:path w="273472" h="448345">
                  <a:moveTo>
                    <a:pt x="108831" y="0"/>
                  </a:moveTo>
                  <a:lnTo>
                    <a:pt x="273472" y="0"/>
                  </a:lnTo>
                  <a:lnTo>
                    <a:pt x="126504" y="448345"/>
                  </a:lnTo>
                  <a:lnTo>
                    <a:pt x="0" y="448345"/>
                  </a:lnTo>
                  <a:lnTo>
                    <a:pt x="10883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稻壳儿春秋广告/盗版必究        原创来源：http://chn.docer.com/works?userid=199329941#!/work_time"/>
          <p:cNvSpPr txBox="1"/>
          <p:nvPr/>
        </p:nvSpPr>
        <p:spPr>
          <a:xfrm>
            <a:off x="381000" y="265872"/>
            <a:ext cx="2724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E600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此处添加您的标题</a:t>
            </a:r>
          </a:p>
        </p:txBody>
      </p:sp>
      <p:sp>
        <p:nvSpPr>
          <p:cNvPr id="12" name="稻壳儿春秋广告/盗版必究        原创来源：http://chn.docer.com/works?userid=199329941#!/work_time"/>
          <p:cNvSpPr txBox="1"/>
          <p:nvPr/>
        </p:nvSpPr>
        <p:spPr>
          <a:xfrm>
            <a:off x="381000" y="665982"/>
            <a:ext cx="4891922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春秋广告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——spring And Autumn Advertisement</a:t>
            </a:r>
          </a:p>
        </p:txBody>
      </p:sp>
      <p:sp>
        <p:nvSpPr>
          <p:cNvPr id="19" name="稻壳儿春秋广告/盗版必究        原创来源：http://chn.docer.com/works?userid=199329941#!/work_time"/>
          <p:cNvSpPr/>
          <p:nvPr/>
        </p:nvSpPr>
        <p:spPr>
          <a:xfrm>
            <a:off x="0" y="286082"/>
            <a:ext cx="303134" cy="704785"/>
          </a:xfrm>
          <a:custGeom>
            <a:avLst/>
            <a:gdLst>
              <a:gd name="connsiteX0" fmla="*/ 0 w 285750"/>
              <a:gd name="connsiteY0" fmla="*/ 0 h 664369"/>
              <a:gd name="connsiteX1" fmla="*/ 105915 w 285750"/>
              <a:gd name="connsiteY1" fmla="*/ 0 h 664369"/>
              <a:gd name="connsiteX2" fmla="*/ 225804 w 285750"/>
              <a:gd name="connsiteY2" fmla="*/ 0 h 664369"/>
              <a:gd name="connsiteX3" fmla="*/ 285750 w 285750"/>
              <a:gd name="connsiteY3" fmla="*/ 59947 h 664369"/>
              <a:gd name="connsiteX4" fmla="*/ 285750 w 285750"/>
              <a:gd name="connsiteY4" fmla="*/ 604423 h 664369"/>
              <a:gd name="connsiteX5" fmla="*/ 225804 w 285750"/>
              <a:gd name="connsiteY5" fmla="*/ 664369 h 664369"/>
              <a:gd name="connsiteX6" fmla="*/ 105915 w 285750"/>
              <a:gd name="connsiteY6" fmla="*/ 664369 h 664369"/>
              <a:gd name="connsiteX7" fmla="*/ 0 w 285750"/>
              <a:gd name="connsiteY7" fmla="*/ 664369 h 664369"/>
              <a:gd name="connsiteX8" fmla="*/ 0 w 285750"/>
              <a:gd name="connsiteY8" fmla="*/ 0 h 664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750" h="664369">
                <a:moveTo>
                  <a:pt x="0" y="0"/>
                </a:moveTo>
                <a:lnTo>
                  <a:pt x="105915" y="0"/>
                </a:lnTo>
                <a:lnTo>
                  <a:pt x="225804" y="0"/>
                </a:lnTo>
                <a:cubicBezTo>
                  <a:pt x="258911" y="0"/>
                  <a:pt x="285750" y="26839"/>
                  <a:pt x="285750" y="59947"/>
                </a:cubicBezTo>
                <a:lnTo>
                  <a:pt x="285750" y="604423"/>
                </a:lnTo>
                <a:cubicBezTo>
                  <a:pt x="285750" y="637530"/>
                  <a:pt x="258911" y="664369"/>
                  <a:pt x="225804" y="664369"/>
                </a:cubicBezTo>
                <a:lnTo>
                  <a:pt x="105915" y="664369"/>
                </a:lnTo>
                <a:lnTo>
                  <a:pt x="0" y="664369"/>
                </a:lnTo>
                <a:lnTo>
                  <a:pt x="0" y="0"/>
                </a:lnTo>
                <a:close/>
              </a:path>
            </a:pathLst>
          </a:custGeom>
          <a:solidFill>
            <a:srgbClr val="E60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稻壳儿春秋广告/盗版必究        原创来源：http://chn.docer.com/works?userid=199329941#!/work_time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92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稻壳儿春秋广告/盗版必究        原创来源：http://chn.docer.com/works?userid=199329941#!/work_time"/>
          <p:cNvSpPr/>
          <p:nvPr/>
        </p:nvSpPr>
        <p:spPr>
          <a:xfrm>
            <a:off x="7391400" y="1084699"/>
            <a:ext cx="782320" cy="782320"/>
          </a:xfrm>
          <a:prstGeom prst="ellipse">
            <a:avLst/>
          </a:prstGeom>
          <a:solidFill>
            <a:srgbClr val="F3F3F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3F3F3"/>
              </a:solidFill>
            </a:endParaRPr>
          </a:p>
        </p:txBody>
      </p:sp>
      <p:sp>
        <p:nvSpPr>
          <p:cNvPr id="28" name="稻壳儿春秋广告/盗版必究        原创来源：http://chn.docer.com/works?userid=199329941#!/work_time"/>
          <p:cNvSpPr txBox="1"/>
          <p:nvPr/>
        </p:nvSpPr>
        <p:spPr>
          <a:xfrm>
            <a:off x="7233290" y="1943162"/>
            <a:ext cx="1098541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rgbClr val="F3F3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春秋广告</a:t>
            </a:r>
          </a:p>
        </p:txBody>
      </p:sp>
      <p:sp>
        <p:nvSpPr>
          <p:cNvPr id="29" name="稻壳儿春秋广告/盗版必究        原创来源：http://chn.docer.com/works?userid=199329941#!/work_time"/>
          <p:cNvSpPr txBox="1"/>
          <p:nvPr/>
        </p:nvSpPr>
        <p:spPr>
          <a:xfrm>
            <a:off x="6588461" y="2250072"/>
            <a:ext cx="2388198" cy="91210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50" dirty="0">
                <a:solidFill>
                  <a:srgbClr val="F3F3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template is the spring and autumn advertising original, here you can directly modify the content. </a:t>
            </a:r>
          </a:p>
        </p:txBody>
      </p:sp>
      <p:sp>
        <p:nvSpPr>
          <p:cNvPr id="31" name="稻壳儿春秋广告/盗版必究        原创来源：http://chn.docer.com/works?userid=199329941#!/work_time"/>
          <p:cNvSpPr/>
          <p:nvPr/>
        </p:nvSpPr>
        <p:spPr>
          <a:xfrm>
            <a:off x="10114280" y="1084699"/>
            <a:ext cx="782320" cy="782320"/>
          </a:xfrm>
          <a:prstGeom prst="ellipse">
            <a:avLst/>
          </a:prstGeom>
          <a:solidFill>
            <a:srgbClr val="F3F3F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3F3F3"/>
              </a:solidFill>
            </a:endParaRPr>
          </a:p>
        </p:txBody>
      </p:sp>
      <p:sp>
        <p:nvSpPr>
          <p:cNvPr id="32" name="稻壳儿春秋广告/盗版必究        原创来源：http://chn.docer.com/works?userid=199329941#!/work_time"/>
          <p:cNvSpPr txBox="1"/>
          <p:nvPr/>
        </p:nvSpPr>
        <p:spPr>
          <a:xfrm>
            <a:off x="9956170" y="1943162"/>
            <a:ext cx="1098541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rgbClr val="F3F3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春秋广告</a:t>
            </a:r>
          </a:p>
        </p:txBody>
      </p:sp>
      <p:sp>
        <p:nvSpPr>
          <p:cNvPr id="33" name="稻壳儿春秋广告/盗版必究        原创来源：http://chn.docer.com/works?userid=199329941#!/work_time"/>
          <p:cNvSpPr txBox="1"/>
          <p:nvPr/>
        </p:nvSpPr>
        <p:spPr>
          <a:xfrm>
            <a:off x="9311341" y="2250072"/>
            <a:ext cx="2388198" cy="91210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50" dirty="0">
                <a:solidFill>
                  <a:srgbClr val="F3F3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template is the spring and autumn advertising original, here you can directly modify the content. </a:t>
            </a:r>
          </a:p>
        </p:txBody>
      </p:sp>
      <p:sp>
        <p:nvSpPr>
          <p:cNvPr id="35" name="稻壳儿春秋广告/盗版必究        原创来源：http://chn.docer.com/works?userid=199329941#!/work_time"/>
          <p:cNvSpPr/>
          <p:nvPr/>
        </p:nvSpPr>
        <p:spPr>
          <a:xfrm>
            <a:off x="7391400" y="3695819"/>
            <a:ext cx="782320" cy="782320"/>
          </a:xfrm>
          <a:prstGeom prst="ellipse">
            <a:avLst/>
          </a:prstGeom>
          <a:solidFill>
            <a:srgbClr val="F3F3F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3F3F3"/>
              </a:solidFill>
            </a:endParaRPr>
          </a:p>
        </p:txBody>
      </p:sp>
      <p:sp>
        <p:nvSpPr>
          <p:cNvPr id="36" name="稻壳儿春秋广告/盗版必究        原创来源：http://chn.docer.com/works?userid=199329941#!/work_time"/>
          <p:cNvSpPr txBox="1"/>
          <p:nvPr/>
        </p:nvSpPr>
        <p:spPr>
          <a:xfrm>
            <a:off x="7233290" y="4554282"/>
            <a:ext cx="1098541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rgbClr val="F3F3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春秋广告</a:t>
            </a:r>
          </a:p>
        </p:txBody>
      </p:sp>
      <p:sp>
        <p:nvSpPr>
          <p:cNvPr id="37" name="稻壳儿春秋广告/盗版必究        原创来源：http://chn.docer.com/works?userid=199329941#!/work_time"/>
          <p:cNvSpPr txBox="1"/>
          <p:nvPr/>
        </p:nvSpPr>
        <p:spPr>
          <a:xfrm>
            <a:off x="6588461" y="4861192"/>
            <a:ext cx="2388198" cy="91210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50" dirty="0">
                <a:solidFill>
                  <a:srgbClr val="F3F3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template is the spring and autumn advertising original, here you can directly modify the content. </a:t>
            </a:r>
          </a:p>
        </p:txBody>
      </p:sp>
      <p:sp>
        <p:nvSpPr>
          <p:cNvPr id="39" name="稻壳儿春秋广告/盗版必究        原创来源：http://chn.docer.com/works?userid=199329941#!/work_time"/>
          <p:cNvSpPr/>
          <p:nvPr/>
        </p:nvSpPr>
        <p:spPr>
          <a:xfrm>
            <a:off x="10114280" y="3695819"/>
            <a:ext cx="782320" cy="782320"/>
          </a:xfrm>
          <a:prstGeom prst="ellipse">
            <a:avLst/>
          </a:prstGeom>
          <a:solidFill>
            <a:srgbClr val="F3F3F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3F3F3"/>
              </a:solidFill>
            </a:endParaRPr>
          </a:p>
        </p:txBody>
      </p:sp>
      <p:sp>
        <p:nvSpPr>
          <p:cNvPr id="40" name="稻壳儿春秋广告/盗版必究        原创来源：http://chn.docer.com/works?userid=199329941#!/work_time"/>
          <p:cNvSpPr txBox="1"/>
          <p:nvPr/>
        </p:nvSpPr>
        <p:spPr>
          <a:xfrm>
            <a:off x="9956170" y="4554282"/>
            <a:ext cx="1098541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rgbClr val="F3F3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春秋广告</a:t>
            </a:r>
          </a:p>
        </p:txBody>
      </p:sp>
      <p:sp>
        <p:nvSpPr>
          <p:cNvPr id="41" name="稻壳儿春秋广告/盗版必究        原创来源：http://chn.docer.com/works?userid=199329941#!/work_time"/>
          <p:cNvSpPr txBox="1"/>
          <p:nvPr/>
        </p:nvSpPr>
        <p:spPr>
          <a:xfrm>
            <a:off x="9311341" y="4861192"/>
            <a:ext cx="2388198" cy="91210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50" dirty="0">
                <a:solidFill>
                  <a:srgbClr val="F3F3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template is the spring and autumn advertising original, here you can directly modify the content. </a:t>
            </a:r>
          </a:p>
        </p:txBody>
      </p:sp>
      <p:sp>
        <p:nvSpPr>
          <p:cNvPr id="24" name="稻壳儿春秋广告/盗版必究        原创来源：http://chn.docer.com/works?userid=199329941#!/work_time"/>
          <p:cNvSpPr/>
          <p:nvPr/>
        </p:nvSpPr>
        <p:spPr>
          <a:xfrm>
            <a:off x="7659706" y="1324538"/>
            <a:ext cx="245708" cy="3026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85" y="16200"/>
                </a:moveTo>
                <a:cubicBezTo>
                  <a:pt x="5815" y="16200"/>
                  <a:pt x="5815" y="16200"/>
                  <a:pt x="5815" y="16200"/>
                </a:cubicBezTo>
                <a:cubicBezTo>
                  <a:pt x="5400" y="16200"/>
                  <a:pt x="4985" y="16538"/>
                  <a:pt x="4985" y="16875"/>
                </a:cubicBezTo>
                <a:cubicBezTo>
                  <a:pt x="4985" y="17213"/>
                  <a:pt x="5400" y="17550"/>
                  <a:pt x="5815" y="17550"/>
                </a:cubicBezTo>
                <a:cubicBezTo>
                  <a:pt x="15785" y="17550"/>
                  <a:pt x="15785" y="17550"/>
                  <a:pt x="15785" y="17550"/>
                </a:cubicBezTo>
                <a:cubicBezTo>
                  <a:pt x="16200" y="17550"/>
                  <a:pt x="16615" y="17213"/>
                  <a:pt x="16615" y="16875"/>
                </a:cubicBezTo>
                <a:cubicBezTo>
                  <a:pt x="16615" y="16538"/>
                  <a:pt x="16200" y="16200"/>
                  <a:pt x="15785" y="16200"/>
                </a:cubicBezTo>
                <a:close/>
                <a:moveTo>
                  <a:pt x="19108" y="3375"/>
                </a:moveTo>
                <a:cubicBezTo>
                  <a:pt x="17446" y="3375"/>
                  <a:pt x="17446" y="3375"/>
                  <a:pt x="17446" y="3375"/>
                </a:cubicBezTo>
                <a:cubicBezTo>
                  <a:pt x="17446" y="2700"/>
                  <a:pt x="16615" y="2025"/>
                  <a:pt x="15785" y="2025"/>
                </a:cubicBezTo>
                <a:cubicBezTo>
                  <a:pt x="14954" y="2025"/>
                  <a:pt x="14954" y="2025"/>
                  <a:pt x="14954" y="2025"/>
                </a:cubicBezTo>
                <a:cubicBezTo>
                  <a:pt x="14954" y="1350"/>
                  <a:pt x="14954" y="1350"/>
                  <a:pt x="14954" y="1350"/>
                </a:cubicBezTo>
                <a:cubicBezTo>
                  <a:pt x="14954" y="675"/>
                  <a:pt x="14123" y="0"/>
                  <a:pt x="13292" y="0"/>
                </a:cubicBezTo>
                <a:cubicBezTo>
                  <a:pt x="8308" y="0"/>
                  <a:pt x="8308" y="0"/>
                  <a:pt x="8308" y="0"/>
                </a:cubicBezTo>
                <a:cubicBezTo>
                  <a:pt x="7477" y="0"/>
                  <a:pt x="6646" y="675"/>
                  <a:pt x="6646" y="1350"/>
                </a:cubicBezTo>
                <a:cubicBezTo>
                  <a:pt x="6646" y="2025"/>
                  <a:pt x="6646" y="2025"/>
                  <a:pt x="6646" y="2025"/>
                </a:cubicBezTo>
                <a:cubicBezTo>
                  <a:pt x="5815" y="2025"/>
                  <a:pt x="5815" y="2025"/>
                  <a:pt x="5815" y="2025"/>
                </a:cubicBezTo>
                <a:cubicBezTo>
                  <a:pt x="4985" y="2025"/>
                  <a:pt x="4154" y="2700"/>
                  <a:pt x="4154" y="3375"/>
                </a:cubicBezTo>
                <a:cubicBezTo>
                  <a:pt x="2492" y="3375"/>
                  <a:pt x="2492" y="3375"/>
                  <a:pt x="2492" y="3375"/>
                </a:cubicBezTo>
                <a:cubicBezTo>
                  <a:pt x="1038" y="3375"/>
                  <a:pt x="0" y="4219"/>
                  <a:pt x="0" y="5400"/>
                </a:cubicBezTo>
                <a:cubicBezTo>
                  <a:pt x="0" y="19575"/>
                  <a:pt x="0" y="19575"/>
                  <a:pt x="0" y="19575"/>
                </a:cubicBezTo>
                <a:cubicBezTo>
                  <a:pt x="0" y="20756"/>
                  <a:pt x="1038" y="21600"/>
                  <a:pt x="2492" y="21600"/>
                </a:cubicBezTo>
                <a:cubicBezTo>
                  <a:pt x="19108" y="21600"/>
                  <a:pt x="19108" y="21600"/>
                  <a:pt x="19108" y="21600"/>
                </a:cubicBezTo>
                <a:cubicBezTo>
                  <a:pt x="20562" y="21600"/>
                  <a:pt x="21600" y="20756"/>
                  <a:pt x="21600" y="19575"/>
                </a:cubicBezTo>
                <a:cubicBezTo>
                  <a:pt x="21600" y="5400"/>
                  <a:pt x="21600" y="5400"/>
                  <a:pt x="21600" y="5400"/>
                </a:cubicBezTo>
                <a:cubicBezTo>
                  <a:pt x="21600" y="4219"/>
                  <a:pt x="20562" y="3375"/>
                  <a:pt x="19108" y="3375"/>
                </a:cubicBezTo>
                <a:close/>
                <a:moveTo>
                  <a:pt x="7062" y="3375"/>
                </a:moveTo>
                <a:cubicBezTo>
                  <a:pt x="8308" y="3375"/>
                  <a:pt x="8308" y="3375"/>
                  <a:pt x="8308" y="3375"/>
                </a:cubicBezTo>
                <a:cubicBezTo>
                  <a:pt x="8308" y="2700"/>
                  <a:pt x="8308" y="2700"/>
                  <a:pt x="8308" y="2700"/>
                </a:cubicBezTo>
                <a:cubicBezTo>
                  <a:pt x="8308" y="2025"/>
                  <a:pt x="9138" y="1350"/>
                  <a:pt x="9969" y="1350"/>
                </a:cubicBezTo>
                <a:cubicBezTo>
                  <a:pt x="11631" y="1350"/>
                  <a:pt x="11631" y="1350"/>
                  <a:pt x="11631" y="1350"/>
                </a:cubicBezTo>
                <a:cubicBezTo>
                  <a:pt x="12462" y="1350"/>
                  <a:pt x="13292" y="2025"/>
                  <a:pt x="13292" y="2700"/>
                </a:cubicBezTo>
                <a:cubicBezTo>
                  <a:pt x="13292" y="3375"/>
                  <a:pt x="13292" y="3375"/>
                  <a:pt x="13292" y="3375"/>
                </a:cubicBezTo>
                <a:cubicBezTo>
                  <a:pt x="14538" y="3375"/>
                  <a:pt x="14538" y="3375"/>
                  <a:pt x="14538" y="3375"/>
                </a:cubicBezTo>
                <a:cubicBezTo>
                  <a:pt x="15162" y="3375"/>
                  <a:pt x="15785" y="3881"/>
                  <a:pt x="15785" y="4388"/>
                </a:cubicBezTo>
                <a:cubicBezTo>
                  <a:pt x="15785" y="4894"/>
                  <a:pt x="15162" y="5400"/>
                  <a:pt x="14538" y="5400"/>
                </a:cubicBezTo>
                <a:cubicBezTo>
                  <a:pt x="7062" y="5400"/>
                  <a:pt x="7062" y="5400"/>
                  <a:pt x="7062" y="5400"/>
                </a:cubicBezTo>
                <a:cubicBezTo>
                  <a:pt x="6438" y="5400"/>
                  <a:pt x="5815" y="4894"/>
                  <a:pt x="5815" y="4388"/>
                </a:cubicBezTo>
                <a:cubicBezTo>
                  <a:pt x="5815" y="3881"/>
                  <a:pt x="6438" y="3375"/>
                  <a:pt x="7062" y="3375"/>
                </a:cubicBezTo>
                <a:close/>
                <a:moveTo>
                  <a:pt x="19938" y="18900"/>
                </a:moveTo>
                <a:cubicBezTo>
                  <a:pt x="19938" y="19744"/>
                  <a:pt x="19108" y="20250"/>
                  <a:pt x="18277" y="20250"/>
                </a:cubicBezTo>
                <a:cubicBezTo>
                  <a:pt x="3323" y="20250"/>
                  <a:pt x="3323" y="20250"/>
                  <a:pt x="3323" y="20250"/>
                </a:cubicBezTo>
                <a:cubicBezTo>
                  <a:pt x="2492" y="20250"/>
                  <a:pt x="1662" y="19744"/>
                  <a:pt x="1662" y="18900"/>
                </a:cubicBezTo>
                <a:cubicBezTo>
                  <a:pt x="1662" y="6075"/>
                  <a:pt x="1662" y="6075"/>
                  <a:pt x="1662" y="6075"/>
                </a:cubicBezTo>
                <a:cubicBezTo>
                  <a:pt x="1662" y="5400"/>
                  <a:pt x="2492" y="4725"/>
                  <a:pt x="3323" y="4725"/>
                </a:cubicBezTo>
                <a:cubicBezTo>
                  <a:pt x="4154" y="4725"/>
                  <a:pt x="4154" y="4725"/>
                  <a:pt x="4154" y="4725"/>
                </a:cubicBezTo>
                <a:cubicBezTo>
                  <a:pt x="4154" y="5400"/>
                  <a:pt x="4154" y="5400"/>
                  <a:pt x="4154" y="5400"/>
                </a:cubicBezTo>
                <a:cubicBezTo>
                  <a:pt x="4154" y="6244"/>
                  <a:pt x="4985" y="6750"/>
                  <a:pt x="5815" y="6750"/>
                </a:cubicBezTo>
                <a:cubicBezTo>
                  <a:pt x="15785" y="6750"/>
                  <a:pt x="15785" y="6750"/>
                  <a:pt x="15785" y="6750"/>
                </a:cubicBezTo>
                <a:cubicBezTo>
                  <a:pt x="16823" y="6750"/>
                  <a:pt x="17238" y="6075"/>
                  <a:pt x="17446" y="5400"/>
                </a:cubicBezTo>
                <a:cubicBezTo>
                  <a:pt x="17446" y="5231"/>
                  <a:pt x="17446" y="4894"/>
                  <a:pt x="17446" y="4725"/>
                </a:cubicBezTo>
                <a:cubicBezTo>
                  <a:pt x="18277" y="4725"/>
                  <a:pt x="18277" y="4725"/>
                  <a:pt x="18277" y="4725"/>
                </a:cubicBezTo>
                <a:cubicBezTo>
                  <a:pt x="19108" y="4725"/>
                  <a:pt x="19938" y="5400"/>
                  <a:pt x="19938" y="6075"/>
                </a:cubicBezTo>
                <a:cubicBezTo>
                  <a:pt x="19938" y="18900"/>
                  <a:pt x="19938" y="18900"/>
                  <a:pt x="19938" y="18900"/>
                </a:cubicBezTo>
                <a:close/>
                <a:moveTo>
                  <a:pt x="15785" y="12825"/>
                </a:moveTo>
                <a:cubicBezTo>
                  <a:pt x="5815" y="12825"/>
                  <a:pt x="5815" y="12825"/>
                  <a:pt x="5815" y="12825"/>
                </a:cubicBezTo>
                <a:cubicBezTo>
                  <a:pt x="5400" y="12825"/>
                  <a:pt x="4985" y="13162"/>
                  <a:pt x="4985" y="13500"/>
                </a:cubicBezTo>
                <a:cubicBezTo>
                  <a:pt x="4985" y="13838"/>
                  <a:pt x="5400" y="14175"/>
                  <a:pt x="5815" y="14175"/>
                </a:cubicBezTo>
                <a:cubicBezTo>
                  <a:pt x="15785" y="14175"/>
                  <a:pt x="15785" y="14175"/>
                  <a:pt x="15785" y="14175"/>
                </a:cubicBezTo>
                <a:cubicBezTo>
                  <a:pt x="16200" y="14175"/>
                  <a:pt x="16615" y="13838"/>
                  <a:pt x="16615" y="13500"/>
                </a:cubicBezTo>
                <a:cubicBezTo>
                  <a:pt x="16615" y="13162"/>
                  <a:pt x="16200" y="12825"/>
                  <a:pt x="15785" y="12825"/>
                </a:cubicBezTo>
                <a:close/>
                <a:moveTo>
                  <a:pt x="15785" y="9450"/>
                </a:moveTo>
                <a:cubicBezTo>
                  <a:pt x="5815" y="9450"/>
                  <a:pt x="5815" y="9450"/>
                  <a:pt x="5815" y="9450"/>
                </a:cubicBezTo>
                <a:cubicBezTo>
                  <a:pt x="5400" y="9450"/>
                  <a:pt x="4985" y="9788"/>
                  <a:pt x="4985" y="10125"/>
                </a:cubicBezTo>
                <a:cubicBezTo>
                  <a:pt x="4985" y="10462"/>
                  <a:pt x="5400" y="10800"/>
                  <a:pt x="5815" y="10800"/>
                </a:cubicBezTo>
                <a:cubicBezTo>
                  <a:pt x="15785" y="10800"/>
                  <a:pt x="15785" y="10800"/>
                  <a:pt x="15785" y="10800"/>
                </a:cubicBezTo>
                <a:cubicBezTo>
                  <a:pt x="16200" y="10800"/>
                  <a:pt x="16615" y="10462"/>
                  <a:pt x="16615" y="10125"/>
                </a:cubicBezTo>
                <a:cubicBezTo>
                  <a:pt x="16615" y="9788"/>
                  <a:pt x="16200" y="9450"/>
                  <a:pt x="15785" y="9450"/>
                </a:cubicBezTo>
                <a:close/>
              </a:path>
            </a:pathLst>
          </a:custGeom>
          <a:solidFill>
            <a:srgbClr val="092939"/>
          </a:solidFill>
          <a:ln w="12700">
            <a:miter lim="400000"/>
          </a:ln>
        </p:spPr>
        <p:txBody>
          <a:bodyPr lIns="22860" rIns="22860"/>
          <a:lstStyle/>
          <a:p>
            <a:pPr defTabSz="1218565">
              <a:defRPr sz="480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/>
          </a:p>
        </p:txBody>
      </p:sp>
      <p:sp>
        <p:nvSpPr>
          <p:cNvPr id="25" name="稻壳儿春秋广告/盗版必究        原创来源：http://chn.docer.com/works?userid=199329941#!/work_time"/>
          <p:cNvSpPr/>
          <p:nvPr/>
        </p:nvSpPr>
        <p:spPr>
          <a:xfrm>
            <a:off x="7631240" y="3949272"/>
            <a:ext cx="302641" cy="2754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972" extrusionOk="0">
                <a:moveTo>
                  <a:pt x="14850" y="5040"/>
                </a:moveTo>
                <a:cubicBezTo>
                  <a:pt x="2025" y="5040"/>
                  <a:pt x="2025" y="5040"/>
                  <a:pt x="2025" y="5040"/>
                </a:cubicBezTo>
                <a:cubicBezTo>
                  <a:pt x="844" y="5040"/>
                  <a:pt x="0" y="6120"/>
                  <a:pt x="0" y="7200"/>
                </a:cubicBezTo>
                <a:cubicBezTo>
                  <a:pt x="0" y="15840"/>
                  <a:pt x="0" y="15840"/>
                  <a:pt x="0" y="15840"/>
                </a:cubicBezTo>
                <a:cubicBezTo>
                  <a:pt x="0" y="17100"/>
                  <a:pt x="844" y="18000"/>
                  <a:pt x="2025" y="18000"/>
                </a:cubicBezTo>
                <a:cubicBezTo>
                  <a:pt x="3375" y="18000"/>
                  <a:pt x="3375" y="18000"/>
                  <a:pt x="3375" y="18000"/>
                </a:cubicBezTo>
                <a:cubicBezTo>
                  <a:pt x="3375" y="19620"/>
                  <a:pt x="3375" y="19620"/>
                  <a:pt x="3375" y="19620"/>
                </a:cubicBezTo>
                <a:cubicBezTo>
                  <a:pt x="3544" y="20520"/>
                  <a:pt x="4556" y="21600"/>
                  <a:pt x="6075" y="20520"/>
                </a:cubicBezTo>
                <a:cubicBezTo>
                  <a:pt x="8606" y="18000"/>
                  <a:pt x="8606" y="18000"/>
                  <a:pt x="8606" y="18000"/>
                </a:cubicBezTo>
                <a:cubicBezTo>
                  <a:pt x="14850" y="18000"/>
                  <a:pt x="14850" y="18000"/>
                  <a:pt x="14850" y="18000"/>
                </a:cubicBezTo>
                <a:cubicBezTo>
                  <a:pt x="16031" y="18000"/>
                  <a:pt x="16875" y="17100"/>
                  <a:pt x="16875" y="15840"/>
                </a:cubicBezTo>
                <a:cubicBezTo>
                  <a:pt x="16875" y="7200"/>
                  <a:pt x="16875" y="7200"/>
                  <a:pt x="16875" y="7200"/>
                </a:cubicBezTo>
                <a:cubicBezTo>
                  <a:pt x="16875" y="6120"/>
                  <a:pt x="16031" y="5040"/>
                  <a:pt x="14850" y="5040"/>
                </a:cubicBezTo>
                <a:close/>
                <a:moveTo>
                  <a:pt x="15525" y="15120"/>
                </a:moveTo>
                <a:cubicBezTo>
                  <a:pt x="15525" y="16020"/>
                  <a:pt x="14850" y="16560"/>
                  <a:pt x="14175" y="16560"/>
                </a:cubicBezTo>
                <a:cubicBezTo>
                  <a:pt x="9788" y="16560"/>
                  <a:pt x="9788" y="16560"/>
                  <a:pt x="9788" y="16560"/>
                </a:cubicBezTo>
                <a:cubicBezTo>
                  <a:pt x="8269" y="16560"/>
                  <a:pt x="8269" y="16560"/>
                  <a:pt x="8269" y="16560"/>
                </a:cubicBezTo>
                <a:cubicBezTo>
                  <a:pt x="5231" y="19440"/>
                  <a:pt x="5231" y="19440"/>
                  <a:pt x="5231" y="19440"/>
                </a:cubicBezTo>
                <a:cubicBezTo>
                  <a:pt x="4725" y="19800"/>
                  <a:pt x="4725" y="18720"/>
                  <a:pt x="4725" y="18720"/>
                </a:cubicBezTo>
                <a:cubicBezTo>
                  <a:pt x="4725" y="17640"/>
                  <a:pt x="4725" y="17640"/>
                  <a:pt x="4725" y="17640"/>
                </a:cubicBezTo>
                <a:cubicBezTo>
                  <a:pt x="4725" y="17280"/>
                  <a:pt x="4725" y="16560"/>
                  <a:pt x="4725" y="16560"/>
                </a:cubicBezTo>
                <a:cubicBezTo>
                  <a:pt x="4725" y="16560"/>
                  <a:pt x="4388" y="16560"/>
                  <a:pt x="4050" y="16560"/>
                </a:cubicBezTo>
                <a:cubicBezTo>
                  <a:pt x="2700" y="16560"/>
                  <a:pt x="2700" y="16560"/>
                  <a:pt x="2700" y="16560"/>
                </a:cubicBezTo>
                <a:cubicBezTo>
                  <a:pt x="2025" y="16560"/>
                  <a:pt x="1350" y="16020"/>
                  <a:pt x="1350" y="15120"/>
                </a:cubicBezTo>
                <a:cubicBezTo>
                  <a:pt x="1350" y="7920"/>
                  <a:pt x="1350" y="7920"/>
                  <a:pt x="1350" y="7920"/>
                </a:cubicBezTo>
                <a:cubicBezTo>
                  <a:pt x="1350" y="7200"/>
                  <a:pt x="2025" y="6480"/>
                  <a:pt x="2700" y="6480"/>
                </a:cubicBezTo>
                <a:cubicBezTo>
                  <a:pt x="14175" y="6480"/>
                  <a:pt x="14175" y="6480"/>
                  <a:pt x="14175" y="6480"/>
                </a:cubicBezTo>
                <a:cubicBezTo>
                  <a:pt x="14850" y="6480"/>
                  <a:pt x="15525" y="7200"/>
                  <a:pt x="15525" y="7920"/>
                </a:cubicBezTo>
                <a:cubicBezTo>
                  <a:pt x="15525" y="15120"/>
                  <a:pt x="15525" y="15120"/>
                  <a:pt x="15525" y="15120"/>
                </a:cubicBezTo>
                <a:close/>
                <a:moveTo>
                  <a:pt x="19575" y="0"/>
                </a:moveTo>
                <a:cubicBezTo>
                  <a:pt x="7425" y="0"/>
                  <a:pt x="7425" y="0"/>
                  <a:pt x="7425" y="0"/>
                </a:cubicBezTo>
                <a:cubicBezTo>
                  <a:pt x="6244" y="0"/>
                  <a:pt x="5400" y="900"/>
                  <a:pt x="5400" y="2160"/>
                </a:cubicBezTo>
                <a:cubicBezTo>
                  <a:pt x="5400" y="3600"/>
                  <a:pt x="5400" y="3600"/>
                  <a:pt x="5400" y="3600"/>
                </a:cubicBezTo>
                <a:cubicBezTo>
                  <a:pt x="6750" y="3600"/>
                  <a:pt x="6750" y="3600"/>
                  <a:pt x="6750" y="3600"/>
                </a:cubicBezTo>
                <a:cubicBezTo>
                  <a:pt x="6750" y="2880"/>
                  <a:pt x="6750" y="2880"/>
                  <a:pt x="6750" y="2880"/>
                </a:cubicBezTo>
                <a:cubicBezTo>
                  <a:pt x="6750" y="2160"/>
                  <a:pt x="7425" y="1440"/>
                  <a:pt x="8100" y="1440"/>
                </a:cubicBezTo>
                <a:cubicBezTo>
                  <a:pt x="18900" y="1440"/>
                  <a:pt x="18900" y="1440"/>
                  <a:pt x="18900" y="1440"/>
                </a:cubicBezTo>
                <a:cubicBezTo>
                  <a:pt x="19575" y="1440"/>
                  <a:pt x="20250" y="2160"/>
                  <a:pt x="20250" y="2880"/>
                </a:cubicBezTo>
                <a:cubicBezTo>
                  <a:pt x="20250" y="10080"/>
                  <a:pt x="20250" y="10080"/>
                  <a:pt x="20250" y="10080"/>
                </a:cubicBezTo>
                <a:cubicBezTo>
                  <a:pt x="20250" y="10800"/>
                  <a:pt x="19575" y="11520"/>
                  <a:pt x="18900" y="11520"/>
                </a:cubicBezTo>
                <a:cubicBezTo>
                  <a:pt x="18225" y="11520"/>
                  <a:pt x="18225" y="11520"/>
                  <a:pt x="18225" y="11520"/>
                </a:cubicBezTo>
                <a:cubicBezTo>
                  <a:pt x="18225" y="12960"/>
                  <a:pt x="18225" y="12960"/>
                  <a:pt x="18225" y="12960"/>
                </a:cubicBezTo>
                <a:cubicBezTo>
                  <a:pt x="19575" y="12960"/>
                  <a:pt x="19575" y="12960"/>
                  <a:pt x="19575" y="12960"/>
                </a:cubicBezTo>
                <a:cubicBezTo>
                  <a:pt x="20756" y="12960"/>
                  <a:pt x="21600" y="12060"/>
                  <a:pt x="21600" y="10800"/>
                </a:cubicBezTo>
                <a:cubicBezTo>
                  <a:pt x="21600" y="2160"/>
                  <a:pt x="21600" y="2160"/>
                  <a:pt x="21600" y="2160"/>
                </a:cubicBezTo>
                <a:cubicBezTo>
                  <a:pt x="21600" y="900"/>
                  <a:pt x="20756" y="0"/>
                  <a:pt x="19575" y="0"/>
                </a:cubicBezTo>
                <a:close/>
                <a:moveTo>
                  <a:pt x="12150" y="9360"/>
                </a:moveTo>
                <a:cubicBezTo>
                  <a:pt x="4725" y="9360"/>
                  <a:pt x="4725" y="9360"/>
                  <a:pt x="4725" y="9360"/>
                </a:cubicBezTo>
                <a:cubicBezTo>
                  <a:pt x="4388" y="9360"/>
                  <a:pt x="4050" y="9720"/>
                  <a:pt x="4050" y="10080"/>
                </a:cubicBezTo>
                <a:cubicBezTo>
                  <a:pt x="4050" y="10440"/>
                  <a:pt x="4388" y="10800"/>
                  <a:pt x="4725" y="10800"/>
                </a:cubicBezTo>
                <a:cubicBezTo>
                  <a:pt x="12150" y="10800"/>
                  <a:pt x="12150" y="10800"/>
                  <a:pt x="12150" y="10800"/>
                </a:cubicBezTo>
                <a:cubicBezTo>
                  <a:pt x="12488" y="10800"/>
                  <a:pt x="12825" y="10440"/>
                  <a:pt x="12825" y="10080"/>
                </a:cubicBezTo>
                <a:cubicBezTo>
                  <a:pt x="12825" y="9720"/>
                  <a:pt x="12488" y="9360"/>
                  <a:pt x="12150" y="9360"/>
                </a:cubicBezTo>
                <a:close/>
                <a:moveTo>
                  <a:pt x="10800" y="12240"/>
                </a:moveTo>
                <a:cubicBezTo>
                  <a:pt x="4725" y="12240"/>
                  <a:pt x="4725" y="12240"/>
                  <a:pt x="4725" y="12240"/>
                </a:cubicBezTo>
                <a:cubicBezTo>
                  <a:pt x="4388" y="12240"/>
                  <a:pt x="4050" y="12600"/>
                  <a:pt x="4050" y="12960"/>
                </a:cubicBezTo>
                <a:cubicBezTo>
                  <a:pt x="4050" y="13500"/>
                  <a:pt x="4388" y="13680"/>
                  <a:pt x="4725" y="13680"/>
                </a:cubicBezTo>
                <a:cubicBezTo>
                  <a:pt x="10800" y="13680"/>
                  <a:pt x="10800" y="13680"/>
                  <a:pt x="10800" y="13680"/>
                </a:cubicBezTo>
                <a:cubicBezTo>
                  <a:pt x="11138" y="13680"/>
                  <a:pt x="11475" y="13500"/>
                  <a:pt x="11475" y="12960"/>
                </a:cubicBezTo>
                <a:cubicBezTo>
                  <a:pt x="11475" y="12600"/>
                  <a:pt x="11138" y="12240"/>
                  <a:pt x="10800" y="12240"/>
                </a:cubicBezTo>
                <a:close/>
              </a:path>
            </a:pathLst>
          </a:custGeom>
          <a:solidFill>
            <a:srgbClr val="092939"/>
          </a:solidFill>
          <a:ln w="12700">
            <a:miter lim="400000"/>
          </a:ln>
        </p:spPr>
        <p:txBody>
          <a:bodyPr lIns="22860" rIns="22860"/>
          <a:lstStyle/>
          <a:p>
            <a:pPr defTabSz="1218565">
              <a:defRPr sz="480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/>
          </a:p>
        </p:txBody>
      </p:sp>
      <p:sp>
        <p:nvSpPr>
          <p:cNvPr id="26" name="稻壳儿春秋广告/盗版必究        原创来源：http://chn.docer.com/works?userid=199329941#!/work_time"/>
          <p:cNvSpPr/>
          <p:nvPr/>
        </p:nvSpPr>
        <p:spPr>
          <a:xfrm>
            <a:off x="10354120" y="1338152"/>
            <a:ext cx="302641" cy="2754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972" extrusionOk="0">
                <a:moveTo>
                  <a:pt x="16875" y="7200"/>
                </a:moveTo>
                <a:cubicBezTo>
                  <a:pt x="4725" y="7200"/>
                  <a:pt x="4725" y="7200"/>
                  <a:pt x="4725" y="7200"/>
                </a:cubicBezTo>
                <a:cubicBezTo>
                  <a:pt x="4388" y="7200"/>
                  <a:pt x="4050" y="7560"/>
                  <a:pt x="4050" y="7920"/>
                </a:cubicBezTo>
                <a:cubicBezTo>
                  <a:pt x="4050" y="8280"/>
                  <a:pt x="4388" y="8640"/>
                  <a:pt x="4725" y="8640"/>
                </a:cubicBezTo>
                <a:cubicBezTo>
                  <a:pt x="16875" y="8640"/>
                  <a:pt x="16875" y="8640"/>
                  <a:pt x="16875" y="8640"/>
                </a:cubicBezTo>
                <a:cubicBezTo>
                  <a:pt x="17213" y="8640"/>
                  <a:pt x="17550" y="8280"/>
                  <a:pt x="17550" y="7920"/>
                </a:cubicBezTo>
                <a:cubicBezTo>
                  <a:pt x="17550" y="7560"/>
                  <a:pt x="17213" y="7200"/>
                  <a:pt x="16875" y="7200"/>
                </a:cubicBezTo>
                <a:close/>
                <a:moveTo>
                  <a:pt x="19575" y="0"/>
                </a:moveTo>
                <a:cubicBezTo>
                  <a:pt x="2025" y="0"/>
                  <a:pt x="2025" y="0"/>
                  <a:pt x="2025" y="0"/>
                </a:cubicBezTo>
                <a:cubicBezTo>
                  <a:pt x="844" y="0"/>
                  <a:pt x="0" y="900"/>
                  <a:pt x="0" y="2160"/>
                </a:cubicBezTo>
                <a:cubicBezTo>
                  <a:pt x="0" y="14400"/>
                  <a:pt x="0" y="14400"/>
                  <a:pt x="0" y="14400"/>
                </a:cubicBezTo>
                <a:cubicBezTo>
                  <a:pt x="0" y="15660"/>
                  <a:pt x="844" y="16560"/>
                  <a:pt x="2025" y="16560"/>
                </a:cubicBezTo>
                <a:cubicBezTo>
                  <a:pt x="4725" y="16560"/>
                  <a:pt x="4725" y="16560"/>
                  <a:pt x="4725" y="16560"/>
                </a:cubicBezTo>
                <a:cubicBezTo>
                  <a:pt x="4725" y="19620"/>
                  <a:pt x="4725" y="19620"/>
                  <a:pt x="4725" y="19620"/>
                </a:cubicBezTo>
                <a:cubicBezTo>
                  <a:pt x="4894" y="20520"/>
                  <a:pt x="5906" y="21600"/>
                  <a:pt x="7425" y="20520"/>
                </a:cubicBezTo>
                <a:cubicBezTo>
                  <a:pt x="11475" y="16560"/>
                  <a:pt x="11475" y="16560"/>
                  <a:pt x="11475" y="16560"/>
                </a:cubicBezTo>
                <a:cubicBezTo>
                  <a:pt x="19575" y="16560"/>
                  <a:pt x="19575" y="16560"/>
                  <a:pt x="19575" y="16560"/>
                </a:cubicBezTo>
                <a:cubicBezTo>
                  <a:pt x="20756" y="16560"/>
                  <a:pt x="21600" y="15660"/>
                  <a:pt x="21600" y="14400"/>
                </a:cubicBezTo>
                <a:cubicBezTo>
                  <a:pt x="21600" y="2160"/>
                  <a:pt x="21600" y="2160"/>
                  <a:pt x="21600" y="2160"/>
                </a:cubicBezTo>
                <a:cubicBezTo>
                  <a:pt x="21600" y="900"/>
                  <a:pt x="20756" y="0"/>
                  <a:pt x="19575" y="0"/>
                </a:cubicBezTo>
                <a:close/>
                <a:moveTo>
                  <a:pt x="20250" y="13680"/>
                </a:moveTo>
                <a:cubicBezTo>
                  <a:pt x="20250" y="14580"/>
                  <a:pt x="19575" y="15120"/>
                  <a:pt x="18900" y="15120"/>
                </a:cubicBezTo>
                <a:cubicBezTo>
                  <a:pt x="11138" y="15120"/>
                  <a:pt x="11138" y="15120"/>
                  <a:pt x="11138" y="15120"/>
                </a:cubicBezTo>
                <a:cubicBezTo>
                  <a:pt x="6581" y="19440"/>
                  <a:pt x="6581" y="19440"/>
                  <a:pt x="6581" y="19440"/>
                </a:cubicBezTo>
                <a:cubicBezTo>
                  <a:pt x="5906" y="20340"/>
                  <a:pt x="6075" y="17820"/>
                  <a:pt x="6075" y="16560"/>
                </a:cubicBezTo>
                <a:cubicBezTo>
                  <a:pt x="6075" y="16560"/>
                  <a:pt x="6075" y="16560"/>
                  <a:pt x="6075" y="16560"/>
                </a:cubicBezTo>
                <a:cubicBezTo>
                  <a:pt x="6075" y="15120"/>
                  <a:pt x="6075" y="15120"/>
                  <a:pt x="6075" y="15120"/>
                </a:cubicBezTo>
                <a:cubicBezTo>
                  <a:pt x="2700" y="15120"/>
                  <a:pt x="2700" y="15120"/>
                  <a:pt x="2700" y="15120"/>
                </a:cubicBezTo>
                <a:cubicBezTo>
                  <a:pt x="2025" y="15120"/>
                  <a:pt x="1350" y="14580"/>
                  <a:pt x="1350" y="13680"/>
                </a:cubicBezTo>
                <a:cubicBezTo>
                  <a:pt x="1350" y="2880"/>
                  <a:pt x="1350" y="2880"/>
                  <a:pt x="1350" y="2880"/>
                </a:cubicBezTo>
                <a:cubicBezTo>
                  <a:pt x="1350" y="2160"/>
                  <a:pt x="2025" y="1440"/>
                  <a:pt x="2700" y="1440"/>
                </a:cubicBezTo>
                <a:cubicBezTo>
                  <a:pt x="18900" y="1440"/>
                  <a:pt x="18900" y="1440"/>
                  <a:pt x="18900" y="1440"/>
                </a:cubicBezTo>
                <a:cubicBezTo>
                  <a:pt x="19575" y="1440"/>
                  <a:pt x="20250" y="2160"/>
                  <a:pt x="20250" y="2880"/>
                </a:cubicBezTo>
                <a:cubicBezTo>
                  <a:pt x="20250" y="13680"/>
                  <a:pt x="20250" y="13680"/>
                  <a:pt x="20250" y="13680"/>
                </a:cubicBezTo>
                <a:close/>
                <a:moveTo>
                  <a:pt x="16875" y="4320"/>
                </a:moveTo>
                <a:cubicBezTo>
                  <a:pt x="4725" y="4320"/>
                  <a:pt x="4725" y="4320"/>
                  <a:pt x="4725" y="4320"/>
                </a:cubicBezTo>
                <a:cubicBezTo>
                  <a:pt x="4388" y="4320"/>
                  <a:pt x="4050" y="4680"/>
                  <a:pt x="4050" y="5040"/>
                </a:cubicBezTo>
                <a:cubicBezTo>
                  <a:pt x="4050" y="5400"/>
                  <a:pt x="4388" y="5760"/>
                  <a:pt x="4725" y="5760"/>
                </a:cubicBezTo>
                <a:cubicBezTo>
                  <a:pt x="16875" y="5760"/>
                  <a:pt x="16875" y="5760"/>
                  <a:pt x="16875" y="5760"/>
                </a:cubicBezTo>
                <a:cubicBezTo>
                  <a:pt x="17213" y="5760"/>
                  <a:pt x="17550" y="5400"/>
                  <a:pt x="17550" y="5040"/>
                </a:cubicBezTo>
                <a:cubicBezTo>
                  <a:pt x="17550" y="4680"/>
                  <a:pt x="17213" y="4320"/>
                  <a:pt x="16875" y="4320"/>
                </a:cubicBezTo>
                <a:close/>
                <a:moveTo>
                  <a:pt x="12150" y="10080"/>
                </a:moveTo>
                <a:cubicBezTo>
                  <a:pt x="4725" y="10080"/>
                  <a:pt x="4725" y="10080"/>
                  <a:pt x="4725" y="10080"/>
                </a:cubicBezTo>
                <a:cubicBezTo>
                  <a:pt x="4388" y="10080"/>
                  <a:pt x="4050" y="10440"/>
                  <a:pt x="4050" y="10800"/>
                </a:cubicBezTo>
                <a:cubicBezTo>
                  <a:pt x="4050" y="11340"/>
                  <a:pt x="4388" y="11520"/>
                  <a:pt x="4725" y="11520"/>
                </a:cubicBezTo>
                <a:cubicBezTo>
                  <a:pt x="12150" y="11520"/>
                  <a:pt x="12150" y="11520"/>
                  <a:pt x="12150" y="11520"/>
                </a:cubicBezTo>
                <a:cubicBezTo>
                  <a:pt x="12488" y="11520"/>
                  <a:pt x="12825" y="11340"/>
                  <a:pt x="12825" y="10800"/>
                </a:cubicBezTo>
                <a:cubicBezTo>
                  <a:pt x="12825" y="10440"/>
                  <a:pt x="12488" y="10080"/>
                  <a:pt x="12150" y="10080"/>
                </a:cubicBezTo>
                <a:close/>
              </a:path>
            </a:pathLst>
          </a:custGeom>
          <a:solidFill>
            <a:srgbClr val="092939"/>
          </a:solidFill>
          <a:ln w="12700">
            <a:miter lim="400000"/>
          </a:ln>
        </p:spPr>
        <p:txBody>
          <a:bodyPr lIns="22860" rIns="22860"/>
          <a:lstStyle/>
          <a:p>
            <a:pPr defTabSz="1218565">
              <a:defRPr sz="480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/>
          </a:p>
        </p:txBody>
      </p:sp>
      <p:sp>
        <p:nvSpPr>
          <p:cNvPr id="27" name="稻壳儿春秋广告/盗版必究        原创来源：http://chn.docer.com/works?userid=199329941#!/work_time"/>
          <p:cNvSpPr/>
          <p:nvPr/>
        </p:nvSpPr>
        <p:spPr>
          <a:xfrm>
            <a:off x="10373097" y="3935659"/>
            <a:ext cx="264686" cy="3026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86" y="21600"/>
                </a:moveTo>
                <a:cubicBezTo>
                  <a:pt x="2314" y="21600"/>
                  <a:pt x="2314" y="21600"/>
                  <a:pt x="2314" y="21600"/>
                </a:cubicBezTo>
                <a:cubicBezTo>
                  <a:pt x="964" y="21600"/>
                  <a:pt x="0" y="20756"/>
                  <a:pt x="0" y="19575"/>
                </a:cubicBezTo>
                <a:cubicBezTo>
                  <a:pt x="0" y="7425"/>
                  <a:pt x="0" y="7425"/>
                  <a:pt x="0" y="7425"/>
                </a:cubicBezTo>
                <a:cubicBezTo>
                  <a:pt x="0" y="6244"/>
                  <a:pt x="964" y="5400"/>
                  <a:pt x="2314" y="5400"/>
                </a:cubicBezTo>
                <a:cubicBezTo>
                  <a:pt x="5400" y="5400"/>
                  <a:pt x="5400" y="5400"/>
                  <a:pt x="5400" y="5400"/>
                </a:cubicBezTo>
                <a:cubicBezTo>
                  <a:pt x="5400" y="4894"/>
                  <a:pt x="5400" y="4894"/>
                  <a:pt x="5400" y="4894"/>
                </a:cubicBezTo>
                <a:cubicBezTo>
                  <a:pt x="5400" y="2194"/>
                  <a:pt x="7714" y="0"/>
                  <a:pt x="10800" y="0"/>
                </a:cubicBezTo>
                <a:cubicBezTo>
                  <a:pt x="13886" y="0"/>
                  <a:pt x="16200" y="2194"/>
                  <a:pt x="16200" y="4894"/>
                </a:cubicBezTo>
                <a:cubicBezTo>
                  <a:pt x="16200" y="5400"/>
                  <a:pt x="16200" y="5400"/>
                  <a:pt x="16200" y="5400"/>
                </a:cubicBezTo>
                <a:cubicBezTo>
                  <a:pt x="19286" y="5400"/>
                  <a:pt x="19286" y="5400"/>
                  <a:pt x="19286" y="5400"/>
                </a:cubicBezTo>
                <a:cubicBezTo>
                  <a:pt x="20636" y="5400"/>
                  <a:pt x="21600" y="6244"/>
                  <a:pt x="21600" y="7425"/>
                </a:cubicBezTo>
                <a:cubicBezTo>
                  <a:pt x="21600" y="19575"/>
                  <a:pt x="21600" y="19575"/>
                  <a:pt x="21600" y="19575"/>
                </a:cubicBezTo>
                <a:cubicBezTo>
                  <a:pt x="21600" y="20756"/>
                  <a:pt x="20636" y="21600"/>
                  <a:pt x="19286" y="21600"/>
                </a:cubicBezTo>
                <a:close/>
                <a:moveTo>
                  <a:pt x="14657" y="4894"/>
                </a:moveTo>
                <a:cubicBezTo>
                  <a:pt x="14657" y="3038"/>
                  <a:pt x="13114" y="1350"/>
                  <a:pt x="10800" y="1350"/>
                </a:cubicBezTo>
                <a:cubicBezTo>
                  <a:pt x="8486" y="1350"/>
                  <a:pt x="6943" y="3038"/>
                  <a:pt x="6943" y="4894"/>
                </a:cubicBezTo>
                <a:cubicBezTo>
                  <a:pt x="6943" y="5400"/>
                  <a:pt x="6943" y="5400"/>
                  <a:pt x="6943" y="5400"/>
                </a:cubicBezTo>
                <a:cubicBezTo>
                  <a:pt x="14657" y="5400"/>
                  <a:pt x="14657" y="5400"/>
                  <a:pt x="14657" y="5400"/>
                </a:cubicBezTo>
                <a:cubicBezTo>
                  <a:pt x="14657" y="4894"/>
                  <a:pt x="14657" y="4894"/>
                  <a:pt x="14657" y="4894"/>
                </a:cubicBezTo>
                <a:close/>
                <a:moveTo>
                  <a:pt x="20057" y="8100"/>
                </a:moveTo>
                <a:cubicBezTo>
                  <a:pt x="20057" y="7425"/>
                  <a:pt x="19286" y="6750"/>
                  <a:pt x="18514" y="6750"/>
                </a:cubicBezTo>
                <a:cubicBezTo>
                  <a:pt x="16200" y="6750"/>
                  <a:pt x="16200" y="6750"/>
                  <a:pt x="16200" y="6750"/>
                </a:cubicBezTo>
                <a:cubicBezTo>
                  <a:pt x="16200" y="8944"/>
                  <a:pt x="16200" y="8944"/>
                  <a:pt x="16200" y="8944"/>
                </a:cubicBezTo>
                <a:cubicBezTo>
                  <a:pt x="16586" y="9281"/>
                  <a:pt x="16971" y="9619"/>
                  <a:pt x="16971" y="10125"/>
                </a:cubicBezTo>
                <a:cubicBezTo>
                  <a:pt x="16971" y="10969"/>
                  <a:pt x="16200" y="11475"/>
                  <a:pt x="15429" y="11475"/>
                </a:cubicBezTo>
                <a:cubicBezTo>
                  <a:pt x="14657" y="11475"/>
                  <a:pt x="13886" y="10969"/>
                  <a:pt x="13886" y="10125"/>
                </a:cubicBezTo>
                <a:cubicBezTo>
                  <a:pt x="13886" y="9619"/>
                  <a:pt x="14271" y="9281"/>
                  <a:pt x="14657" y="8944"/>
                </a:cubicBezTo>
                <a:cubicBezTo>
                  <a:pt x="14657" y="6750"/>
                  <a:pt x="14657" y="6750"/>
                  <a:pt x="14657" y="6750"/>
                </a:cubicBezTo>
                <a:cubicBezTo>
                  <a:pt x="6943" y="6750"/>
                  <a:pt x="6943" y="6750"/>
                  <a:pt x="6943" y="6750"/>
                </a:cubicBezTo>
                <a:cubicBezTo>
                  <a:pt x="6943" y="8944"/>
                  <a:pt x="6943" y="8944"/>
                  <a:pt x="6943" y="8944"/>
                </a:cubicBezTo>
                <a:cubicBezTo>
                  <a:pt x="7329" y="9281"/>
                  <a:pt x="7714" y="9619"/>
                  <a:pt x="7714" y="10125"/>
                </a:cubicBezTo>
                <a:cubicBezTo>
                  <a:pt x="7714" y="10969"/>
                  <a:pt x="6943" y="11475"/>
                  <a:pt x="6171" y="11475"/>
                </a:cubicBezTo>
                <a:cubicBezTo>
                  <a:pt x="5400" y="11475"/>
                  <a:pt x="4629" y="10969"/>
                  <a:pt x="4629" y="10125"/>
                </a:cubicBezTo>
                <a:cubicBezTo>
                  <a:pt x="4629" y="9619"/>
                  <a:pt x="5014" y="9281"/>
                  <a:pt x="5400" y="8944"/>
                </a:cubicBezTo>
                <a:cubicBezTo>
                  <a:pt x="5400" y="6750"/>
                  <a:pt x="5400" y="6750"/>
                  <a:pt x="5400" y="6750"/>
                </a:cubicBezTo>
                <a:cubicBezTo>
                  <a:pt x="3086" y="6750"/>
                  <a:pt x="3086" y="6750"/>
                  <a:pt x="3086" y="6750"/>
                </a:cubicBezTo>
                <a:cubicBezTo>
                  <a:pt x="2314" y="6750"/>
                  <a:pt x="1543" y="7425"/>
                  <a:pt x="1543" y="8100"/>
                </a:cubicBezTo>
                <a:cubicBezTo>
                  <a:pt x="1543" y="18900"/>
                  <a:pt x="1543" y="18900"/>
                  <a:pt x="1543" y="18900"/>
                </a:cubicBezTo>
                <a:cubicBezTo>
                  <a:pt x="1543" y="19744"/>
                  <a:pt x="2314" y="20250"/>
                  <a:pt x="3086" y="20250"/>
                </a:cubicBezTo>
                <a:cubicBezTo>
                  <a:pt x="18514" y="20250"/>
                  <a:pt x="18514" y="20250"/>
                  <a:pt x="18514" y="20250"/>
                </a:cubicBezTo>
                <a:cubicBezTo>
                  <a:pt x="19286" y="20250"/>
                  <a:pt x="20057" y="19744"/>
                  <a:pt x="20057" y="18900"/>
                </a:cubicBezTo>
                <a:cubicBezTo>
                  <a:pt x="20057" y="8100"/>
                  <a:pt x="20057" y="8100"/>
                  <a:pt x="20057" y="8100"/>
                </a:cubicBezTo>
                <a:close/>
              </a:path>
            </a:pathLst>
          </a:custGeom>
          <a:solidFill>
            <a:srgbClr val="092939"/>
          </a:solidFill>
          <a:ln w="12700">
            <a:miter lim="400000"/>
          </a:ln>
        </p:spPr>
        <p:txBody>
          <a:bodyPr lIns="22860" rIns="22860"/>
          <a:lstStyle/>
          <a:p>
            <a:pPr defTabSz="1218565">
              <a:defRPr sz="480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/>
          </a:p>
        </p:txBody>
      </p:sp>
      <p:sp>
        <p:nvSpPr>
          <p:cNvPr id="42" name="稻壳儿春秋广告/盗版必究        原创来源：http://chn.docer.com/works?userid=199329941#!/work_time"/>
          <p:cNvSpPr txBox="1"/>
          <p:nvPr/>
        </p:nvSpPr>
        <p:spPr>
          <a:xfrm>
            <a:off x="821217" y="2758587"/>
            <a:ext cx="4940101" cy="2051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template is the spring and autumn advertising original, here you can directly modify the content. Easy to edit the template editor, have any questions contact Spring and Autumn in </a:t>
            </a:r>
            <a:r>
              <a:rPr lang="en-US" altLang="zh-CN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Bazhong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City, Sichuan Province ads. Easy to edit the template editor, have any questions contact Spring and Autumn in </a:t>
            </a:r>
            <a:r>
              <a:rPr lang="en-US" altLang="zh-CN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Bazhong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City, Sichuan Province ads.</a:t>
            </a:r>
          </a:p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Easy to edit the template editor, have any questions contact Spring and Autumn in </a:t>
            </a:r>
            <a:r>
              <a:rPr lang="en-US" altLang="zh-CN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Bazhong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City, Sichuan Province ads. Easy to edit the template editor, have any questions contact Spring and Autumn in </a:t>
            </a:r>
            <a:r>
              <a:rPr lang="en-US" altLang="zh-CN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Bazhong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City, Sichuan Province ads.</a:t>
            </a:r>
          </a:p>
        </p:txBody>
      </p:sp>
      <p:sp>
        <p:nvSpPr>
          <p:cNvPr id="43" name="稻壳儿春秋广告/盗版必究        原创来源：http://chn.docer.com/works?userid=199329941#!/work_time"/>
          <p:cNvSpPr txBox="1"/>
          <p:nvPr/>
        </p:nvSpPr>
        <p:spPr>
          <a:xfrm>
            <a:off x="821217" y="2358477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>
                <a:solidFill>
                  <a:srgbClr val="E600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稻壳儿春秋广告/盗版必究        原创来源：http://chn.docer.com/works?userid=199329941#!/work_time"/>
          <p:cNvSpPr txBox="1"/>
          <p:nvPr/>
        </p:nvSpPr>
        <p:spPr>
          <a:xfrm>
            <a:off x="381000" y="265872"/>
            <a:ext cx="2724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E600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此处添加您的标题</a:t>
            </a:r>
          </a:p>
        </p:txBody>
      </p:sp>
      <p:sp>
        <p:nvSpPr>
          <p:cNvPr id="12" name="稻壳儿春秋广告/盗版必究        原创来源：http://chn.docer.com/works?userid=199329941#!/work_time"/>
          <p:cNvSpPr txBox="1"/>
          <p:nvPr/>
        </p:nvSpPr>
        <p:spPr>
          <a:xfrm>
            <a:off x="381000" y="665982"/>
            <a:ext cx="4891922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春秋广告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——spring And Autumn Advertisement</a:t>
            </a:r>
          </a:p>
        </p:txBody>
      </p:sp>
      <p:sp>
        <p:nvSpPr>
          <p:cNvPr id="19" name="稻壳儿春秋广告/盗版必究        原创来源：http://chn.docer.com/works?userid=199329941#!/work_time"/>
          <p:cNvSpPr/>
          <p:nvPr/>
        </p:nvSpPr>
        <p:spPr>
          <a:xfrm>
            <a:off x="0" y="286082"/>
            <a:ext cx="303134" cy="704785"/>
          </a:xfrm>
          <a:custGeom>
            <a:avLst/>
            <a:gdLst>
              <a:gd name="connsiteX0" fmla="*/ 0 w 285750"/>
              <a:gd name="connsiteY0" fmla="*/ 0 h 664369"/>
              <a:gd name="connsiteX1" fmla="*/ 105915 w 285750"/>
              <a:gd name="connsiteY1" fmla="*/ 0 h 664369"/>
              <a:gd name="connsiteX2" fmla="*/ 225804 w 285750"/>
              <a:gd name="connsiteY2" fmla="*/ 0 h 664369"/>
              <a:gd name="connsiteX3" fmla="*/ 285750 w 285750"/>
              <a:gd name="connsiteY3" fmla="*/ 59947 h 664369"/>
              <a:gd name="connsiteX4" fmla="*/ 285750 w 285750"/>
              <a:gd name="connsiteY4" fmla="*/ 604423 h 664369"/>
              <a:gd name="connsiteX5" fmla="*/ 225804 w 285750"/>
              <a:gd name="connsiteY5" fmla="*/ 664369 h 664369"/>
              <a:gd name="connsiteX6" fmla="*/ 105915 w 285750"/>
              <a:gd name="connsiteY6" fmla="*/ 664369 h 664369"/>
              <a:gd name="connsiteX7" fmla="*/ 0 w 285750"/>
              <a:gd name="connsiteY7" fmla="*/ 664369 h 664369"/>
              <a:gd name="connsiteX8" fmla="*/ 0 w 285750"/>
              <a:gd name="connsiteY8" fmla="*/ 0 h 664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750" h="664369">
                <a:moveTo>
                  <a:pt x="0" y="0"/>
                </a:moveTo>
                <a:lnTo>
                  <a:pt x="105915" y="0"/>
                </a:lnTo>
                <a:lnTo>
                  <a:pt x="225804" y="0"/>
                </a:lnTo>
                <a:cubicBezTo>
                  <a:pt x="258911" y="0"/>
                  <a:pt x="285750" y="26839"/>
                  <a:pt x="285750" y="59947"/>
                </a:cubicBezTo>
                <a:lnTo>
                  <a:pt x="285750" y="604423"/>
                </a:lnTo>
                <a:cubicBezTo>
                  <a:pt x="285750" y="637530"/>
                  <a:pt x="258911" y="664369"/>
                  <a:pt x="225804" y="664369"/>
                </a:cubicBezTo>
                <a:lnTo>
                  <a:pt x="105915" y="664369"/>
                </a:lnTo>
                <a:lnTo>
                  <a:pt x="0" y="664369"/>
                </a:lnTo>
                <a:lnTo>
                  <a:pt x="0" y="0"/>
                </a:lnTo>
                <a:close/>
              </a:path>
            </a:pathLst>
          </a:custGeom>
          <a:solidFill>
            <a:srgbClr val="E60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稻壳儿春秋广告/盗版必究        原创来源：http://chn.docer.com/works?userid=199329941#!/work_time"/>
          <p:cNvSpPr/>
          <p:nvPr/>
        </p:nvSpPr>
        <p:spPr>
          <a:xfrm>
            <a:off x="0" y="1818640"/>
            <a:ext cx="5931522" cy="382601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稻壳儿春秋广告/盗版必究        原创来源：http://chn.docer.com/works?userid=199329941#!/work_time"/>
          <p:cNvSpPr/>
          <p:nvPr/>
        </p:nvSpPr>
        <p:spPr>
          <a:xfrm>
            <a:off x="6029493" y="5169703"/>
            <a:ext cx="1200150" cy="1200150"/>
          </a:xfrm>
          <a:prstGeom prst="rect">
            <a:avLst/>
          </a:prstGeom>
          <a:solidFill>
            <a:srgbClr val="E60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稻壳儿春秋广告/盗版必究        原创来源：http://chn.docer.com/works?userid=199329941#!/work_time"/>
          <p:cNvSpPr/>
          <p:nvPr/>
        </p:nvSpPr>
        <p:spPr>
          <a:xfrm>
            <a:off x="5285745" y="5724076"/>
            <a:ext cx="645777" cy="645777"/>
          </a:xfrm>
          <a:prstGeom prst="rect">
            <a:avLst/>
          </a:prstGeom>
          <a:solidFill>
            <a:srgbClr val="092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稻壳儿春秋广告/盗版必究        原创来源：http://chn.docer.com/works?userid=199329941#!/work_time"/>
          <p:cNvSpPr txBox="1"/>
          <p:nvPr/>
        </p:nvSpPr>
        <p:spPr>
          <a:xfrm>
            <a:off x="6029493" y="2912902"/>
            <a:ext cx="5110303" cy="2072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template is the spring and autumn advertising original, here you can directly modify the content. Easy to edit the template editor, have any questions contact Spring and Autumn in </a:t>
            </a:r>
            <a:r>
              <a:rPr lang="en-US" altLang="zh-CN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Bazhong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City, Sichuan Province ads. Easy to edit the template editor, have any questions contact Spring and Autumn in </a:t>
            </a:r>
            <a:r>
              <a:rPr lang="en-US" altLang="zh-CN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Bazhong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City, Sichuan Province ads.</a:t>
            </a:r>
          </a:p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Easy to edit the template editor, have any questions contact Spring and Autumn in </a:t>
            </a:r>
            <a:r>
              <a:rPr lang="en-US" altLang="zh-CN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Bazhong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City, Sichuan Province ads. Easy to edit the template editor, have any questions contact Spring and Autumn in </a:t>
            </a:r>
            <a:r>
              <a:rPr lang="en-US" altLang="zh-CN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Bazhong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City, Sichuan Province ads.</a:t>
            </a:r>
          </a:p>
        </p:txBody>
      </p:sp>
      <p:sp>
        <p:nvSpPr>
          <p:cNvPr id="10" name="稻壳儿春秋广告/盗版必究        原创来源：http://chn.docer.com/works?userid=199329941#!/work_time"/>
          <p:cNvSpPr txBox="1"/>
          <p:nvPr/>
        </p:nvSpPr>
        <p:spPr>
          <a:xfrm>
            <a:off x="6029493" y="251279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>
                <a:solidFill>
                  <a:srgbClr val="E600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精美春秋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稻壳儿春秋广告/盗版必究        原创来源：http://chn.docer.com/works?userid=199329941#!/work_time"/>
          <p:cNvSpPr txBox="1"/>
          <p:nvPr/>
        </p:nvSpPr>
        <p:spPr>
          <a:xfrm>
            <a:off x="381000" y="265872"/>
            <a:ext cx="2724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E600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此处添加您的标题</a:t>
            </a:r>
          </a:p>
        </p:txBody>
      </p:sp>
      <p:sp>
        <p:nvSpPr>
          <p:cNvPr id="12" name="稻壳儿春秋广告/盗版必究        原创来源：http://chn.docer.com/works?userid=199329941#!/work_time"/>
          <p:cNvSpPr txBox="1"/>
          <p:nvPr/>
        </p:nvSpPr>
        <p:spPr>
          <a:xfrm>
            <a:off x="381000" y="665982"/>
            <a:ext cx="4891922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春秋广告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——spring And Autumn Advertisement</a:t>
            </a:r>
          </a:p>
        </p:txBody>
      </p:sp>
      <p:sp>
        <p:nvSpPr>
          <p:cNvPr id="19" name="稻壳儿春秋广告/盗版必究        原创来源：http://chn.docer.com/works?userid=199329941#!/work_time"/>
          <p:cNvSpPr/>
          <p:nvPr/>
        </p:nvSpPr>
        <p:spPr>
          <a:xfrm>
            <a:off x="0" y="286082"/>
            <a:ext cx="303134" cy="704785"/>
          </a:xfrm>
          <a:custGeom>
            <a:avLst/>
            <a:gdLst>
              <a:gd name="connsiteX0" fmla="*/ 0 w 285750"/>
              <a:gd name="connsiteY0" fmla="*/ 0 h 664369"/>
              <a:gd name="connsiteX1" fmla="*/ 105915 w 285750"/>
              <a:gd name="connsiteY1" fmla="*/ 0 h 664369"/>
              <a:gd name="connsiteX2" fmla="*/ 225804 w 285750"/>
              <a:gd name="connsiteY2" fmla="*/ 0 h 664369"/>
              <a:gd name="connsiteX3" fmla="*/ 285750 w 285750"/>
              <a:gd name="connsiteY3" fmla="*/ 59947 h 664369"/>
              <a:gd name="connsiteX4" fmla="*/ 285750 w 285750"/>
              <a:gd name="connsiteY4" fmla="*/ 604423 h 664369"/>
              <a:gd name="connsiteX5" fmla="*/ 225804 w 285750"/>
              <a:gd name="connsiteY5" fmla="*/ 664369 h 664369"/>
              <a:gd name="connsiteX6" fmla="*/ 105915 w 285750"/>
              <a:gd name="connsiteY6" fmla="*/ 664369 h 664369"/>
              <a:gd name="connsiteX7" fmla="*/ 0 w 285750"/>
              <a:gd name="connsiteY7" fmla="*/ 664369 h 664369"/>
              <a:gd name="connsiteX8" fmla="*/ 0 w 285750"/>
              <a:gd name="connsiteY8" fmla="*/ 0 h 664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750" h="664369">
                <a:moveTo>
                  <a:pt x="0" y="0"/>
                </a:moveTo>
                <a:lnTo>
                  <a:pt x="105915" y="0"/>
                </a:lnTo>
                <a:lnTo>
                  <a:pt x="225804" y="0"/>
                </a:lnTo>
                <a:cubicBezTo>
                  <a:pt x="258911" y="0"/>
                  <a:pt x="285750" y="26839"/>
                  <a:pt x="285750" y="59947"/>
                </a:cubicBezTo>
                <a:lnTo>
                  <a:pt x="285750" y="604423"/>
                </a:lnTo>
                <a:cubicBezTo>
                  <a:pt x="285750" y="637530"/>
                  <a:pt x="258911" y="664369"/>
                  <a:pt x="225804" y="664369"/>
                </a:cubicBezTo>
                <a:lnTo>
                  <a:pt x="105915" y="664369"/>
                </a:lnTo>
                <a:lnTo>
                  <a:pt x="0" y="664369"/>
                </a:lnTo>
                <a:lnTo>
                  <a:pt x="0" y="0"/>
                </a:lnTo>
                <a:close/>
              </a:path>
            </a:pathLst>
          </a:custGeom>
          <a:solidFill>
            <a:srgbClr val="E60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稻壳儿春秋广告/盗版必究        原创来源：http://chn.docer.com/works?userid=199329941#!/work_time"/>
          <p:cNvSpPr/>
          <p:nvPr/>
        </p:nvSpPr>
        <p:spPr>
          <a:xfrm>
            <a:off x="1751463" y="2482782"/>
            <a:ext cx="1140194" cy="1140194"/>
          </a:xfrm>
          <a:prstGeom prst="ellipse">
            <a:avLst/>
          </a:prstGeom>
          <a:solidFill>
            <a:srgbClr val="092939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稻壳儿春秋广告/盗版必究        原创来源：http://chn.docer.com/works?userid=199329941#!/work_time"/>
          <p:cNvSpPr/>
          <p:nvPr/>
        </p:nvSpPr>
        <p:spPr>
          <a:xfrm>
            <a:off x="4267756" y="2482782"/>
            <a:ext cx="1140194" cy="1140194"/>
          </a:xfrm>
          <a:prstGeom prst="ellipse">
            <a:avLst/>
          </a:prstGeom>
          <a:solidFill>
            <a:srgbClr val="E6002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稻壳儿春秋广告/盗版必究        原创来源：http://chn.docer.com/works?userid=199329941#!/work_time"/>
          <p:cNvSpPr/>
          <p:nvPr/>
        </p:nvSpPr>
        <p:spPr>
          <a:xfrm>
            <a:off x="9300343" y="2482782"/>
            <a:ext cx="1140194" cy="1140194"/>
          </a:xfrm>
          <a:prstGeom prst="ellipse">
            <a:avLst/>
          </a:prstGeom>
          <a:solidFill>
            <a:srgbClr val="E6002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稻壳儿春秋广告/盗版必究        原创来源：http://chn.docer.com/works?userid=199329941#!/work_time"/>
          <p:cNvSpPr/>
          <p:nvPr/>
        </p:nvSpPr>
        <p:spPr>
          <a:xfrm>
            <a:off x="6784049" y="2482782"/>
            <a:ext cx="1140194" cy="1140194"/>
          </a:xfrm>
          <a:prstGeom prst="ellipse">
            <a:avLst/>
          </a:prstGeom>
          <a:solidFill>
            <a:srgbClr val="092939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稻壳儿春秋广告/盗版必究        原创来源：http://chn.docer.com/works?userid=199329941#!/work_time"/>
          <p:cNvSpPr txBox="1"/>
          <p:nvPr/>
        </p:nvSpPr>
        <p:spPr>
          <a:xfrm>
            <a:off x="1082721" y="4621924"/>
            <a:ext cx="10026558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template is the spring and autumn advertising original, here you can directly modify the content. Easy to edit the template editor, have any questions contact Spring and Autumn in </a:t>
            </a:r>
            <a:r>
              <a:rPr lang="en-US" altLang="zh-CN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Bazhong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City, Sichuan Province ads. Easy to edit the template editor, have any questions contact Spring and Autumn in </a:t>
            </a:r>
            <a:r>
              <a:rPr lang="en-US" altLang="zh-CN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Bazhong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City, Sichuan Province ads.</a:t>
            </a:r>
          </a:p>
          <a:p>
            <a:pPr algn="ctr">
              <a:lnSpc>
                <a:spcPct val="13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Easy to edit the template editor, have any questions contact Spring and Autumn in </a:t>
            </a:r>
            <a:r>
              <a:rPr lang="en-US" altLang="zh-CN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Bazhong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City, Sichuan Province ads. Easy to edit the template editor, have any questions contact Spring and Autumn in </a:t>
            </a:r>
            <a:r>
              <a:rPr lang="en-US" altLang="zh-CN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Bazhong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City, Sichuan Province ads.</a:t>
            </a:r>
          </a:p>
        </p:txBody>
      </p:sp>
      <p:sp>
        <p:nvSpPr>
          <p:cNvPr id="16" name="稻壳儿春秋广告/盗版必究        原创来源：http://chn.docer.com/works?userid=199329941#!/work_time"/>
          <p:cNvSpPr txBox="1"/>
          <p:nvPr/>
        </p:nvSpPr>
        <p:spPr>
          <a:xfrm>
            <a:off x="4977744" y="4221814"/>
            <a:ext cx="2236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春秋广告精美模板</a:t>
            </a:r>
          </a:p>
        </p:txBody>
      </p:sp>
      <p:sp>
        <p:nvSpPr>
          <p:cNvPr id="17" name="稻壳儿春秋广告/盗版必究        原创来源：http://chn.docer.com/works?userid=199329941#!/work_time"/>
          <p:cNvSpPr/>
          <p:nvPr/>
        </p:nvSpPr>
        <p:spPr>
          <a:xfrm>
            <a:off x="9632836" y="2815275"/>
            <a:ext cx="475208" cy="4752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4894" y="21600"/>
                  <a:pt x="0" y="16706"/>
                  <a:pt x="0" y="10800"/>
                </a:cubicBezTo>
                <a:cubicBezTo>
                  <a:pt x="0" y="4894"/>
                  <a:pt x="4894" y="0"/>
                  <a:pt x="10800" y="0"/>
                </a:cubicBezTo>
                <a:cubicBezTo>
                  <a:pt x="16706" y="0"/>
                  <a:pt x="21600" y="4894"/>
                  <a:pt x="21600" y="10800"/>
                </a:cubicBezTo>
                <a:cubicBezTo>
                  <a:pt x="21600" y="16706"/>
                  <a:pt x="16706" y="21600"/>
                  <a:pt x="10800" y="21600"/>
                </a:cubicBezTo>
                <a:close/>
                <a:moveTo>
                  <a:pt x="10800" y="1350"/>
                </a:moveTo>
                <a:cubicBezTo>
                  <a:pt x="5569" y="1350"/>
                  <a:pt x="1350" y="5569"/>
                  <a:pt x="1350" y="10800"/>
                </a:cubicBezTo>
                <a:cubicBezTo>
                  <a:pt x="1350" y="16031"/>
                  <a:pt x="5569" y="20250"/>
                  <a:pt x="10800" y="20250"/>
                </a:cubicBezTo>
                <a:cubicBezTo>
                  <a:pt x="16031" y="20250"/>
                  <a:pt x="20250" y="16031"/>
                  <a:pt x="20250" y="10800"/>
                </a:cubicBezTo>
                <a:cubicBezTo>
                  <a:pt x="20250" y="5569"/>
                  <a:pt x="16031" y="1350"/>
                  <a:pt x="10800" y="1350"/>
                </a:cubicBezTo>
                <a:close/>
                <a:moveTo>
                  <a:pt x="11306" y="17550"/>
                </a:moveTo>
                <a:cubicBezTo>
                  <a:pt x="10969" y="17550"/>
                  <a:pt x="10800" y="17381"/>
                  <a:pt x="10800" y="17044"/>
                </a:cubicBezTo>
                <a:cubicBezTo>
                  <a:pt x="10800" y="16706"/>
                  <a:pt x="10969" y="16538"/>
                  <a:pt x="11306" y="16538"/>
                </a:cubicBezTo>
                <a:cubicBezTo>
                  <a:pt x="14175" y="16538"/>
                  <a:pt x="16538" y="14175"/>
                  <a:pt x="16538" y="11306"/>
                </a:cubicBezTo>
                <a:cubicBezTo>
                  <a:pt x="16538" y="10969"/>
                  <a:pt x="16706" y="10800"/>
                  <a:pt x="17044" y="10800"/>
                </a:cubicBezTo>
                <a:cubicBezTo>
                  <a:pt x="17381" y="10800"/>
                  <a:pt x="17550" y="10969"/>
                  <a:pt x="17550" y="11306"/>
                </a:cubicBezTo>
                <a:cubicBezTo>
                  <a:pt x="17550" y="14850"/>
                  <a:pt x="14681" y="17550"/>
                  <a:pt x="11306" y="17550"/>
                </a:cubicBezTo>
                <a:close/>
                <a:moveTo>
                  <a:pt x="10800" y="13500"/>
                </a:moveTo>
                <a:cubicBezTo>
                  <a:pt x="9281" y="13500"/>
                  <a:pt x="8100" y="12319"/>
                  <a:pt x="8100" y="10800"/>
                </a:cubicBezTo>
                <a:cubicBezTo>
                  <a:pt x="8100" y="9281"/>
                  <a:pt x="9281" y="8100"/>
                  <a:pt x="10800" y="8100"/>
                </a:cubicBezTo>
                <a:cubicBezTo>
                  <a:pt x="12319" y="8100"/>
                  <a:pt x="13500" y="9281"/>
                  <a:pt x="13500" y="10800"/>
                </a:cubicBezTo>
                <a:cubicBezTo>
                  <a:pt x="13500" y="12319"/>
                  <a:pt x="12319" y="13500"/>
                  <a:pt x="10800" y="13500"/>
                </a:cubicBezTo>
                <a:close/>
                <a:moveTo>
                  <a:pt x="10800" y="10125"/>
                </a:moveTo>
                <a:cubicBezTo>
                  <a:pt x="10462" y="10125"/>
                  <a:pt x="10125" y="10462"/>
                  <a:pt x="10125" y="10800"/>
                </a:cubicBezTo>
                <a:cubicBezTo>
                  <a:pt x="10125" y="11138"/>
                  <a:pt x="10462" y="11475"/>
                  <a:pt x="10800" y="11475"/>
                </a:cubicBezTo>
                <a:cubicBezTo>
                  <a:pt x="11138" y="11475"/>
                  <a:pt x="11475" y="11138"/>
                  <a:pt x="11475" y="10800"/>
                </a:cubicBezTo>
                <a:cubicBezTo>
                  <a:pt x="11475" y="10462"/>
                  <a:pt x="11138" y="10125"/>
                  <a:pt x="10800" y="10125"/>
                </a:cubicBezTo>
                <a:close/>
                <a:moveTo>
                  <a:pt x="10294" y="5062"/>
                </a:moveTo>
                <a:cubicBezTo>
                  <a:pt x="7425" y="5062"/>
                  <a:pt x="5062" y="7425"/>
                  <a:pt x="5062" y="10294"/>
                </a:cubicBezTo>
                <a:cubicBezTo>
                  <a:pt x="5062" y="10631"/>
                  <a:pt x="4894" y="10800"/>
                  <a:pt x="4556" y="10800"/>
                </a:cubicBezTo>
                <a:cubicBezTo>
                  <a:pt x="4219" y="10800"/>
                  <a:pt x="4050" y="10631"/>
                  <a:pt x="4050" y="10294"/>
                </a:cubicBezTo>
                <a:cubicBezTo>
                  <a:pt x="4050" y="6919"/>
                  <a:pt x="6919" y="4050"/>
                  <a:pt x="10294" y="4050"/>
                </a:cubicBezTo>
                <a:cubicBezTo>
                  <a:pt x="10631" y="4050"/>
                  <a:pt x="10800" y="4388"/>
                  <a:pt x="10800" y="4556"/>
                </a:cubicBezTo>
                <a:cubicBezTo>
                  <a:pt x="10800" y="4894"/>
                  <a:pt x="10631" y="5062"/>
                  <a:pt x="10294" y="5062"/>
                </a:cubicBezTo>
                <a:close/>
              </a:path>
            </a:pathLst>
          </a:custGeom>
          <a:solidFill>
            <a:srgbClr val="F3F3F3"/>
          </a:solidFill>
          <a:ln w="12700">
            <a:miter lim="400000"/>
          </a:ln>
        </p:spPr>
        <p:txBody>
          <a:bodyPr lIns="22860" rIns="22860"/>
          <a:lstStyle/>
          <a:p>
            <a:pPr defTabSz="1218565">
              <a:defRPr sz="480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/>
          </a:p>
        </p:txBody>
      </p:sp>
      <p:sp>
        <p:nvSpPr>
          <p:cNvPr id="18" name="稻壳儿春秋广告/盗版必究        原创来源：http://chn.docer.com/works?userid=199329941#!/work_time"/>
          <p:cNvSpPr/>
          <p:nvPr/>
        </p:nvSpPr>
        <p:spPr>
          <a:xfrm>
            <a:off x="7116543" y="2845859"/>
            <a:ext cx="475208" cy="414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4821"/>
                </a:moveTo>
                <a:cubicBezTo>
                  <a:pt x="14850" y="8486"/>
                  <a:pt x="14850" y="8486"/>
                  <a:pt x="14850" y="8486"/>
                </a:cubicBezTo>
                <a:cubicBezTo>
                  <a:pt x="14850" y="6171"/>
                  <a:pt x="14850" y="6171"/>
                  <a:pt x="14850" y="6171"/>
                </a:cubicBezTo>
                <a:cubicBezTo>
                  <a:pt x="14850" y="5014"/>
                  <a:pt x="14006" y="3857"/>
                  <a:pt x="12825" y="3857"/>
                </a:cubicBezTo>
                <a:cubicBezTo>
                  <a:pt x="11475" y="3857"/>
                  <a:pt x="11475" y="3857"/>
                  <a:pt x="11475" y="3857"/>
                </a:cubicBezTo>
                <a:cubicBezTo>
                  <a:pt x="11475" y="2314"/>
                  <a:pt x="11475" y="2314"/>
                  <a:pt x="11475" y="2314"/>
                </a:cubicBezTo>
                <a:cubicBezTo>
                  <a:pt x="11475" y="964"/>
                  <a:pt x="10631" y="0"/>
                  <a:pt x="9450" y="0"/>
                </a:cubicBezTo>
                <a:cubicBezTo>
                  <a:pt x="5400" y="0"/>
                  <a:pt x="5400" y="0"/>
                  <a:pt x="5400" y="0"/>
                </a:cubicBezTo>
                <a:cubicBezTo>
                  <a:pt x="4219" y="0"/>
                  <a:pt x="3375" y="964"/>
                  <a:pt x="3375" y="2314"/>
                </a:cubicBezTo>
                <a:cubicBezTo>
                  <a:pt x="3375" y="3857"/>
                  <a:pt x="3375" y="3857"/>
                  <a:pt x="3375" y="3857"/>
                </a:cubicBezTo>
                <a:cubicBezTo>
                  <a:pt x="2025" y="3857"/>
                  <a:pt x="2025" y="3857"/>
                  <a:pt x="2025" y="3857"/>
                </a:cubicBezTo>
                <a:cubicBezTo>
                  <a:pt x="844" y="3857"/>
                  <a:pt x="0" y="4821"/>
                  <a:pt x="0" y="6171"/>
                </a:cubicBezTo>
                <a:cubicBezTo>
                  <a:pt x="0" y="19286"/>
                  <a:pt x="0" y="19286"/>
                  <a:pt x="0" y="19286"/>
                </a:cubicBezTo>
                <a:cubicBezTo>
                  <a:pt x="0" y="20443"/>
                  <a:pt x="844" y="21600"/>
                  <a:pt x="2025" y="21600"/>
                </a:cubicBezTo>
                <a:cubicBezTo>
                  <a:pt x="12825" y="21600"/>
                  <a:pt x="12825" y="21600"/>
                  <a:pt x="12825" y="21600"/>
                </a:cubicBezTo>
                <a:cubicBezTo>
                  <a:pt x="14006" y="21600"/>
                  <a:pt x="14850" y="20443"/>
                  <a:pt x="14850" y="19286"/>
                </a:cubicBezTo>
                <a:cubicBezTo>
                  <a:pt x="14850" y="16971"/>
                  <a:pt x="14850" y="16971"/>
                  <a:pt x="14850" y="16971"/>
                </a:cubicBezTo>
                <a:cubicBezTo>
                  <a:pt x="20419" y="20636"/>
                  <a:pt x="20419" y="20636"/>
                  <a:pt x="20419" y="20636"/>
                </a:cubicBezTo>
                <a:cubicBezTo>
                  <a:pt x="20756" y="21021"/>
                  <a:pt x="21600" y="20636"/>
                  <a:pt x="21600" y="20057"/>
                </a:cubicBezTo>
                <a:cubicBezTo>
                  <a:pt x="21600" y="5400"/>
                  <a:pt x="21600" y="5400"/>
                  <a:pt x="21600" y="5400"/>
                </a:cubicBezTo>
                <a:cubicBezTo>
                  <a:pt x="21600" y="4821"/>
                  <a:pt x="20756" y="4243"/>
                  <a:pt x="20250" y="4821"/>
                </a:cubicBezTo>
                <a:close/>
                <a:moveTo>
                  <a:pt x="6075" y="1543"/>
                </a:moveTo>
                <a:cubicBezTo>
                  <a:pt x="8775" y="1543"/>
                  <a:pt x="8775" y="1543"/>
                  <a:pt x="8775" y="1543"/>
                </a:cubicBezTo>
                <a:cubicBezTo>
                  <a:pt x="9450" y="1543"/>
                  <a:pt x="10125" y="2314"/>
                  <a:pt x="10125" y="3086"/>
                </a:cubicBezTo>
                <a:cubicBezTo>
                  <a:pt x="10125" y="3857"/>
                  <a:pt x="10125" y="3857"/>
                  <a:pt x="10125" y="3857"/>
                </a:cubicBezTo>
                <a:cubicBezTo>
                  <a:pt x="4725" y="3857"/>
                  <a:pt x="4725" y="3857"/>
                  <a:pt x="4725" y="3857"/>
                </a:cubicBezTo>
                <a:cubicBezTo>
                  <a:pt x="4725" y="3086"/>
                  <a:pt x="4725" y="3086"/>
                  <a:pt x="4725" y="3086"/>
                </a:cubicBezTo>
                <a:cubicBezTo>
                  <a:pt x="4725" y="2314"/>
                  <a:pt x="5400" y="1543"/>
                  <a:pt x="6075" y="1543"/>
                </a:cubicBezTo>
                <a:close/>
                <a:moveTo>
                  <a:pt x="20250" y="18514"/>
                </a:moveTo>
                <a:cubicBezTo>
                  <a:pt x="15694" y="15814"/>
                  <a:pt x="15694" y="15814"/>
                  <a:pt x="15694" y="15814"/>
                </a:cubicBezTo>
                <a:cubicBezTo>
                  <a:pt x="15188" y="15236"/>
                  <a:pt x="14513" y="15429"/>
                  <a:pt x="14175" y="15621"/>
                </a:cubicBezTo>
                <a:cubicBezTo>
                  <a:pt x="13838" y="15814"/>
                  <a:pt x="13500" y="16393"/>
                  <a:pt x="13500" y="16971"/>
                </a:cubicBezTo>
                <a:cubicBezTo>
                  <a:pt x="13500" y="16971"/>
                  <a:pt x="13500" y="17550"/>
                  <a:pt x="13500" y="18514"/>
                </a:cubicBezTo>
                <a:cubicBezTo>
                  <a:pt x="13500" y="19286"/>
                  <a:pt x="12825" y="20057"/>
                  <a:pt x="12150" y="20057"/>
                </a:cubicBezTo>
                <a:cubicBezTo>
                  <a:pt x="11306" y="20057"/>
                  <a:pt x="2700" y="20057"/>
                  <a:pt x="2700" y="20057"/>
                </a:cubicBezTo>
                <a:cubicBezTo>
                  <a:pt x="2025" y="20057"/>
                  <a:pt x="1350" y="19286"/>
                  <a:pt x="1350" y="18514"/>
                </a:cubicBezTo>
                <a:cubicBezTo>
                  <a:pt x="1350" y="6943"/>
                  <a:pt x="1350" y="6943"/>
                  <a:pt x="1350" y="6943"/>
                </a:cubicBezTo>
                <a:cubicBezTo>
                  <a:pt x="1350" y="6171"/>
                  <a:pt x="1856" y="5400"/>
                  <a:pt x="2700" y="5400"/>
                </a:cubicBezTo>
                <a:cubicBezTo>
                  <a:pt x="2700" y="5400"/>
                  <a:pt x="2700" y="5400"/>
                  <a:pt x="2700" y="5400"/>
                </a:cubicBezTo>
                <a:cubicBezTo>
                  <a:pt x="2700" y="5400"/>
                  <a:pt x="2700" y="5400"/>
                  <a:pt x="2700" y="5400"/>
                </a:cubicBezTo>
                <a:cubicBezTo>
                  <a:pt x="2700" y="5400"/>
                  <a:pt x="2700" y="5400"/>
                  <a:pt x="2700" y="5400"/>
                </a:cubicBezTo>
                <a:cubicBezTo>
                  <a:pt x="3375" y="5400"/>
                  <a:pt x="3375" y="5400"/>
                  <a:pt x="3375" y="5400"/>
                </a:cubicBezTo>
                <a:cubicBezTo>
                  <a:pt x="3375" y="5400"/>
                  <a:pt x="3375" y="5400"/>
                  <a:pt x="3375" y="5400"/>
                </a:cubicBezTo>
                <a:cubicBezTo>
                  <a:pt x="11475" y="5400"/>
                  <a:pt x="11475" y="5400"/>
                  <a:pt x="11475" y="5400"/>
                </a:cubicBezTo>
                <a:cubicBezTo>
                  <a:pt x="11475" y="5400"/>
                  <a:pt x="11475" y="5400"/>
                  <a:pt x="11475" y="5400"/>
                </a:cubicBezTo>
                <a:cubicBezTo>
                  <a:pt x="12150" y="5400"/>
                  <a:pt x="12150" y="5400"/>
                  <a:pt x="12150" y="5400"/>
                </a:cubicBezTo>
                <a:cubicBezTo>
                  <a:pt x="12150" y="5400"/>
                  <a:pt x="12150" y="5400"/>
                  <a:pt x="12150" y="5400"/>
                </a:cubicBezTo>
                <a:cubicBezTo>
                  <a:pt x="12150" y="5400"/>
                  <a:pt x="12150" y="5400"/>
                  <a:pt x="12150" y="5400"/>
                </a:cubicBezTo>
                <a:cubicBezTo>
                  <a:pt x="12150" y="5400"/>
                  <a:pt x="12150" y="5400"/>
                  <a:pt x="12150" y="5400"/>
                </a:cubicBezTo>
                <a:cubicBezTo>
                  <a:pt x="12825" y="5400"/>
                  <a:pt x="13500" y="6171"/>
                  <a:pt x="13500" y="6943"/>
                </a:cubicBezTo>
                <a:cubicBezTo>
                  <a:pt x="13500" y="7907"/>
                  <a:pt x="13500" y="8486"/>
                  <a:pt x="13500" y="8486"/>
                </a:cubicBezTo>
                <a:cubicBezTo>
                  <a:pt x="13500" y="9064"/>
                  <a:pt x="13838" y="9643"/>
                  <a:pt x="14175" y="9836"/>
                </a:cubicBezTo>
                <a:cubicBezTo>
                  <a:pt x="14513" y="10029"/>
                  <a:pt x="15188" y="10221"/>
                  <a:pt x="15694" y="9836"/>
                </a:cubicBezTo>
                <a:cubicBezTo>
                  <a:pt x="20250" y="6943"/>
                  <a:pt x="20250" y="6943"/>
                  <a:pt x="20250" y="6943"/>
                </a:cubicBezTo>
                <a:cubicBezTo>
                  <a:pt x="20250" y="18514"/>
                  <a:pt x="20250" y="18514"/>
                  <a:pt x="20250" y="18514"/>
                </a:cubicBezTo>
                <a:close/>
              </a:path>
            </a:pathLst>
          </a:custGeom>
          <a:solidFill>
            <a:srgbClr val="F3F3F3"/>
          </a:solidFill>
          <a:ln w="12700">
            <a:miter lim="400000"/>
          </a:ln>
        </p:spPr>
        <p:txBody>
          <a:bodyPr lIns="22860" rIns="22860"/>
          <a:lstStyle/>
          <a:p>
            <a:pPr defTabSz="1218565">
              <a:defRPr sz="480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/>
          </a:p>
        </p:txBody>
      </p:sp>
      <p:sp>
        <p:nvSpPr>
          <p:cNvPr id="20" name="稻壳儿春秋广告/盗版必究        原创来源：http://chn.docer.com/works?userid=199329941#!/work_time"/>
          <p:cNvSpPr/>
          <p:nvPr/>
        </p:nvSpPr>
        <p:spPr>
          <a:xfrm>
            <a:off x="4600250" y="2859974"/>
            <a:ext cx="475208" cy="3858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575" y="21600"/>
                </a:moveTo>
                <a:cubicBezTo>
                  <a:pt x="2025" y="21600"/>
                  <a:pt x="2025" y="21600"/>
                  <a:pt x="2025" y="21600"/>
                </a:cubicBezTo>
                <a:cubicBezTo>
                  <a:pt x="844" y="21600"/>
                  <a:pt x="0" y="20562"/>
                  <a:pt x="0" y="19108"/>
                </a:cubicBezTo>
                <a:cubicBezTo>
                  <a:pt x="0" y="5815"/>
                  <a:pt x="0" y="5815"/>
                  <a:pt x="0" y="5815"/>
                </a:cubicBezTo>
                <a:cubicBezTo>
                  <a:pt x="0" y="4362"/>
                  <a:pt x="844" y="3323"/>
                  <a:pt x="2025" y="3323"/>
                </a:cubicBezTo>
                <a:cubicBezTo>
                  <a:pt x="2025" y="3323"/>
                  <a:pt x="2363" y="3323"/>
                  <a:pt x="4725" y="3323"/>
                </a:cubicBezTo>
                <a:cubicBezTo>
                  <a:pt x="5400" y="3323"/>
                  <a:pt x="6750" y="0"/>
                  <a:pt x="7425" y="0"/>
                </a:cubicBezTo>
                <a:cubicBezTo>
                  <a:pt x="9113" y="0"/>
                  <a:pt x="12488" y="0"/>
                  <a:pt x="14175" y="0"/>
                </a:cubicBezTo>
                <a:cubicBezTo>
                  <a:pt x="14850" y="0"/>
                  <a:pt x="16200" y="3323"/>
                  <a:pt x="16875" y="3323"/>
                </a:cubicBezTo>
                <a:cubicBezTo>
                  <a:pt x="19238" y="3323"/>
                  <a:pt x="19575" y="3323"/>
                  <a:pt x="19575" y="3323"/>
                </a:cubicBezTo>
                <a:cubicBezTo>
                  <a:pt x="20756" y="3323"/>
                  <a:pt x="21600" y="4362"/>
                  <a:pt x="21600" y="5815"/>
                </a:cubicBezTo>
                <a:cubicBezTo>
                  <a:pt x="21600" y="19108"/>
                  <a:pt x="21600" y="19108"/>
                  <a:pt x="21600" y="19108"/>
                </a:cubicBezTo>
                <a:cubicBezTo>
                  <a:pt x="21600" y="20562"/>
                  <a:pt x="20756" y="21600"/>
                  <a:pt x="19575" y="21600"/>
                </a:cubicBezTo>
                <a:close/>
                <a:moveTo>
                  <a:pt x="20250" y="6646"/>
                </a:moveTo>
                <a:cubicBezTo>
                  <a:pt x="20250" y="5815"/>
                  <a:pt x="19575" y="4985"/>
                  <a:pt x="18900" y="4985"/>
                </a:cubicBezTo>
                <a:cubicBezTo>
                  <a:pt x="18900" y="4985"/>
                  <a:pt x="18225" y="4985"/>
                  <a:pt x="16200" y="4985"/>
                </a:cubicBezTo>
                <a:cubicBezTo>
                  <a:pt x="15525" y="4985"/>
                  <a:pt x="14175" y="1662"/>
                  <a:pt x="13500" y="1662"/>
                </a:cubicBezTo>
                <a:cubicBezTo>
                  <a:pt x="11813" y="1662"/>
                  <a:pt x="9788" y="1662"/>
                  <a:pt x="8100" y="1662"/>
                </a:cubicBezTo>
                <a:cubicBezTo>
                  <a:pt x="7425" y="1662"/>
                  <a:pt x="6075" y="4985"/>
                  <a:pt x="5400" y="4985"/>
                </a:cubicBezTo>
                <a:cubicBezTo>
                  <a:pt x="3375" y="4985"/>
                  <a:pt x="2700" y="4985"/>
                  <a:pt x="2700" y="4985"/>
                </a:cubicBezTo>
                <a:cubicBezTo>
                  <a:pt x="2025" y="4985"/>
                  <a:pt x="1350" y="5815"/>
                  <a:pt x="1350" y="6646"/>
                </a:cubicBezTo>
                <a:cubicBezTo>
                  <a:pt x="1350" y="18277"/>
                  <a:pt x="1350" y="18277"/>
                  <a:pt x="1350" y="18277"/>
                </a:cubicBezTo>
                <a:cubicBezTo>
                  <a:pt x="1350" y="19315"/>
                  <a:pt x="2025" y="19938"/>
                  <a:pt x="2700" y="19938"/>
                </a:cubicBezTo>
                <a:cubicBezTo>
                  <a:pt x="18900" y="19938"/>
                  <a:pt x="18900" y="19938"/>
                  <a:pt x="18900" y="19938"/>
                </a:cubicBezTo>
                <a:cubicBezTo>
                  <a:pt x="19575" y="19938"/>
                  <a:pt x="20250" y="19315"/>
                  <a:pt x="20250" y="18277"/>
                </a:cubicBezTo>
                <a:cubicBezTo>
                  <a:pt x="20250" y="6646"/>
                  <a:pt x="20250" y="6646"/>
                  <a:pt x="20250" y="6646"/>
                </a:cubicBezTo>
                <a:close/>
                <a:moveTo>
                  <a:pt x="10800" y="17446"/>
                </a:moveTo>
                <a:cubicBezTo>
                  <a:pt x="8269" y="17446"/>
                  <a:pt x="6075" y="14954"/>
                  <a:pt x="6075" y="11631"/>
                </a:cubicBezTo>
                <a:cubicBezTo>
                  <a:pt x="6075" y="8515"/>
                  <a:pt x="8269" y="5815"/>
                  <a:pt x="10800" y="5815"/>
                </a:cubicBezTo>
                <a:cubicBezTo>
                  <a:pt x="13331" y="5815"/>
                  <a:pt x="15525" y="8515"/>
                  <a:pt x="15525" y="11631"/>
                </a:cubicBezTo>
                <a:cubicBezTo>
                  <a:pt x="15525" y="14954"/>
                  <a:pt x="13331" y="17446"/>
                  <a:pt x="10800" y="17446"/>
                </a:cubicBezTo>
                <a:close/>
                <a:moveTo>
                  <a:pt x="10800" y="7477"/>
                </a:moveTo>
                <a:cubicBezTo>
                  <a:pt x="8944" y="7477"/>
                  <a:pt x="7425" y="9346"/>
                  <a:pt x="7425" y="11631"/>
                </a:cubicBezTo>
                <a:cubicBezTo>
                  <a:pt x="7425" y="13915"/>
                  <a:pt x="8944" y="15785"/>
                  <a:pt x="10800" y="15785"/>
                </a:cubicBezTo>
                <a:cubicBezTo>
                  <a:pt x="12656" y="15785"/>
                  <a:pt x="14175" y="13915"/>
                  <a:pt x="14175" y="11631"/>
                </a:cubicBezTo>
                <a:cubicBezTo>
                  <a:pt x="14175" y="9346"/>
                  <a:pt x="12656" y="7477"/>
                  <a:pt x="10800" y="7477"/>
                </a:cubicBezTo>
                <a:close/>
              </a:path>
            </a:pathLst>
          </a:custGeom>
          <a:solidFill>
            <a:srgbClr val="F3F3F3"/>
          </a:solidFill>
          <a:ln w="12700">
            <a:miter lim="400000"/>
          </a:ln>
        </p:spPr>
        <p:txBody>
          <a:bodyPr lIns="22860" rIns="22860"/>
          <a:lstStyle/>
          <a:p>
            <a:pPr defTabSz="1218565">
              <a:defRPr sz="480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/>
          </a:p>
        </p:txBody>
      </p:sp>
      <p:sp>
        <p:nvSpPr>
          <p:cNvPr id="21" name="稻壳儿春秋广告/盗版必究        原创来源：http://chn.docer.com/works?userid=199329941#!/work_time"/>
          <p:cNvSpPr/>
          <p:nvPr/>
        </p:nvSpPr>
        <p:spPr>
          <a:xfrm>
            <a:off x="2083957" y="2830176"/>
            <a:ext cx="475208" cy="4454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13140"/>
                </a:moveTo>
                <a:cubicBezTo>
                  <a:pt x="20250" y="10080"/>
                  <a:pt x="20250" y="10080"/>
                  <a:pt x="20250" y="10080"/>
                </a:cubicBezTo>
                <a:cubicBezTo>
                  <a:pt x="20250" y="4500"/>
                  <a:pt x="16031" y="0"/>
                  <a:pt x="10800" y="0"/>
                </a:cubicBezTo>
                <a:cubicBezTo>
                  <a:pt x="5569" y="0"/>
                  <a:pt x="1350" y="4500"/>
                  <a:pt x="1350" y="10080"/>
                </a:cubicBezTo>
                <a:cubicBezTo>
                  <a:pt x="1350" y="13140"/>
                  <a:pt x="1350" y="13140"/>
                  <a:pt x="1350" y="13140"/>
                </a:cubicBezTo>
                <a:cubicBezTo>
                  <a:pt x="506" y="13860"/>
                  <a:pt x="0" y="14940"/>
                  <a:pt x="0" y="16200"/>
                </a:cubicBezTo>
                <a:cubicBezTo>
                  <a:pt x="0" y="18360"/>
                  <a:pt x="1519" y="20160"/>
                  <a:pt x="3544" y="20160"/>
                </a:cubicBezTo>
                <a:cubicBezTo>
                  <a:pt x="3713" y="21060"/>
                  <a:pt x="4556" y="21600"/>
                  <a:pt x="5400" y="21600"/>
                </a:cubicBezTo>
                <a:cubicBezTo>
                  <a:pt x="6581" y="21600"/>
                  <a:pt x="7425" y="20700"/>
                  <a:pt x="7425" y="19440"/>
                </a:cubicBezTo>
                <a:cubicBezTo>
                  <a:pt x="7425" y="12960"/>
                  <a:pt x="7425" y="12960"/>
                  <a:pt x="7425" y="12960"/>
                </a:cubicBezTo>
                <a:cubicBezTo>
                  <a:pt x="7425" y="11700"/>
                  <a:pt x="6581" y="10800"/>
                  <a:pt x="5400" y="10800"/>
                </a:cubicBezTo>
                <a:cubicBezTo>
                  <a:pt x="4556" y="10800"/>
                  <a:pt x="3713" y="11340"/>
                  <a:pt x="3544" y="12240"/>
                </a:cubicBezTo>
                <a:cubicBezTo>
                  <a:pt x="3206" y="12240"/>
                  <a:pt x="3038" y="12240"/>
                  <a:pt x="2700" y="12420"/>
                </a:cubicBezTo>
                <a:cubicBezTo>
                  <a:pt x="2700" y="10080"/>
                  <a:pt x="2700" y="10080"/>
                  <a:pt x="2700" y="10080"/>
                </a:cubicBezTo>
                <a:cubicBezTo>
                  <a:pt x="2700" y="5400"/>
                  <a:pt x="6244" y="1440"/>
                  <a:pt x="10800" y="1440"/>
                </a:cubicBezTo>
                <a:cubicBezTo>
                  <a:pt x="15356" y="1440"/>
                  <a:pt x="18900" y="5400"/>
                  <a:pt x="18900" y="10080"/>
                </a:cubicBezTo>
                <a:cubicBezTo>
                  <a:pt x="18900" y="12420"/>
                  <a:pt x="18900" y="12420"/>
                  <a:pt x="18900" y="12420"/>
                </a:cubicBezTo>
                <a:cubicBezTo>
                  <a:pt x="18562" y="12240"/>
                  <a:pt x="18394" y="12240"/>
                  <a:pt x="18056" y="12240"/>
                </a:cubicBezTo>
                <a:cubicBezTo>
                  <a:pt x="17888" y="11340"/>
                  <a:pt x="17044" y="10800"/>
                  <a:pt x="16200" y="10800"/>
                </a:cubicBezTo>
                <a:cubicBezTo>
                  <a:pt x="15019" y="10800"/>
                  <a:pt x="14175" y="11700"/>
                  <a:pt x="14175" y="12960"/>
                </a:cubicBezTo>
                <a:cubicBezTo>
                  <a:pt x="14175" y="19440"/>
                  <a:pt x="14175" y="19440"/>
                  <a:pt x="14175" y="19440"/>
                </a:cubicBezTo>
                <a:cubicBezTo>
                  <a:pt x="14175" y="20700"/>
                  <a:pt x="15019" y="21600"/>
                  <a:pt x="16200" y="21600"/>
                </a:cubicBezTo>
                <a:cubicBezTo>
                  <a:pt x="17044" y="21600"/>
                  <a:pt x="17888" y="21060"/>
                  <a:pt x="18056" y="20160"/>
                </a:cubicBezTo>
                <a:cubicBezTo>
                  <a:pt x="20081" y="20160"/>
                  <a:pt x="21600" y="18360"/>
                  <a:pt x="21600" y="16200"/>
                </a:cubicBezTo>
                <a:cubicBezTo>
                  <a:pt x="21600" y="14940"/>
                  <a:pt x="21094" y="13860"/>
                  <a:pt x="20250" y="13140"/>
                </a:cubicBezTo>
                <a:close/>
                <a:moveTo>
                  <a:pt x="4725" y="12960"/>
                </a:moveTo>
                <a:cubicBezTo>
                  <a:pt x="4725" y="12600"/>
                  <a:pt x="5062" y="12240"/>
                  <a:pt x="5400" y="12240"/>
                </a:cubicBezTo>
                <a:cubicBezTo>
                  <a:pt x="5738" y="12240"/>
                  <a:pt x="6075" y="12600"/>
                  <a:pt x="6075" y="12960"/>
                </a:cubicBezTo>
                <a:cubicBezTo>
                  <a:pt x="6075" y="19440"/>
                  <a:pt x="6075" y="19440"/>
                  <a:pt x="6075" y="19440"/>
                </a:cubicBezTo>
                <a:cubicBezTo>
                  <a:pt x="6075" y="19800"/>
                  <a:pt x="5738" y="20160"/>
                  <a:pt x="5400" y="20160"/>
                </a:cubicBezTo>
                <a:cubicBezTo>
                  <a:pt x="5062" y="20160"/>
                  <a:pt x="4725" y="19800"/>
                  <a:pt x="4725" y="19440"/>
                </a:cubicBezTo>
                <a:cubicBezTo>
                  <a:pt x="4725" y="12960"/>
                  <a:pt x="4725" y="12960"/>
                  <a:pt x="4725" y="12960"/>
                </a:cubicBezTo>
                <a:close/>
                <a:moveTo>
                  <a:pt x="3375" y="13680"/>
                </a:moveTo>
                <a:cubicBezTo>
                  <a:pt x="3375" y="18720"/>
                  <a:pt x="3375" y="18720"/>
                  <a:pt x="3375" y="18720"/>
                </a:cubicBezTo>
                <a:cubicBezTo>
                  <a:pt x="2194" y="18540"/>
                  <a:pt x="1350" y="17460"/>
                  <a:pt x="1350" y="16200"/>
                </a:cubicBezTo>
                <a:cubicBezTo>
                  <a:pt x="1350" y="14940"/>
                  <a:pt x="2194" y="14040"/>
                  <a:pt x="3375" y="13680"/>
                </a:cubicBezTo>
                <a:close/>
                <a:moveTo>
                  <a:pt x="16875" y="19440"/>
                </a:moveTo>
                <a:cubicBezTo>
                  <a:pt x="16875" y="19800"/>
                  <a:pt x="16538" y="20160"/>
                  <a:pt x="16200" y="20160"/>
                </a:cubicBezTo>
                <a:cubicBezTo>
                  <a:pt x="15862" y="20160"/>
                  <a:pt x="15525" y="19800"/>
                  <a:pt x="15525" y="19440"/>
                </a:cubicBezTo>
                <a:cubicBezTo>
                  <a:pt x="15525" y="12960"/>
                  <a:pt x="15525" y="12960"/>
                  <a:pt x="15525" y="12960"/>
                </a:cubicBezTo>
                <a:cubicBezTo>
                  <a:pt x="15525" y="12600"/>
                  <a:pt x="15862" y="12240"/>
                  <a:pt x="16200" y="12240"/>
                </a:cubicBezTo>
                <a:cubicBezTo>
                  <a:pt x="16538" y="12240"/>
                  <a:pt x="16875" y="12600"/>
                  <a:pt x="16875" y="12960"/>
                </a:cubicBezTo>
                <a:cubicBezTo>
                  <a:pt x="16875" y="19440"/>
                  <a:pt x="16875" y="19440"/>
                  <a:pt x="16875" y="19440"/>
                </a:cubicBezTo>
                <a:close/>
                <a:moveTo>
                  <a:pt x="18225" y="18720"/>
                </a:moveTo>
                <a:cubicBezTo>
                  <a:pt x="18225" y="13680"/>
                  <a:pt x="18225" y="13680"/>
                  <a:pt x="18225" y="13680"/>
                </a:cubicBezTo>
                <a:cubicBezTo>
                  <a:pt x="19406" y="14040"/>
                  <a:pt x="20250" y="14940"/>
                  <a:pt x="20250" y="16200"/>
                </a:cubicBezTo>
                <a:cubicBezTo>
                  <a:pt x="20250" y="17460"/>
                  <a:pt x="19406" y="18540"/>
                  <a:pt x="18225" y="18720"/>
                </a:cubicBezTo>
                <a:close/>
              </a:path>
            </a:pathLst>
          </a:custGeom>
          <a:solidFill>
            <a:srgbClr val="F3F3F3"/>
          </a:solidFill>
          <a:ln w="12700">
            <a:miter lim="400000"/>
          </a:ln>
        </p:spPr>
        <p:txBody>
          <a:bodyPr lIns="22860" rIns="22860"/>
          <a:lstStyle/>
          <a:p>
            <a:pPr defTabSz="1218565">
              <a:defRPr sz="480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稻壳儿春秋广告/盗版必究        原创来源：http://chn.docer.com/works?userid=199329941#!/work_time"/>
          <p:cNvSpPr txBox="1"/>
          <p:nvPr/>
        </p:nvSpPr>
        <p:spPr>
          <a:xfrm>
            <a:off x="381000" y="265872"/>
            <a:ext cx="2724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E600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此处添加您的标题</a:t>
            </a:r>
          </a:p>
        </p:txBody>
      </p:sp>
      <p:sp>
        <p:nvSpPr>
          <p:cNvPr id="12" name="稻壳儿春秋广告/盗版必究        原创来源：http://chn.docer.com/works?userid=199329941#!/work_time"/>
          <p:cNvSpPr txBox="1"/>
          <p:nvPr/>
        </p:nvSpPr>
        <p:spPr>
          <a:xfrm>
            <a:off x="381000" y="665982"/>
            <a:ext cx="4891922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春秋广告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——spring And Autumn Advertisement</a:t>
            </a:r>
          </a:p>
        </p:txBody>
      </p:sp>
      <p:sp>
        <p:nvSpPr>
          <p:cNvPr id="19" name="稻壳儿春秋广告/盗版必究        原创来源：http://chn.docer.com/works?userid=199329941#!/work_time"/>
          <p:cNvSpPr/>
          <p:nvPr/>
        </p:nvSpPr>
        <p:spPr>
          <a:xfrm>
            <a:off x="0" y="286082"/>
            <a:ext cx="303134" cy="704785"/>
          </a:xfrm>
          <a:custGeom>
            <a:avLst/>
            <a:gdLst>
              <a:gd name="connsiteX0" fmla="*/ 0 w 285750"/>
              <a:gd name="connsiteY0" fmla="*/ 0 h 664369"/>
              <a:gd name="connsiteX1" fmla="*/ 105915 w 285750"/>
              <a:gd name="connsiteY1" fmla="*/ 0 h 664369"/>
              <a:gd name="connsiteX2" fmla="*/ 225804 w 285750"/>
              <a:gd name="connsiteY2" fmla="*/ 0 h 664369"/>
              <a:gd name="connsiteX3" fmla="*/ 285750 w 285750"/>
              <a:gd name="connsiteY3" fmla="*/ 59947 h 664369"/>
              <a:gd name="connsiteX4" fmla="*/ 285750 w 285750"/>
              <a:gd name="connsiteY4" fmla="*/ 604423 h 664369"/>
              <a:gd name="connsiteX5" fmla="*/ 225804 w 285750"/>
              <a:gd name="connsiteY5" fmla="*/ 664369 h 664369"/>
              <a:gd name="connsiteX6" fmla="*/ 105915 w 285750"/>
              <a:gd name="connsiteY6" fmla="*/ 664369 h 664369"/>
              <a:gd name="connsiteX7" fmla="*/ 0 w 285750"/>
              <a:gd name="connsiteY7" fmla="*/ 664369 h 664369"/>
              <a:gd name="connsiteX8" fmla="*/ 0 w 285750"/>
              <a:gd name="connsiteY8" fmla="*/ 0 h 664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750" h="664369">
                <a:moveTo>
                  <a:pt x="0" y="0"/>
                </a:moveTo>
                <a:lnTo>
                  <a:pt x="105915" y="0"/>
                </a:lnTo>
                <a:lnTo>
                  <a:pt x="225804" y="0"/>
                </a:lnTo>
                <a:cubicBezTo>
                  <a:pt x="258911" y="0"/>
                  <a:pt x="285750" y="26839"/>
                  <a:pt x="285750" y="59947"/>
                </a:cubicBezTo>
                <a:lnTo>
                  <a:pt x="285750" y="604423"/>
                </a:lnTo>
                <a:cubicBezTo>
                  <a:pt x="285750" y="637530"/>
                  <a:pt x="258911" y="664369"/>
                  <a:pt x="225804" y="664369"/>
                </a:cubicBezTo>
                <a:lnTo>
                  <a:pt x="105915" y="664369"/>
                </a:lnTo>
                <a:lnTo>
                  <a:pt x="0" y="664369"/>
                </a:lnTo>
                <a:lnTo>
                  <a:pt x="0" y="0"/>
                </a:lnTo>
                <a:close/>
              </a:path>
            </a:pathLst>
          </a:custGeom>
          <a:solidFill>
            <a:srgbClr val="E60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稻壳儿春秋广告/盗版必究        原创来源：http://chn.docer.com/works?userid=199329941#!/work_time"/>
          <p:cNvSpPr/>
          <p:nvPr/>
        </p:nvSpPr>
        <p:spPr>
          <a:xfrm>
            <a:off x="0" y="2783840"/>
            <a:ext cx="12192000" cy="4074160"/>
          </a:xfrm>
          <a:prstGeom prst="rect">
            <a:avLst/>
          </a:prstGeom>
          <a:blipFill dpi="0" rotWithShape="1">
            <a:blip r:embed="rId2"/>
            <a:srcRect/>
            <a:stretch>
              <a:fillRect t="-5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稻壳儿春秋广告/盗版必究        原创来源：http://chn.docer.com/works?userid=199329941#!/work_time"/>
          <p:cNvSpPr/>
          <p:nvPr/>
        </p:nvSpPr>
        <p:spPr>
          <a:xfrm>
            <a:off x="0" y="2783840"/>
            <a:ext cx="12192000" cy="1534160"/>
          </a:xfrm>
          <a:prstGeom prst="rect">
            <a:avLst/>
          </a:prstGeom>
          <a:solidFill>
            <a:srgbClr val="E6002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稻壳儿春秋广告/盗版必究        原创来源：http://chn.docer.com/works?userid=199329941#!/work_time"/>
          <p:cNvSpPr txBox="1"/>
          <p:nvPr/>
        </p:nvSpPr>
        <p:spPr>
          <a:xfrm>
            <a:off x="1114095" y="3064633"/>
            <a:ext cx="9963808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 for downloading, </a:t>
            </a:r>
            <a:r>
              <a:rPr lang="en-US" altLang="zh-CN" sz="11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Bazhong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City, Sichuan Province Spring and Autumn ads main graphic design, there are any questions, please contact the rice hull my business number. Thank you for downloading, </a:t>
            </a:r>
            <a:r>
              <a:rPr lang="en-US" altLang="zh-CN" sz="11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Bazhong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City, Sichuan Province Spring and Autumn ads main graphic design, there are any questions, please contact the rice hull my business number. Thank you for downloading, </a:t>
            </a:r>
            <a:r>
              <a:rPr lang="en-US" altLang="zh-CN" sz="11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Bazhong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City, Sichuan Province Spring and Autumn ads main graphic design, there are any questions, please contact the rice hull my business number.</a:t>
            </a:r>
          </a:p>
        </p:txBody>
      </p:sp>
      <p:sp>
        <p:nvSpPr>
          <p:cNvPr id="8" name="稻壳儿春秋广告/盗版必究        原创来源：http://chn.docer.com/works?userid=199329941#!/work_time"/>
          <p:cNvSpPr/>
          <p:nvPr/>
        </p:nvSpPr>
        <p:spPr>
          <a:xfrm>
            <a:off x="10991850" y="1482664"/>
            <a:ext cx="1200150" cy="1200150"/>
          </a:xfrm>
          <a:prstGeom prst="rect">
            <a:avLst/>
          </a:prstGeom>
          <a:solidFill>
            <a:srgbClr val="E60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稻壳儿春秋广告/盗版必究        原创来源：http://chn.docer.com/works?userid=199329941#!/work_time"/>
          <p:cNvSpPr/>
          <p:nvPr/>
        </p:nvSpPr>
        <p:spPr>
          <a:xfrm>
            <a:off x="10248102" y="836887"/>
            <a:ext cx="645777" cy="645777"/>
          </a:xfrm>
          <a:prstGeom prst="rect">
            <a:avLst/>
          </a:prstGeom>
          <a:solidFill>
            <a:srgbClr val="092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稻壳儿春秋广告/盗版必究"/>
          <p:cNvSpPr/>
          <p:nvPr/>
        </p:nvSpPr>
        <p:spPr>
          <a:xfrm>
            <a:off x="9947329" y="1414462"/>
            <a:ext cx="2244671" cy="4029075"/>
          </a:xfrm>
          <a:custGeom>
            <a:avLst/>
            <a:gdLst>
              <a:gd name="connsiteX0" fmla="*/ 363545 w 2244671"/>
              <a:gd name="connsiteY0" fmla="*/ 0 h 4029075"/>
              <a:gd name="connsiteX1" fmla="*/ 1090611 w 2244671"/>
              <a:gd name="connsiteY1" fmla="*/ 0 h 4029075"/>
              <a:gd name="connsiteX2" fmla="*/ 2244671 w 2244671"/>
              <a:gd name="connsiteY2" fmla="*/ 0 h 4029075"/>
              <a:gd name="connsiteX3" fmla="*/ 2244671 w 2244671"/>
              <a:gd name="connsiteY3" fmla="*/ 4029075 h 4029075"/>
              <a:gd name="connsiteX4" fmla="*/ 1090611 w 2244671"/>
              <a:gd name="connsiteY4" fmla="*/ 4029075 h 4029075"/>
              <a:gd name="connsiteX5" fmla="*/ 363545 w 2244671"/>
              <a:gd name="connsiteY5" fmla="*/ 4029075 h 4029075"/>
              <a:gd name="connsiteX6" fmla="*/ 0 w 2244671"/>
              <a:gd name="connsiteY6" fmla="*/ 3665530 h 4029075"/>
              <a:gd name="connsiteX7" fmla="*/ 0 w 2244671"/>
              <a:gd name="connsiteY7" fmla="*/ 363545 h 4029075"/>
              <a:gd name="connsiteX8" fmla="*/ 363545 w 2244671"/>
              <a:gd name="connsiteY8" fmla="*/ 0 h 402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4671" h="4029075">
                <a:moveTo>
                  <a:pt x="363545" y="0"/>
                </a:moveTo>
                <a:lnTo>
                  <a:pt x="1090611" y="0"/>
                </a:lnTo>
                <a:lnTo>
                  <a:pt x="2244671" y="0"/>
                </a:lnTo>
                <a:lnTo>
                  <a:pt x="2244671" y="4029075"/>
                </a:lnTo>
                <a:lnTo>
                  <a:pt x="1090611" y="4029075"/>
                </a:lnTo>
                <a:lnTo>
                  <a:pt x="363545" y="4029075"/>
                </a:lnTo>
                <a:cubicBezTo>
                  <a:pt x="162765" y="4029075"/>
                  <a:pt x="0" y="3866310"/>
                  <a:pt x="0" y="3665530"/>
                </a:cubicBezTo>
                <a:lnTo>
                  <a:pt x="0" y="363545"/>
                </a:lnTo>
                <a:cubicBezTo>
                  <a:pt x="0" y="162765"/>
                  <a:pt x="162765" y="0"/>
                  <a:pt x="363545" y="0"/>
                </a:cubicBezTo>
                <a:close/>
              </a:path>
            </a:pathLst>
          </a:custGeom>
          <a:solidFill>
            <a:srgbClr val="092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8" name="稻壳儿春秋广告/盗版必究"/>
          <p:cNvSpPr/>
          <p:nvPr/>
        </p:nvSpPr>
        <p:spPr>
          <a:xfrm flipH="1">
            <a:off x="0" y="1414462"/>
            <a:ext cx="2244671" cy="4029075"/>
          </a:xfrm>
          <a:custGeom>
            <a:avLst/>
            <a:gdLst>
              <a:gd name="connsiteX0" fmla="*/ 363545 w 2244671"/>
              <a:gd name="connsiteY0" fmla="*/ 0 h 4029075"/>
              <a:gd name="connsiteX1" fmla="*/ 1090611 w 2244671"/>
              <a:gd name="connsiteY1" fmla="*/ 0 h 4029075"/>
              <a:gd name="connsiteX2" fmla="*/ 2244671 w 2244671"/>
              <a:gd name="connsiteY2" fmla="*/ 0 h 4029075"/>
              <a:gd name="connsiteX3" fmla="*/ 2244671 w 2244671"/>
              <a:gd name="connsiteY3" fmla="*/ 4029075 h 4029075"/>
              <a:gd name="connsiteX4" fmla="*/ 1090611 w 2244671"/>
              <a:gd name="connsiteY4" fmla="*/ 4029075 h 4029075"/>
              <a:gd name="connsiteX5" fmla="*/ 363545 w 2244671"/>
              <a:gd name="connsiteY5" fmla="*/ 4029075 h 4029075"/>
              <a:gd name="connsiteX6" fmla="*/ 0 w 2244671"/>
              <a:gd name="connsiteY6" fmla="*/ 3665530 h 4029075"/>
              <a:gd name="connsiteX7" fmla="*/ 0 w 2244671"/>
              <a:gd name="connsiteY7" fmla="*/ 363545 h 4029075"/>
              <a:gd name="connsiteX8" fmla="*/ 363545 w 2244671"/>
              <a:gd name="connsiteY8" fmla="*/ 0 h 402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4671" h="4029075">
                <a:moveTo>
                  <a:pt x="363545" y="0"/>
                </a:moveTo>
                <a:lnTo>
                  <a:pt x="1090611" y="0"/>
                </a:lnTo>
                <a:lnTo>
                  <a:pt x="2244671" y="0"/>
                </a:lnTo>
                <a:lnTo>
                  <a:pt x="2244671" y="4029075"/>
                </a:lnTo>
                <a:lnTo>
                  <a:pt x="1090611" y="4029075"/>
                </a:lnTo>
                <a:lnTo>
                  <a:pt x="363545" y="4029075"/>
                </a:lnTo>
                <a:cubicBezTo>
                  <a:pt x="162765" y="4029075"/>
                  <a:pt x="0" y="3866310"/>
                  <a:pt x="0" y="3665530"/>
                </a:cubicBezTo>
                <a:lnTo>
                  <a:pt x="0" y="363545"/>
                </a:lnTo>
                <a:cubicBezTo>
                  <a:pt x="0" y="162765"/>
                  <a:pt x="162765" y="0"/>
                  <a:pt x="363545" y="0"/>
                </a:cubicBezTo>
                <a:close/>
              </a:path>
            </a:pathLst>
          </a:custGeom>
          <a:solidFill>
            <a:srgbClr val="E60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9" name="稻壳儿春秋广告/盗版必究"/>
          <p:cNvSpPr txBox="1"/>
          <p:nvPr/>
        </p:nvSpPr>
        <p:spPr>
          <a:xfrm flipH="1">
            <a:off x="3602430" y="4472786"/>
            <a:ext cx="4987141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Thank you for downloading, </a:t>
            </a:r>
            <a:r>
              <a:rPr kumimoji="0" lang="en-US" altLang="zh-CN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Bazhong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City, Sichuan Province Spring and Autumn ads main graphic design, there are any questions, please contact the rice hull my business number.</a:t>
            </a:r>
          </a:p>
        </p:txBody>
      </p:sp>
      <p:sp>
        <p:nvSpPr>
          <p:cNvPr id="20" name="稻壳儿春秋广告/盗版必究"/>
          <p:cNvSpPr/>
          <p:nvPr/>
        </p:nvSpPr>
        <p:spPr>
          <a:xfrm flipH="1">
            <a:off x="3121500" y="3949566"/>
            <a:ext cx="5949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Spring And Autumn Advertising Exquisite Templates</a:t>
            </a:r>
          </a:p>
        </p:txBody>
      </p:sp>
      <p:sp>
        <p:nvSpPr>
          <p:cNvPr id="21" name="稻壳儿春秋广告/盗版必究"/>
          <p:cNvSpPr txBox="1"/>
          <p:nvPr/>
        </p:nvSpPr>
        <p:spPr>
          <a:xfrm flipH="1">
            <a:off x="4323049" y="3482539"/>
            <a:ext cx="3545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输入您的文字标题</a:t>
            </a:r>
          </a:p>
        </p:txBody>
      </p:sp>
      <p:sp>
        <p:nvSpPr>
          <p:cNvPr id="22" name="稻壳儿春秋广告/盗版必究        原创来源：http://chn.docer.com/works?userid=199329941#!/work_time"/>
          <p:cNvSpPr txBox="1"/>
          <p:nvPr/>
        </p:nvSpPr>
        <p:spPr>
          <a:xfrm>
            <a:off x="4323049" y="2497654"/>
            <a:ext cx="3545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E6002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PART .02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E6002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3" name="稻壳儿春秋广告/盗版必究        原创来源：http://chn.docer.com/works?userid=199329941#!/work_time"/>
          <p:cNvGrpSpPr/>
          <p:nvPr/>
        </p:nvGrpSpPr>
        <p:grpSpPr>
          <a:xfrm>
            <a:off x="5988848" y="3267096"/>
            <a:ext cx="214304" cy="161904"/>
            <a:chOff x="2281606" y="2943842"/>
            <a:chExt cx="593451" cy="448345"/>
          </a:xfrm>
          <a:solidFill>
            <a:srgbClr val="E60027"/>
          </a:solidFill>
        </p:grpSpPr>
        <p:sp>
          <p:nvSpPr>
            <p:cNvPr id="24" name="稻壳儿春秋广告/盗版必究        原创来源：http://chn.docer.com/works?userid=199329941#!/work_time"/>
            <p:cNvSpPr/>
            <p:nvPr/>
          </p:nvSpPr>
          <p:spPr>
            <a:xfrm>
              <a:off x="2281606" y="2943842"/>
              <a:ext cx="273471" cy="448345"/>
            </a:xfrm>
            <a:custGeom>
              <a:avLst/>
              <a:gdLst/>
              <a:ahLst/>
              <a:cxnLst/>
              <a:rect l="l" t="t" r="r" b="b"/>
              <a:pathLst>
                <a:path w="273471" h="448345">
                  <a:moveTo>
                    <a:pt x="108830" y="0"/>
                  </a:moveTo>
                  <a:lnTo>
                    <a:pt x="273471" y="0"/>
                  </a:lnTo>
                  <a:lnTo>
                    <a:pt x="126503" y="448345"/>
                  </a:lnTo>
                  <a:lnTo>
                    <a:pt x="0" y="448345"/>
                  </a:lnTo>
                  <a:lnTo>
                    <a:pt x="10883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5" name="稻壳儿春秋广告/盗版必究        原创来源：http://chn.docer.com/works?userid=199329941#!/work_time"/>
            <p:cNvSpPr/>
            <p:nvPr/>
          </p:nvSpPr>
          <p:spPr>
            <a:xfrm>
              <a:off x="2601585" y="2943842"/>
              <a:ext cx="273472" cy="448345"/>
            </a:xfrm>
            <a:custGeom>
              <a:avLst/>
              <a:gdLst/>
              <a:ahLst/>
              <a:cxnLst/>
              <a:rect l="l" t="t" r="r" b="b"/>
              <a:pathLst>
                <a:path w="273472" h="448345">
                  <a:moveTo>
                    <a:pt x="108831" y="0"/>
                  </a:moveTo>
                  <a:lnTo>
                    <a:pt x="273472" y="0"/>
                  </a:lnTo>
                  <a:lnTo>
                    <a:pt x="126504" y="448345"/>
                  </a:lnTo>
                  <a:lnTo>
                    <a:pt x="0" y="448345"/>
                  </a:lnTo>
                  <a:lnTo>
                    <a:pt x="10883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稻壳儿春秋广告/盗版必究        原创来源：http://chn.docer.com/works?userid=199329941#!/work_time"/>
          <p:cNvSpPr txBox="1"/>
          <p:nvPr/>
        </p:nvSpPr>
        <p:spPr>
          <a:xfrm>
            <a:off x="381000" y="265872"/>
            <a:ext cx="2724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E600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此处添加您的标题</a:t>
            </a:r>
          </a:p>
        </p:txBody>
      </p:sp>
      <p:sp>
        <p:nvSpPr>
          <p:cNvPr id="12" name="稻壳儿春秋广告/盗版必究        原创来源：http://chn.docer.com/works?userid=199329941#!/work_time"/>
          <p:cNvSpPr txBox="1"/>
          <p:nvPr/>
        </p:nvSpPr>
        <p:spPr>
          <a:xfrm>
            <a:off x="381000" y="665982"/>
            <a:ext cx="4891922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春秋广告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——spring And Autumn Advertisement</a:t>
            </a:r>
          </a:p>
        </p:txBody>
      </p:sp>
      <p:sp>
        <p:nvSpPr>
          <p:cNvPr id="19" name="稻壳儿春秋广告/盗版必究        原创来源：http://chn.docer.com/works?userid=199329941#!/work_time"/>
          <p:cNvSpPr/>
          <p:nvPr/>
        </p:nvSpPr>
        <p:spPr>
          <a:xfrm>
            <a:off x="0" y="286082"/>
            <a:ext cx="303134" cy="704785"/>
          </a:xfrm>
          <a:custGeom>
            <a:avLst/>
            <a:gdLst>
              <a:gd name="connsiteX0" fmla="*/ 0 w 285750"/>
              <a:gd name="connsiteY0" fmla="*/ 0 h 664369"/>
              <a:gd name="connsiteX1" fmla="*/ 105915 w 285750"/>
              <a:gd name="connsiteY1" fmla="*/ 0 h 664369"/>
              <a:gd name="connsiteX2" fmla="*/ 225804 w 285750"/>
              <a:gd name="connsiteY2" fmla="*/ 0 h 664369"/>
              <a:gd name="connsiteX3" fmla="*/ 285750 w 285750"/>
              <a:gd name="connsiteY3" fmla="*/ 59947 h 664369"/>
              <a:gd name="connsiteX4" fmla="*/ 285750 w 285750"/>
              <a:gd name="connsiteY4" fmla="*/ 604423 h 664369"/>
              <a:gd name="connsiteX5" fmla="*/ 225804 w 285750"/>
              <a:gd name="connsiteY5" fmla="*/ 664369 h 664369"/>
              <a:gd name="connsiteX6" fmla="*/ 105915 w 285750"/>
              <a:gd name="connsiteY6" fmla="*/ 664369 h 664369"/>
              <a:gd name="connsiteX7" fmla="*/ 0 w 285750"/>
              <a:gd name="connsiteY7" fmla="*/ 664369 h 664369"/>
              <a:gd name="connsiteX8" fmla="*/ 0 w 285750"/>
              <a:gd name="connsiteY8" fmla="*/ 0 h 664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750" h="664369">
                <a:moveTo>
                  <a:pt x="0" y="0"/>
                </a:moveTo>
                <a:lnTo>
                  <a:pt x="105915" y="0"/>
                </a:lnTo>
                <a:lnTo>
                  <a:pt x="225804" y="0"/>
                </a:lnTo>
                <a:cubicBezTo>
                  <a:pt x="258911" y="0"/>
                  <a:pt x="285750" y="26839"/>
                  <a:pt x="285750" y="59947"/>
                </a:cubicBezTo>
                <a:lnTo>
                  <a:pt x="285750" y="604423"/>
                </a:lnTo>
                <a:cubicBezTo>
                  <a:pt x="285750" y="637530"/>
                  <a:pt x="258911" y="664369"/>
                  <a:pt x="225804" y="664369"/>
                </a:cubicBezTo>
                <a:lnTo>
                  <a:pt x="105915" y="664369"/>
                </a:lnTo>
                <a:lnTo>
                  <a:pt x="0" y="664369"/>
                </a:lnTo>
                <a:lnTo>
                  <a:pt x="0" y="0"/>
                </a:lnTo>
                <a:close/>
              </a:path>
            </a:pathLst>
          </a:custGeom>
          <a:solidFill>
            <a:srgbClr val="E60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稻壳儿春秋广告/盗版必究        原创来源：http://chn.docer.com/works?userid=199329941#!/work_time"/>
          <p:cNvSpPr/>
          <p:nvPr/>
        </p:nvSpPr>
        <p:spPr>
          <a:xfrm rot="8100000">
            <a:off x="1601148" y="2045736"/>
            <a:ext cx="1664194" cy="1643908"/>
          </a:xfrm>
          <a:prstGeom prst="teardrop">
            <a:avLst/>
          </a:prstGeom>
          <a:solidFill>
            <a:srgbClr val="E60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稻壳儿春秋广告/盗版必究        原创来源：http://chn.docer.com/works?userid=199329941#!/work_time"/>
          <p:cNvSpPr/>
          <p:nvPr/>
        </p:nvSpPr>
        <p:spPr>
          <a:xfrm>
            <a:off x="1789380" y="2238169"/>
            <a:ext cx="1289100" cy="1273386"/>
          </a:xfrm>
          <a:prstGeom prst="ellipse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稻壳儿春秋广告/盗版必究        原创来源：http://chn.docer.com/works?userid=199329941#!/work_time"/>
          <p:cNvSpPr txBox="1"/>
          <p:nvPr/>
        </p:nvSpPr>
        <p:spPr>
          <a:xfrm>
            <a:off x="1342397" y="4489341"/>
            <a:ext cx="2167352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template is spring and autumn in Sichuan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Bazhong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advertising original.</a:t>
            </a:r>
          </a:p>
        </p:txBody>
      </p:sp>
      <p:sp>
        <p:nvSpPr>
          <p:cNvPr id="20" name="稻壳儿春秋广告/盗版必究        原创来源：http://chn.docer.com/works?userid=199329941#!/work_time"/>
          <p:cNvSpPr txBox="1"/>
          <p:nvPr/>
        </p:nvSpPr>
        <p:spPr>
          <a:xfrm>
            <a:off x="1923372" y="418156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E600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</a:p>
        </p:txBody>
      </p:sp>
      <p:sp>
        <p:nvSpPr>
          <p:cNvPr id="21" name="稻壳儿春秋广告/盗版必究        原创来源：http://chn.docer.com/works?userid=199329941#!/work_time"/>
          <p:cNvSpPr/>
          <p:nvPr/>
        </p:nvSpPr>
        <p:spPr>
          <a:xfrm rot="8100000">
            <a:off x="5271075" y="2045736"/>
            <a:ext cx="1664194" cy="1643908"/>
          </a:xfrm>
          <a:prstGeom prst="teardrop">
            <a:avLst/>
          </a:prstGeom>
          <a:solidFill>
            <a:srgbClr val="092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稻壳儿春秋广告/盗版必究        原创来源：http://chn.docer.com/works?userid=199329941#!/work_time"/>
          <p:cNvSpPr/>
          <p:nvPr/>
        </p:nvSpPr>
        <p:spPr>
          <a:xfrm>
            <a:off x="5459307" y="2238169"/>
            <a:ext cx="1289100" cy="1273386"/>
          </a:xfrm>
          <a:prstGeom prst="ellipse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稻壳儿春秋广告/盗版必究        原创来源：http://chn.docer.com/works?userid=199329941#!/work_time"/>
          <p:cNvSpPr txBox="1"/>
          <p:nvPr/>
        </p:nvSpPr>
        <p:spPr>
          <a:xfrm>
            <a:off x="5012324" y="4489341"/>
            <a:ext cx="2167352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template is spring and autumn in Sichuan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Bazhong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advertising original.</a:t>
            </a:r>
          </a:p>
        </p:txBody>
      </p:sp>
      <p:sp>
        <p:nvSpPr>
          <p:cNvPr id="24" name="稻壳儿春秋广告/盗版必究        原创来源：http://chn.docer.com/works?userid=199329941#!/work_time"/>
          <p:cNvSpPr txBox="1"/>
          <p:nvPr/>
        </p:nvSpPr>
        <p:spPr>
          <a:xfrm>
            <a:off x="5593299" y="418156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</a:p>
        </p:txBody>
      </p:sp>
      <p:sp>
        <p:nvSpPr>
          <p:cNvPr id="25" name="稻壳儿春秋广告/盗版必究        原创来源：http://chn.docer.com/works?userid=199329941#!/work_time"/>
          <p:cNvSpPr/>
          <p:nvPr/>
        </p:nvSpPr>
        <p:spPr>
          <a:xfrm rot="8100000">
            <a:off x="9262093" y="2045736"/>
            <a:ext cx="1664194" cy="1643908"/>
          </a:xfrm>
          <a:prstGeom prst="teardrop">
            <a:avLst/>
          </a:prstGeom>
          <a:solidFill>
            <a:srgbClr val="E60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稻壳儿春秋广告/盗版必究        原创来源：http://chn.docer.com/works?userid=199329941#!/work_time"/>
          <p:cNvSpPr/>
          <p:nvPr/>
        </p:nvSpPr>
        <p:spPr>
          <a:xfrm>
            <a:off x="9450325" y="2238169"/>
            <a:ext cx="1289100" cy="1273386"/>
          </a:xfrm>
          <a:prstGeom prst="ellipse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稻壳儿春秋广告/盗版必究        原创来源：http://chn.docer.com/works?userid=199329941#!/work_time"/>
          <p:cNvSpPr txBox="1"/>
          <p:nvPr/>
        </p:nvSpPr>
        <p:spPr>
          <a:xfrm>
            <a:off x="9003342" y="4489341"/>
            <a:ext cx="2167352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template is spring and autumn in Sichuan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Bazhong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advertising original.</a:t>
            </a:r>
          </a:p>
        </p:txBody>
      </p:sp>
      <p:sp>
        <p:nvSpPr>
          <p:cNvPr id="28" name="稻壳儿春秋广告/盗版必究        原创来源：http://chn.docer.com/works?userid=199329941#!/work_time"/>
          <p:cNvSpPr txBox="1"/>
          <p:nvPr/>
        </p:nvSpPr>
        <p:spPr>
          <a:xfrm>
            <a:off x="9584317" y="418156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E600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</a:p>
        </p:txBody>
      </p:sp>
      <p:sp>
        <p:nvSpPr>
          <p:cNvPr id="29" name="稻壳儿春秋广告/盗版必究        原创来源：http://chn.docer.com/works?userid=199329941#!/work_time"/>
          <p:cNvSpPr/>
          <p:nvPr/>
        </p:nvSpPr>
        <p:spPr>
          <a:xfrm>
            <a:off x="5837344" y="2616206"/>
            <a:ext cx="523696" cy="517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225" y="11475"/>
                </a:moveTo>
                <a:cubicBezTo>
                  <a:pt x="17888" y="11475"/>
                  <a:pt x="17550" y="11813"/>
                  <a:pt x="17550" y="12150"/>
                </a:cubicBezTo>
                <a:cubicBezTo>
                  <a:pt x="17550" y="12488"/>
                  <a:pt x="17550" y="12656"/>
                  <a:pt x="17550" y="12656"/>
                </a:cubicBezTo>
                <a:cubicBezTo>
                  <a:pt x="17550" y="18900"/>
                  <a:pt x="17550" y="18900"/>
                  <a:pt x="17550" y="18900"/>
                </a:cubicBezTo>
                <a:cubicBezTo>
                  <a:pt x="17550" y="19744"/>
                  <a:pt x="16875" y="20250"/>
                  <a:pt x="16200" y="20250"/>
                </a:cubicBezTo>
                <a:cubicBezTo>
                  <a:pt x="2700" y="20250"/>
                  <a:pt x="2700" y="20250"/>
                  <a:pt x="2700" y="20250"/>
                </a:cubicBezTo>
                <a:cubicBezTo>
                  <a:pt x="2025" y="20250"/>
                  <a:pt x="1350" y="19744"/>
                  <a:pt x="1350" y="18900"/>
                </a:cubicBezTo>
                <a:cubicBezTo>
                  <a:pt x="1350" y="5400"/>
                  <a:pt x="1350" y="5400"/>
                  <a:pt x="1350" y="5400"/>
                </a:cubicBezTo>
                <a:cubicBezTo>
                  <a:pt x="1350" y="4725"/>
                  <a:pt x="2025" y="4050"/>
                  <a:pt x="2700" y="4050"/>
                </a:cubicBezTo>
                <a:cubicBezTo>
                  <a:pt x="8269" y="4050"/>
                  <a:pt x="8269" y="4050"/>
                  <a:pt x="8269" y="4050"/>
                </a:cubicBezTo>
                <a:cubicBezTo>
                  <a:pt x="8269" y="4050"/>
                  <a:pt x="8438" y="4050"/>
                  <a:pt x="8775" y="4050"/>
                </a:cubicBezTo>
                <a:cubicBezTo>
                  <a:pt x="9113" y="4050"/>
                  <a:pt x="9450" y="3713"/>
                  <a:pt x="9450" y="3375"/>
                </a:cubicBezTo>
                <a:cubicBezTo>
                  <a:pt x="9450" y="3038"/>
                  <a:pt x="9113" y="2700"/>
                  <a:pt x="8775" y="2700"/>
                </a:cubicBezTo>
                <a:cubicBezTo>
                  <a:pt x="2025" y="2700"/>
                  <a:pt x="2025" y="2700"/>
                  <a:pt x="2025" y="2700"/>
                </a:cubicBezTo>
                <a:cubicBezTo>
                  <a:pt x="844" y="2700"/>
                  <a:pt x="0" y="3544"/>
                  <a:pt x="0" y="4725"/>
                </a:cubicBezTo>
                <a:cubicBezTo>
                  <a:pt x="0" y="19575"/>
                  <a:pt x="0" y="19575"/>
                  <a:pt x="0" y="19575"/>
                </a:cubicBezTo>
                <a:cubicBezTo>
                  <a:pt x="0" y="20756"/>
                  <a:pt x="844" y="21600"/>
                  <a:pt x="2025" y="21600"/>
                </a:cubicBezTo>
                <a:cubicBezTo>
                  <a:pt x="16875" y="21600"/>
                  <a:pt x="16875" y="21600"/>
                  <a:pt x="16875" y="21600"/>
                </a:cubicBezTo>
                <a:cubicBezTo>
                  <a:pt x="18056" y="21600"/>
                  <a:pt x="18900" y="20756"/>
                  <a:pt x="18900" y="19575"/>
                </a:cubicBezTo>
                <a:cubicBezTo>
                  <a:pt x="18900" y="12150"/>
                  <a:pt x="18900" y="12150"/>
                  <a:pt x="18900" y="12150"/>
                </a:cubicBezTo>
                <a:cubicBezTo>
                  <a:pt x="18900" y="11813"/>
                  <a:pt x="18562" y="11475"/>
                  <a:pt x="18225" y="11475"/>
                </a:cubicBezTo>
                <a:close/>
                <a:moveTo>
                  <a:pt x="20925" y="0"/>
                </a:moveTo>
                <a:cubicBezTo>
                  <a:pt x="14175" y="0"/>
                  <a:pt x="14175" y="0"/>
                  <a:pt x="14175" y="0"/>
                </a:cubicBezTo>
                <a:cubicBezTo>
                  <a:pt x="13838" y="0"/>
                  <a:pt x="13500" y="337"/>
                  <a:pt x="13500" y="675"/>
                </a:cubicBezTo>
                <a:cubicBezTo>
                  <a:pt x="13500" y="1012"/>
                  <a:pt x="13838" y="1350"/>
                  <a:pt x="14175" y="1350"/>
                </a:cubicBezTo>
                <a:cubicBezTo>
                  <a:pt x="19238" y="1350"/>
                  <a:pt x="19238" y="1350"/>
                  <a:pt x="19238" y="1350"/>
                </a:cubicBezTo>
                <a:cubicBezTo>
                  <a:pt x="10294" y="10294"/>
                  <a:pt x="10294" y="10294"/>
                  <a:pt x="10294" y="10294"/>
                </a:cubicBezTo>
                <a:cubicBezTo>
                  <a:pt x="9956" y="10631"/>
                  <a:pt x="9956" y="10969"/>
                  <a:pt x="10294" y="11306"/>
                </a:cubicBezTo>
                <a:cubicBezTo>
                  <a:pt x="10631" y="11475"/>
                  <a:pt x="10969" y="11475"/>
                  <a:pt x="11306" y="11306"/>
                </a:cubicBezTo>
                <a:cubicBezTo>
                  <a:pt x="20250" y="2363"/>
                  <a:pt x="20250" y="2363"/>
                  <a:pt x="20250" y="2363"/>
                </a:cubicBezTo>
                <a:cubicBezTo>
                  <a:pt x="20250" y="6750"/>
                  <a:pt x="20250" y="6750"/>
                  <a:pt x="20250" y="6750"/>
                </a:cubicBezTo>
                <a:cubicBezTo>
                  <a:pt x="20250" y="7088"/>
                  <a:pt x="20588" y="7425"/>
                  <a:pt x="20925" y="7425"/>
                </a:cubicBezTo>
                <a:cubicBezTo>
                  <a:pt x="21263" y="7425"/>
                  <a:pt x="21600" y="7088"/>
                  <a:pt x="21600" y="6750"/>
                </a:cubicBezTo>
                <a:cubicBezTo>
                  <a:pt x="21600" y="675"/>
                  <a:pt x="21600" y="675"/>
                  <a:pt x="21600" y="675"/>
                </a:cubicBezTo>
                <a:cubicBezTo>
                  <a:pt x="21600" y="337"/>
                  <a:pt x="21263" y="0"/>
                  <a:pt x="20925" y="0"/>
                </a:cubicBezTo>
                <a:close/>
              </a:path>
            </a:pathLst>
          </a:custGeom>
          <a:solidFill>
            <a:srgbClr val="092939"/>
          </a:solidFill>
          <a:ln w="12700">
            <a:miter lim="400000"/>
          </a:ln>
        </p:spPr>
        <p:txBody>
          <a:bodyPr lIns="22860" rIns="22860"/>
          <a:lstStyle/>
          <a:p>
            <a:pPr defTabSz="1218565">
              <a:defRPr sz="480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/>
          </a:p>
        </p:txBody>
      </p:sp>
      <p:sp>
        <p:nvSpPr>
          <p:cNvPr id="30" name="稻壳儿春秋广告/盗版必究        原创来源：http://chn.docer.com/works?userid=199329941#!/work_time"/>
          <p:cNvSpPr/>
          <p:nvPr/>
        </p:nvSpPr>
        <p:spPr>
          <a:xfrm>
            <a:off x="9828867" y="2615509"/>
            <a:ext cx="522671" cy="5187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8" h="21516" extrusionOk="0">
                <a:moveTo>
                  <a:pt x="21431" y="21265"/>
                </a:moveTo>
                <a:cubicBezTo>
                  <a:pt x="21094" y="21600"/>
                  <a:pt x="20588" y="21600"/>
                  <a:pt x="20419" y="21265"/>
                </a:cubicBezTo>
                <a:cubicBezTo>
                  <a:pt x="14513" y="15405"/>
                  <a:pt x="14513" y="15405"/>
                  <a:pt x="14513" y="15405"/>
                </a:cubicBezTo>
                <a:cubicBezTo>
                  <a:pt x="12994" y="16577"/>
                  <a:pt x="10969" y="17414"/>
                  <a:pt x="8775" y="17414"/>
                </a:cubicBezTo>
                <a:cubicBezTo>
                  <a:pt x="3881" y="17414"/>
                  <a:pt x="0" y="13563"/>
                  <a:pt x="0" y="8707"/>
                </a:cubicBezTo>
                <a:cubicBezTo>
                  <a:pt x="0" y="3851"/>
                  <a:pt x="3881" y="0"/>
                  <a:pt x="8775" y="0"/>
                </a:cubicBezTo>
                <a:cubicBezTo>
                  <a:pt x="13669" y="0"/>
                  <a:pt x="17550" y="3851"/>
                  <a:pt x="17550" y="8707"/>
                </a:cubicBezTo>
                <a:cubicBezTo>
                  <a:pt x="17550" y="10884"/>
                  <a:pt x="16706" y="12893"/>
                  <a:pt x="15525" y="14400"/>
                </a:cubicBezTo>
                <a:cubicBezTo>
                  <a:pt x="21431" y="20260"/>
                  <a:pt x="21431" y="20260"/>
                  <a:pt x="21431" y="20260"/>
                </a:cubicBezTo>
                <a:cubicBezTo>
                  <a:pt x="21600" y="20428"/>
                  <a:pt x="21600" y="20930"/>
                  <a:pt x="21431" y="21265"/>
                </a:cubicBezTo>
                <a:close/>
                <a:moveTo>
                  <a:pt x="8775" y="1340"/>
                </a:moveTo>
                <a:cubicBezTo>
                  <a:pt x="4725" y="1340"/>
                  <a:pt x="1350" y="4688"/>
                  <a:pt x="1350" y="8707"/>
                </a:cubicBezTo>
                <a:cubicBezTo>
                  <a:pt x="1350" y="12726"/>
                  <a:pt x="4725" y="16074"/>
                  <a:pt x="8775" y="16074"/>
                </a:cubicBezTo>
                <a:cubicBezTo>
                  <a:pt x="12825" y="16074"/>
                  <a:pt x="16200" y="12726"/>
                  <a:pt x="16200" y="8707"/>
                </a:cubicBezTo>
                <a:cubicBezTo>
                  <a:pt x="16200" y="4688"/>
                  <a:pt x="12825" y="1340"/>
                  <a:pt x="8775" y="1340"/>
                </a:cubicBezTo>
                <a:close/>
              </a:path>
            </a:pathLst>
          </a:custGeom>
          <a:solidFill>
            <a:srgbClr val="E60027"/>
          </a:solidFill>
          <a:ln w="12700">
            <a:miter lim="400000"/>
          </a:ln>
        </p:spPr>
        <p:txBody>
          <a:bodyPr lIns="22860" rIns="22860"/>
          <a:lstStyle/>
          <a:p>
            <a:pPr defTabSz="1218565">
              <a:defRPr sz="480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/>
          </a:p>
        </p:txBody>
      </p:sp>
      <p:sp>
        <p:nvSpPr>
          <p:cNvPr id="31" name="稻壳儿春秋广告/盗版必究        原创来源：http://chn.docer.com/works?userid=199329941#!/work_time"/>
          <p:cNvSpPr/>
          <p:nvPr/>
        </p:nvSpPr>
        <p:spPr>
          <a:xfrm>
            <a:off x="2168616" y="2617060"/>
            <a:ext cx="521268" cy="5156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0" h="21600" extrusionOk="0">
                <a:moveTo>
                  <a:pt x="21221" y="19913"/>
                </a:moveTo>
                <a:cubicBezTo>
                  <a:pt x="20377" y="21262"/>
                  <a:pt x="14977" y="21600"/>
                  <a:pt x="10758" y="21600"/>
                </a:cubicBezTo>
                <a:cubicBezTo>
                  <a:pt x="6539" y="21600"/>
                  <a:pt x="1139" y="21262"/>
                  <a:pt x="127" y="19913"/>
                </a:cubicBezTo>
                <a:cubicBezTo>
                  <a:pt x="-42" y="19575"/>
                  <a:pt x="-42" y="19069"/>
                  <a:pt x="127" y="18731"/>
                </a:cubicBezTo>
                <a:cubicBezTo>
                  <a:pt x="971" y="16200"/>
                  <a:pt x="2658" y="15525"/>
                  <a:pt x="4008" y="15356"/>
                </a:cubicBezTo>
                <a:cubicBezTo>
                  <a:pt x="5189" y="15188"/>
                  <a:pt x="6202" y="14850"/>
                  <a:pt x="6708" y="14512"/>
                </a:cubicBezTo>
                <a:cubicBezTo>
                  <a:pt x="6708" y="14344"/>
                  <a:pt x="6708" y="13331"/>
                  <a:pt x="6708" y="12656"/>
                </a:cubicBezTo>
                <a:cubicBezTo>
                  <a:pt x="5527" y="11306"/>
                  <a:pt x="4683" y="9281"/>
                  <a:pt x="4683" y="7425"/>
                </a:cubicBezTo>
                <a:cubicBezTo>
                  <a:pt x="4683" y="3375"/>
                  <a:pt x="6708" y="0"/>
                  <a:pt x="10758" y="0"/>
                </a:cubicBezTo>
                <a:cubicBezTo>
                  <a:pt x="14808" y="0"/>
                  <a:pt x="16833" y="3375"/>
                  <a:pt x="16833" y="7425"/>
                </a:cubicBezTo>
                <a:cubicBezTo>
                  <a:pt x="16833" y="9281"/>
                  <a:pt x="15989" y="11306"/>
                  <a:pt x="14808" y="12656"/>
                </a:cubicBezTo>
                <a:cubicBezTo>
                  <a:pt x="14808" y="12994"/>
                  <a:pt x="14808" y="13331"/>
                  <a:pt x="14808" y="14512"/>
                </a:cubicBezTo>
                <a:cubicBezTo>
                  <a:pt x="15314" y="14850"/>
                  <a:pt x="16327" y="15188"/>
                  <a:pt x="17508" y="15356"/>
                </a:cubicBezTo>
                <a:cubicBezTo>
                  <a:pt x="18858" y="15525"/>
                  <a:pt x="20546" y="16200"/>
                  <a:pt x="21389" y="18731"/>
                </a:cubicBezTo>
                <a:cubicBezTo>
                  <a:pt x="21558" y="19069"/>
                  <a:pt x="21558" y="19575"/>
                  <a:pt x="21221" y="19913"/>
                </a:cubicBezTo>
                <a:close/>
                <a:moveTo>
                  <a:pt x="15483" y="7425"/>
                </a:moveTo>
                <a:cubicBezTo>
                  <a:pt x="15483" y="4050"/>
                  <a:pt x="13964" y="1350"/>
                  <a:pt x="10758" y="1350"/>
                </a:cubicBezTo>
                <a:cubicBezTo>
                  <a:pt x="7552" y="1350"/>
                  <a:pt x="6033" y="4050"/>
                  <a:pt x="6033" y="7425"/>
                </a:cubicBezTo>
                <a:cubicBezTo>
                  <a:pt x="6033" y="10125"/>
                  <a:pt x="8227" y="13500"/>
                  <a:pt x="10758" y="13500"/>
                </a:cubicBezTo>
                <a:cubicBezTo>
                  <a:pt x="13289" y="13500"/>
                  <a:pt x="15483" y="10125"/>
                  <a:pt x="15483" y="7425"/>
                </a:cubicBezTo>
                <a:close/>
                <a:moveTo>
                  <a:pt x="17171" y="16706"/>
                </a:moveTo>
                <a:cubicBezTo>
                  <a:pt x="15989" y="16537"/>
                  <a:pt x="14808" y="16031"/>
                  <a:pt x="14133" y="15694"/>
                </a:cubicBezTo>
                <a:cubicBezTo>
                  <a:pt x="13458" y="15356"/>
                  <a:pt x="13458" y="15356"/>
                  <a:pt x="13458" y="15356"/>
                </a:cubicBezTo>
                <a:cubicBezTo>
                  <a:pt x="13458" y="15356"/>
                  <a:pt x="13458" y="14512"/>
                  <a:pt x="13458" y="14006"/>
                </a:cubicBezTo>
                <a:cubicBezTo>
                  <a:pt x="12614" y="14512"/>
                  <a:pt x="11771" y="14850"/>
                  <a:pt x="10758" y="14850"/>
                </a:cubicBezTo>
                <a:cubicBezTo>
                  <a:pt x="9746" y="14850"/>
                  <a:pt x="8902" y="14512"/>
                  <a:pt x="8058" y="14006"/>
                </a:cubicBezTo>
                <a:cubicBezTo>
                  <a:pt x="8058" y="14512"/>
                  <a:pt x="8058" y="15356"/>
                  <a:pt x="8058" y="15356"/>
                </a:cubicBezTo>
                <a:cubicBezTo>
                  <a:pt x="7383" y="15694"/>
                  <a:pt x="7383" y="15694"/>
                  <a:pt x="7383" y="15694"/>
                </a:cubicBezTo>
                <a:cubicBezTo>
                  <a:pt x="6708" y="16031"/>
                  <a:pt x="5527" y="16537"/>
                  <a:pt x="4177" y="16706"/>
                </a:cubicBezTo>
                <a:cubicBezTo>
                  <a:pt x="3164" y="16875"/>
                  <a:pt x="2152" y="17213"/>
                  <a:pt x="1308" y="19069"/>
                </a:cubicBezTo>
                <a:cubicBezTo>
                  <a:pt x="1308" y="19237"/>
                  <a:pt x="2489" y="20250"/>
                  <a:pt x="10758" y="20250"/>
                </a:cubicBezTo>
                <a:cubicBezTo>
                  <a:pt x="19027" y="20250"/>
                  <a:pt x="20039" y="19237"/>
                  <a:pt x="20208" y="19069"/>
                </a:cubicBezTo>
                <a:cubicBezTo>
                  <a:pt x="19364" y="17213"/>
                  <a:pt x="18183" y="16875"/>
                  <a:pt x="17171" y="16706"/>
                </a:cubicBezTo>
                <a:close/>
              </a:path>
            </a:pathLst>
          </a:custGeom>
          <a:solidFill>
            <a:srgbClr val="E60027"/>
          </a:solidFill>
          <a:ln w="12700">
            <a:miter lim="400000"/>
          </a:ln>
        </p:spPr>
        <p:txBody>
          <a:bodyPr lIns="22860" rIns="22860"/>
          <a:lstStyle/>
          <a:p>
            <a:pPr defTabSz="1218565">
              <a:defRPr sz="480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1501</Words>
  <Application>Microsoft Office PowerPoint</Application>
  <PresentationFormat>宽屏</PresentationFormat>
  <Paragraphs>117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4" baseType="lpstr">
      <vt:lpstr>等线</vt:lpstr>
      <vt:lpstr>等线 Light</vt:lpstr>
      <vt:lpstr>微软雅黑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赵 春波</dc:creator>
  <cp:lastModifiedBy>天 下</cp:lastModifiedBy>
  <cp:revision>14</cp:revision>
  <dcterms:created xsi:type="dcterms:W3CDTF">2018-04-26T01:11:00Z</dcterms:created>
  <dcterms:modified xsi:type="dcterms:W3CDTF">2021-01-05T22:42:11Z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