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8" r:id="rId4"/>
    <p:sldId id="274" r:id="rId5"/>
    <p:sldId id="271" r:id="rId6"/>
    <p:sldId id="264" r:id="rId7"/>
    <p:sldId id="270" r:id="rId8"/>
    <p:sldId id="259" r:id="rId9"/>
    <p:sldId id="267" r:id="rId10"/>
    <p:sldId id="263" r:id="rId11"/>
    <p:sldId id="272" r:id="rId12"/>
    <p:sldId id="265" r:id="rId13"/>
    <p:sldId id="260" r:id="rId14"/>
    <p:sldId id="269" r:id="rId15"/>
    <p:sldId id="266" r:id="rId16"/>
    <p:sldId id="268" r:id="rId17"/>
    <p:sldId id="261" r:id="rId18"/>
    <p:sldId id="277" r:id="rId19"/>
    <p:sldId id="275" r:id="rId20"/>
    <p:sldId id="273" r:id="rId21"/>
    <p:sldId id="25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ya Ladoshkina" initials="AL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C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0C1D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E-4BBC-BF27-C9D82D296B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>
              <a:solidFill>
                <a:srgbClr val="60C1D2"/>
              </a:solidFill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E-4BBC-BF27-C9D82D29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58080"/>
        <c:axId val="46959616"/>
      </c:areaChart>
      <c:dateAx>
        <c:axId val="46958080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6959616"/>
        <c:crosses val="autoZero"/>
        <c:auto val="1"/>
        <c:lblOffset val="100"/>
        <c:baseTimeUnit val="days"/>
      </c:dateAx>
      <c:valAx>
        <c:axId val="4695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4695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  <a:ln>
              <a:solidFill>
                <a:srgbClr val="60C1D2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2-441F-9F59-EA9A1A652F1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60C1D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2-441F-9F59-EA9A1A652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7562880"/>
        <c:axId val="87568768"/>
      </c:barChart>
      <c:catAx>
        <c:axId val="87562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87568768"/>
        <c:crosses val="autoZero"/>
        <c:auto val="1"/>
        <c:lblAlgn val="ctr"/>
        <c:lblOffset val="100"/>
        <c:noMultiLvlLbl val="0"/>
      </c:catAx>
      <c:valAx>
        <c:axId val="8756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875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2612-347B-4D4A-9C84-7643733598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2612-347B-4D4A-9C84-7643733598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6d6f167c784274e5c1d7be05e8991d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4445" y="-15875"/>
            <a:ext cx="4504690" cy="70885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6d6f167c784274e5c1d7be05e8991d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2065" y="-28575"/>
            <a:ext cx="2749550" cy="6915150"/>
          </a:xfrm>
          <a:prstGeom prst="rect">
            <a:avLst/>
          </a:prstGeom>
        </p:spPr>
      </p:pic>
      <p:pic>
        <p:nvPicPr>
          <p:cNvPr id="18" name="图片 17" descr="6d6f167c784274e5c1d7be05e8991d5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449435" y="-28575"/>
            <a:ext cx="2750420" cy="6915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d6f167c784274e5c1d7be05e8991d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5875" y="316230"/>
            <a:ext cx="487680" cy="821690"/>
          </a:xfrm>
          <a:prstGeom prst="rect">
            <a:avLst/>
          </a:prstGeom>
        </p:spPr>
      </p:pic>
      <p:pic>
        <p:nvPicPr>
          <p:cNvPr id="8" name="图片 7" descr="6d6f167c784274e5c1d7be05e8991d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25275" y="316230"/>
            <a:ext cx="487045" cy="8216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074866" y="4319680"/>
            <a:ext cx="27871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862228" y="4319680"/>
            <a:ext cx="27871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019040" y="3074035"/>
            <a:ext cx="5753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中国风毕业答辩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33645" y="2186940"/>
            <a:ext cx="20154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202X</a:t>
            </a:r>
          </a:p>
        </p:txBody>
      </p:sp>
      <p:sp>
        <p:nvSpPr>
          <p:cNvPr id="15" name="文本框 15"/>
          <p:cNvSpPr txBox="1"/>
          <p:nvPr userDrawn="1"/>
        </p:nvSpPr>
        <p:spPr>
          <a:xfrm>
            <a:off x="5074920" y="3717290"/>
            <a:ext cx="5697220" cy="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FF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china style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 Don't aim for success if you want it.</a:t>
            </a: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000">
            <a:off x="7100570" y="1226820"/>
            <a:ext cx="977900" cy="175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3172775" y="1937636"/>
            <a:ext cx="0" cy="3835400"/>
          </a:xfrm>
          <a:prstGeom prst="line">
            <a:avLst/>
          </a:prstGeom>
          <a:ln w="19050" cmpd="sng">
            <a:solidFill>
              <a:srgbClr val="60C1D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53187" y="2020185"/>
            <a:ext cx="0" cy="3835400"/>
          </a:xfrm>
          <a:prstGeom prst="line">
            <a:avLst/>
          </a:prstGeom>
          <a:ln w="19050" cmpd="sng">
            <a:solidFill>
              <a:srgbClr val="60C1D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911225" y="2483485"/>
            <a:ext cx="1689100" cy="1720850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7421245" y="2283460"/>
          <a:ext cx="409956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24"/>
          <p:cNvSpPr txBox="1"/>
          <p:nvPr/>
        </p:nvSpPr>
        <p:spPr>
          <a:xfrm>
            <a:off x="4678492" y="2356771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3587750" y="2663190"/>
            <a:ext cx="3253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219647" y="449227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4678492" y="3943636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3587750" y="4211955"/>
            <a:ext cx="3253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0" name="Freeform 276"/>
          <p:cNvSpPr/>
          <p:nvPr/>
        </p:nvSpPr>
        <p:spPr bwMode="auto">
          <a:xfrm>
            <a:off x="1407160" y="3020060"/>
            <a:ext cx="697230" cy="647700"/>
          </a:xfrm>
          <a:custGeom>
            <a:avLst/>
            <a:gdLst>
              <a:gd name="T0" fmla="*/ 18248 w 101"/>
              <a:gd name="T1" fmla="*/ 408334 h 87"/>
              <a:gd name="T2" fmla="*/ 267643 w 101"/>
              <a:gd name="T3" fmla="*/ 237687 h 87"/>
              <a:gd name="T4" fmla="*/ 279809 w 101"/>
              <a:gd name="T5" fmla="*/ 115796 h 87"/>
              <a:gd name="T6" fmla="*/ 480541 w 101"/>
              <a:gd name="T7" fmla="*/ 18284 h 87"/>
              <a:gd name="T8" fmla="*/ 389299 w 101"/>
              <a:gd name="T9" fmla="*/ 85324 h 87"/>
              <a:gd name="T10" fmla="*/ 395382 w 101"/>
              <a:gd name="T11" fmla="*/ 219403 h 87"/>
              <a:gd name="T12" fmla="*/ 517038 w 101"/>
              <a:gd name="T13" fmla="*/ 274254 h 87"/>
              <a:gd name="T14" fmla="*/ 614363 w 101"/>
              <a:gd name="T15" fmla="*/ 207214 h 87"/>
              <a:gd name="T16" fmla="*/ 596115 w 101"/>
              <a:gd name="T17" fmla="*/ 262065 h 87"/>
              <a:gd name="T18" fmla="*/ 364968 w 101"/>
              <a:gd name="T19" fmla="*/ 347389 h 87"/>
              <a:gd name="T20" fmla="*/ 352803 w 101"/>
              <a:gd name="T21" fmla="*/ 341294 h 87"/>
              <a:gd name="T22" fmla="*/ 97325 w 101"/>
              <a:gd name="T23" fmla="*/ 524130 h 87"/>
              <a:gd name="T24" fmla="*/ 54745 w 101"/>
              <a:gd name="T25" fmla="*/ 511941 h 87"/>
              <a:gd name="T26" fmla="*/ 12166 w 101"/>
              <a:gd name="T27" fmla="*/ 457091 h 87"/>
              <a:gd name="T28" fmla="*/ 18248 w 101"/>
              <a:gd name="T29" fmla="*/ 408334 h 8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1" h="87">
                <a:moveTo>
                  <a:pt x="3" y="67"/>
                </a:moveTo>
                <a:cubicBezTo>
                  <a:pt x="44" y="39"/>
                  <a:pt x="44" y="39"/>
                  <a:pt x="44" y="39"/>
                </a:cubicBezTo>
                <a:cubicBezTo>
                  <a:pt x="42" y="32"/>
                  <a:pt x="43" y="25"/>
                  <a:pt x="46" y="19"/>
                </a:cubicBezTo>
                <a:cubicBezTo>
                  <a:pt x="52" y="6"/>
                  <a:pt x="66" y="0"/>
                  <a:pt x="79" y="3"/>
                </a:cubicBezTo>
                <a:cubicBezTo>
                  <a:pt x="64" y="14"/>
                  <a:pt x="64" y="14"/>
                  <a:pt x="64" y="14"/>
                </a:cubicBezTo>
                <a:cubicBezTo>
                  <a:pt x="65" y="36"/>
                  <a:pt x="65" y="36"/>
                  <a:pt x="65" y="36"/>
                </a:cubicBezTo>
                <a:cubicBezTo>
                  <a:pt x="85" y="45"/>
                  <a:pt x="85" y="45"/>
                  <a:pt x="85" y="45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0" y="37"/>
                  <a:pt x="100" y="40"/>
                  <a:pt x="98" y="43"/>
                </a:cubicBezTo>
                <a:cubicBezTo>
                  <a:pt x="92" y="58"/>
                  <a:pt x="74" y="64"/>
                  <a:pt x="60" y="57"/>
                </a:cubicBezTo>
                <a:cubicBezTo>
                  <a:pt x="59" y="57"/>
                  <a:pt x="59" y="57"/>
                  <a:pt x="58" y="56"/>
                </a:cubicBezTo>
                <a:cubicBezTo>
                  <a:pt x="16" y="86"/>
                  <a:pt x="16" y="86"/>
                  <a:pt x="16" y="86"/>
                </a:cubicBezTo>
                <a:cubicBezTo>
                  <a:pt x="13" y="87"/>
                  <a:pt x="10" y="87"/>
                  <a:pt x="9" y="84"/>
                </a:cubicBezTo>
                <a:cubicBezTo>
                  <a:pt x="2" y="75"/>
                  <a:pt x="2" y="75"/>
                  <a:pt x="2" y="75"/>
                </a:cubicBezTo>
                <a:cubicBezTo>
                  <a:pt x="0" y="72"/>
                  <a:pt x="1" y="69"/>
                  <a:pt x="3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5" grpId="0"/>
      <p:bldP spid="33" grpId="0"/>
      <p:bldP spid="33" grpId="1"/>
      <p:bldP spid="34" grpId="0"/>
      <p:bldP spid="34" grpId="1"/>
      <p:bldP spid="7" grpId="0"/>
      <p:bldP spid="7" grpId="1"/>
      <p:bldP spid="8" grpId="0"/>
      <p:bldP spid="8" grpId="1"/>
      <p:bldP spid="9" grpId="0"/>
      <p:bldP spid="9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4958080"/>
            <a:ext cx="12192000" cy="2280920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graphicFrame>
        <p:nvGraphicFramePr>
          <p:cNvPr id="8" name="图表 7"/>
          <p:cNvGraphicFramePr/>
          <p:nvPr/>
        </p:nvGraphicFramePr>
        <p:xfrm>
          <a:off x="959485" y="1429385"/>
          <a:ext cx="10641330" cy="35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53" name="TextBox 24"/>
          <p:cNvSpPr txBox="1"/>
          <p:nvPr/>
        </p:nvSpPr>
        <p:spPr>
          <a:xfrm>
            <a:off x="1476822" y="5652421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研究的数据总结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1477010" y="5878195"/>
            <a:ext cx="1012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64" name="矩形 163"/>
          <p:cNvSpPr/>
          <p:nvPr/>
        </p:nvSpPr>
        <p:spPr>
          <a:xfrm rot="16200000">
            <a:off x="862736" y="6095771"/>
            <a:ext cx="972007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53" grpId="0"/>
      <p:bldP spid="153" grpId="1"/>
      <p:bldP spid="163" grpId="0"/>
      <p:bldP spid="163" grpId="1"/>
      <p:bldP spid="1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青海"/>
          <p:cNvSpPr/>
          <p:nvPr/>
        </p:nvSpPr>
        <p:spPr bwMode="auto">
          <a:xfrm>
            <a:off x="946785" y="2334260"/>
            <a:ext cx="1616075" cy="1229995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rgbClr val="60C1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云南"/>
          <p:cNvSpPr/>
          <p:nvPr/>
        </p:nvSpPr>
        <p:spPr bwMode="auto">
          <a:xfrm>
            <a:off x="9448800" y="4240530"/>
            <a:ext cx="1623695" cy="1470660"/>
          </a:xfrm>
          <a:custGeom>
            <a:avLst/>
            <a:gdLst>
              <a:gd name="T0" fmla="*/ 2147483646 w 568"/>
              <a:gd name="T1" fmla="*/ 2147483646 h 592"/>
              <a:gd name="T2" fmla="*/ 2147483646 w 568"/>
              <a:gd name="T3" fmla="*/ 2147483646 h 592"/>
              <a:gd name="T4" fmla="*/ 2147483646 w 568"/>
              <a:gd name="T5" fmla="*/ 2147483646 h 592"/>
              <a:gd name="T6" fmla="*/ 2147483646 w 568"/>
              <a:gd name="T7" fmla="*/ 2147483646 h 592"/>
              <a:gd name="T8" fmla="*/ 2147483646 w 568"/>
              <a:gd name="T9" fmla="*/ 2147483646 h 592"/>
              <a:gd name="T10" fmla="*/ 2147483646 w 568"/>
              <a:gd name="T11" fmla="*/ 2147483646 h 592"/>
              <a:gd name="T12" fmla="*/ 2147483646 w 568"/>
              <a:gd name="T13" fmla="*/ 2147483646 h 592"/>
              <a:gd name="T14" fmla="*/ 2147483646 w 568"/>
              <a:gd name="T15" fmla="*/ 2147483646 h 592"/>
              <a:gd name="T16" fmla="*/ 2147483646 w 568"/>
              <a:gd name="T17" fmla="*/ 2147483646 h 592"/>
              <a:gd name="T18" fmla="*/ 2147483646 w 568"/>
              <a:gd name="T19" fmla="*/ 2147483646 h 592"/>
              <a:gd name="T20" fmla="*/ 2147483646 w 568"/>
              <a:gd name="T21" fmla="*/ 2147483646 h 592"/>
              <a:gd name="T22" fmla="*/ 2147483646 w 568"/>
              <a:gd name="T23" fmla="*/ 2147483646 h 592"/>
              <a:gd name="T24" fmla="*/ 2147483646 w 568"/>
              <a:gd name="T25" fmla="*/ 2147483646 h 592"/>
              <a:gd name="T26" fmla="*/ 2147483646 w 568"/>
              <a:gd name="T27" fmla="*/ 2147483646 h 592"/>
              <a:gd name="T28" fmla="*/ 2147483646 w 568"/>
              <a:gd name="T29" fmla="*/ 2147483646 h 592"/>
              <a:gd name="T30" fmla="*/ 2147483646 w 568"/>
              <a:gd name="T31" fmla="*/ 2147483646 h 592"/>
              <a:gd name="T32" fmla="*/ 2147483646 w 568"/>
              <a:gd name="T33" fmla="*/ 2147483646 h 592"/>
              <a:gd name="T34" fmla="*/ 2147483646 w 568"/>
              <a:gd name="T35" fmla="*/ 2147483646 h 592"/>
              <a:gd name="T36" fmla="*/ 2147483646 w 568"/>
              <a:gd name="T37" fmla="*/ 2147483646 h 592"/>
              <a:gd name="T38" fmla="*/ 2147483646 w 568"/>
              <a:gd name="T39" fmla="*/ 2147483646 h 592"/>
              <a:gd name="T40" fmla="*/ 2147483646 w 568"/>
              <a:gd name="T41" fmla="*/ 2147483646 h 592"/>
              <a:gd name="T42" fmla="*/ 2147483646 w 568"/>
              <a:gd name="T43" fmla="*/ 2147483646 h 592"/>
              <a:gd name="T44" fmla="*/ 2147483646 w 568"/>
              <a:gd name="T45" fmla="*/ 2147483646 h 592"/>
              <a:gd name="T46" fmla="*/ 2147483646 w 568"/>
              <a:gd name="T47" fmla="*/ 2147483646 h 592"/>
              <a:gd name="T48" fmla="*/ 2147483646 w 568"/>
              <a:gd name="T49" fmla="*/ 2147483646 h 592"/>
              <a:gd name="T50" fmla="*/ 2147483646 w 568"/>
              <a:gd name="T51" fmla="*/ 2147483646 h 592"/>
              <a:gd name="T52" fmla="*/ 2147483646 w 568"/>
              <a:gd name="T53" fmla="*/ 2147483646 h 592"/>
              <a:gd name="T54" fmla="*/ 2147483646 w 568"/>
              <a:gd name="T55" fmla="*/ 2147483646 h 592"/>
              <a:gd name="T56" fmla="*/ 2147483646 w 568"/>
              <a:gd name="T57" fmla="*/ 2147483646 h 592"/>
              <a:gd name="T58" fmla="*/ 2147483646 w 568"/>
              <a:gd name="T59" fmla="*/ 2147483646 h 592"/>
              <a:gd name="T60" fmla="*/ 2147483646 w 568"/>
              <a:gd name="T61" fmla="*/ 2147483646 h 592"/>
              <a:gd name="T62" fmla="*/ 2147483646 w 568"/>
              <a:gd name="T63" fmla="*/ 2147483646 h 592"/>
              <a:gd name="T64" fmla="*/ 2147483646 w 568"/>
              <a:gd name="T65" fmla="*/ 2147483646 h 592"/>
              <a:gd name="T66" fmla="*/ 2147483646 w 568"/>
              <a:gd name="T67" fmla="*/ 2147483646 h 592"/>
              <a:gd name="T68" fmla="*/ 2147483646 w 568"/>
              <a:gd name="T69" fmla="*/ 2147483646 h 592"/>
              <a:gd name="T70" fmla="*/ 2147483646 w 568"/>
              <a:gd name="T71" fmla="*/ 2147483646 h 592"/>
              <a:gd name="T72" fmla="*/ 2147483646 w 568"/>
              <a:gd name="T73" fmla="*/ 2147483646 h 592"/>
              <a:gd name="T74" fmla="*/ 2147483646 w 568"/>
              <a:gd name="T75" fmla="*/ 2147483646 h 592"/>
              <a:gd name="T76" fmla="*/ 2147483646 w 568"/>
              <a:gd name="T77" fmla="*/ 2147483646 h 592"/>
              <a:gd name="T78" fmla="*/ 2147483646 w 568"/>
              <a:gd name="T79" fmla="*/ 2147483646 h 592"/>
              <a:gd name="T80" fmla="*/ 2147483646 w 568"/>
              <a:gd name="T81" fmla="*/ 2147483646 h 592"/>
              <a:gd name="T82" fmla="*/ 2147483646 w 568"/>
              <a:gd name="T83" fmla="*/ 2147483646 h 592"/>
              <a:gd name="T84" fmla="*/ 2147483646 w 568"/>
              <a:gd name="T85" fmla="*/ 2147483646 h 592"/>
              <a:gd name="T86" fmla="*/ 2147483646 w 568"/>
              <a:gd name="T87" fmla="*/ 2147483646 h 592"/>
              <a:gd name="T88" fmla="*/ 2147483646 w 568"/>
              <a:gd name="T89" fmla="*/ 2147483646 h 592"/>
              <a:gd name="T90" fmla="*/ 2147483646 w 568"/>
              <a:gd name="T91" fmla="*/ 2147483646 h 592"/>
              <a:gd name="T92" fmla="*/ 2147483646 w 568"/>
              <a:gd name="T93" fmla="*/ 2147483646 h 592"/>
              <a:gd name="T94" fmla="*/ 2147483646 w 568"/>
              <a:gd name="T95" fmla="*/ 2147483646 h 592"/>
              <a:gd name="T96" fmla="*/ 2147483646 w 568"/>
              <a:gd name="T97" fmla="*/ 2147483646 h 592"/>
              <a:gd name="T98" fmla="*/ 2147483646 w 568"/>
              <a:gd name="T99" fmla="*/ 2147483646 h 592"/>
              <a:gd name="T100" fmla="*/ 2147483646 w 568"/>
              <a:gd name="T101" fmla="*/ 2147483646 h 592"/>
              <a:gd name="T102" fmla="*/ 2147483646 w 568"/>
              <a:gd name="T103" fmla="*/ 2147483646 h 592"/>
              <a:gd name="T104" fmla="*/ 2147483646 w 568"/>
              <a:gd name="T105" fmla="*/ 2147483646 h 592"/>
              <a:gd name="T106" fmla="*/ 2147483646 w 568"/>
              <a:gd name="T107" fmla="*/ 2147483646 h 5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48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solidFill>
            <a:srgbClr val="60C1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4370" y="1868805"/>
            <a:ext cx="2160016" cy="2160016"/>
          </a:xfrm>
          <a:prstGeom prst="ellipse">
            <a:avLst/>
          </a:prstGeom>
          <a:noFill/>
          <a:ln>
            <a:solidFill>
              <a:srgbClr val="60C1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167495" y="3857625"/>
            <a:ext cx="2160016" cy="2160016"/>
          </a:xfrm>
          <a:prstGeom prst="ellipse">
            <a:avLst/>
          </a:prstGeom>
          <a:noFill/>
          <a:ln>
            <a:solidFill>
              <a:srgbClr val="60C1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3235772" y="249329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3235960" y="2719070"/>
            <a:ext cx="8091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64" name="矩形 163"/>
          <p:cNvSpPr/>
          <p:nvPr/>
        </p:nvSpPr>
        <p:spPr>
          <a:xfrm rot="16200000">
            <a:off x="2621686" y="2936646"/>
            <a:ext cx="972007" cy="76200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8527821" y="4899431"/>
            <a:ext cx="972007" cy="76200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7743002" y="456085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研究的数据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858520" y="4778375"/>
            <a:ext cx="8091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" grpId="0" animBg="1"/>
      <p:bldP spid="4" grpId="0" animBg="1"/>
      <p:bldP spid="31" grpId="0"/>
      <p:bldP spid="32" grpId="0"/>
      <p:bldP spid="5" grpId="0"/>
      <p:bldP spid="5" grpId="1"/>
      <p:bldP spid="163" grpId="0"/>
      <p:bldP spid="163" grpId="1"/>
      <p:bldP spid="164" grpId="0" animBg="1"/>
      <p:bldP spid="6" grpId="0" animBg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3585457" y="3167957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作品的展示及应用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8480" y="2153492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54040" y="5234940"/>
            <a:ext cx="8832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5"/>
          <p:cNvSpPr txBox="1"/>
          <p:nvPr/>
        </p:nvSpPr>
        <p:spPr>
          <a:xfrm>
            <a:off x="3083560" y="3689985"/>
            <a:ext cx="602424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chinese style blue pattern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89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0000">
            <a:off x="6865620" y="1605280"/>
            <a:ext cx="977900" cy="1753235"/>
          </a:xfrm>
          <a:prstGeom prst="rect">
            <a:avLst/>
          </a:prstGeom>
        </p:spPr>
      </p:pic>
      <p:pic>
        <p:nvPicPr>
          <p:cNvPr id="2" name="图片 1" descr="6d6f167c784274e5c1d7be05e8991d50"/>
          <p:cNvPicPr/>
          <p:nvPr/>
        </p:nvPicPr>
        <p:blipFill>
          <a:blip r:embed="rId2"/>
          <a:stretch>
            <a:fillRect/>
          </a:stretch>
        </p:blipFill>
        <p:spPr>
          <a:xfrm rot="5940000" flipV="1">
            <a:off x="4306336" y="1671249"/>
            <a:ext cx="977900" cy="175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22755" y="2051685"/>
            <a:ext cx="3139440" cy="2463800"/>
            <a:chOff x="1552" y="3148"/>
            <a:chExt cx="6788" cy="5601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0" y="3165"/>
              <a:ext cx="6752" cy="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552" y="4615"/>
              <a:ext cx="6788" cy="4135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552" y="3362"/>
              <a:ext cx="6788" cy="1307"/>
            </a:xfrm>
            <a:prstGeom prst="rect">
              <a:avLst/>
            </a:prstGeom>
            <a:solidFill>
              <a:srgbClr val="60C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1793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2501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3226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0"/>
            <p:cNvSpPr/>
            <p:nvPr/>
          </p:nvSpPr>
          <p:spPr bwMode="auto">
            <a:xfrm>
              <a:off x="3933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1"/>
            <p:cNvSpPr/>
            <p:nvPr/>
          </p:nvSpPr>
          <p:spPr bwMode="auto">
            <a:xfrm>
              <a:off x="4658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2"/>
            <p:cNvSpPr/>
            <p:nvPr/>
          </p:nvSpPr>
          <p:spPr bwMode="auto">
            <a:xfrm>
              <a:off x="5365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6090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4"/>
            <p:cNvSpPr/>
            <p:nvPr/>
          </p:nvSpPr>
          <p:spPr bwMode="auto">
            <a:xfrm>
              <a:off x="6798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5"/>
            <p:cNvSpPr/>
            <p:nvPr/>
          </p:nvSpPr>
          <p:spPr bwMode="auto">
            <a:xfrm>
              <a:off x="7523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19950" y="2051685"/>
            <a:ext cx="3139440" cy="2463800"/>
            <a:chOff x="1552" y="3148"/>
            <a:chExt cx="6788" cy="5601"/>
          </a:xfrm>
        </p:grpSpPr>
        <p:sp>
          <p:nvSpPr>
            <p:cNvPr id="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70" y="3165"/>
              <a:ext cx="6752" cy="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1552" y="4615"/>
              <a:ext cx="6788" cy="4135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1552" y="3362"/>
              <a:ext cx="6788" cy="1307"/>
            </a:xfrm>
            <a:prstGeom prst="rect">
              <a:avLst/>
            </a:prstGeom>
            <a:solidFill>
              <a:srgbClr val="60C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1793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2501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3226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3933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4658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365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90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798" y="3148"/>
              <a:ext cx="577" cy="554"/>
            </a:xfrm>
            <a:custGeom>
              <a:avLst/>
              <a:gdLst>
                <a:gd name="T0" fmla="*/ 16 w 31"/>
                <a:gd name="T1" fmla="*/ 6 h 31"/>
                <a:gd name="T2" fmla="*/ 24 w 31"/>
                <a:gd name="T3" fmla="*/ 9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5 h 31"/>
                <a:gd name="T10" fmla="*/ 16 w 31"/>
                <a:gd name="T11" fmla="*/ 31 h 31"/>
                <a:gd name="T12" fmla="*/ 16 w 31"/>
                <a:gd name="T13" fmla="*/ 25 h 31"/>
                <a:gd name="T14" fmla="*/ 6 w 31"/>
                <a:gd name="T15" fmla="*/ 15 h 31"/>
                <a:gd name="T16" fmla="*/ 16 w 31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6"/>
                  </a:moveTo>
                  <a:cubicBezTo>
                    <a:pt x="19" y="6"/>
                    <a:pt x="22" y="7"/>
                    <a:pt x="24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8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5"/>
                    <a:pt x="6" y="21"/>
                    <a:pt x="6" y="15"/>
                  </a:cubicBezTo>
                  <a:cubicBezTo>
                    <a:pt x="6" y="10"/>
                    <a:pt x="11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7523" y="3148"/>
              <a:ext cx="559" cy="554"/>
            </a:xfrm>
            <a:custGeom>
              <a:avLst/>
              <a:gdLst>
                <a:gd name="T0" fmla="*/ 16 w 30"/>
                <a:gd name="T1" fmla="*/ 6 h 31"/>
                <a:gd name="T2" fmla="*/ 23 w 30"/>
                <a:gd name="T3" fmla="*/ 9 h 31"/>
                <a:gd name="T4" fmla="*/ 30 w 30"/>
                <a:gd name="T5" fmla="*/ 9 h 31"/>
                <a:gd name="T6" fmla="*/ 16 w 30"/>
                <a:gd name="T7" fmla="*/ 0 h 31"/>
                <a:gd name="T8" fmla="*/ 0 w 30"/>
                <a:gd name="T9" fmla="*/ 15 h 31"/>
                <a:gd name="T10" fmla="*/ 16 w 30"/>
                <a:gd name="T11" fmla="*/ 31 h 31"/>
                <a:gd name="T12" fmla="*/ 16 w 30"/>
                <a:gd name="T13" fmla="*/ 25 h 31"/>
                <a:gd name="T14" fmla="*/ 6 w 30"/>
                <a:gd name="T15" fmla="*/ 15 h 31"/>
                <a:gd name="T16" fmla="*/ 16 w 30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1">
                  <a:moveTo>
                    <a:pt x="16" y="6"/>
                  </a:moveTo>
                  <a:cubicBezTo>
                    <a:pt x="19" y="6"/>
                    <a:pt x="22" y="7"/>
                    <a:pt x="23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0" y="25"/>
                    <a:pt x="6" y="21"/>
                    <a:pt x="6" y="15"/>
                  </a:cubicBezTo>
                  <a:cubicBezTo>
                    <a:pt x="6" y="10"/>
                    <a:pt x="10" y="6"/>
                    <a:pt x="16" y="6"/>
                  </a:cubicBezTo>
                  <a:close/>
                </a:path>
              </a:pathLst>
            </a:custGeom>
            <a:solidFill>
              <a:srgbClr val="20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5998845" y="1710690"/>
            <a:ext cx="0" cy="4462145"/>
          </a:xfrm>
          <a:prstGeom prst="line">
            <a:avLst/>
          </a:prstGeom>
          <a:ln>
            <a:solidFill>
              <a:srgbClr val="60C1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4"/>
          <p:cNvSpPr txBox="1"/>
          <p:nvPr/>
        </p:nvSpPr>
        <p:spPr>
          <a:xfrm>
            <a:off x="2691895" y="237582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666240" y="4647565"/>
            <a:ext cx="3253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63" name="TextBox 24"/>
          <p:cNvSpPr txBox="1"/>
          <p:nvPr/>
        </p:nvSpPr>
        <p:spPr>
          <a:xfrm>
            <a:off x="8194805" y="239042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7158990" y="4647565"/>
            <a:ext cx="32531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1129010" y="4221482"/>
            <a:ext cx="509588" cy="476421"/>
            <a:chOff x="8502888" y="1295229"/>
            <a:chExt cx="509588" cy="47642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8502888" y="1409700"/>
              <a:ext cx="509588" cy="0"/>
            </a:xfrm>
            <a:prstGeom prst="line">
              <a:avLst/>
            </a:prstGeom>
            <a:ln>
              <a:solidFill>
                <a:srgbClr val="60C1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877300" y="1295229"/>
              <a:ext cx="0" cy="476421"/>
            </a:xfrm>
            <a:prstGeom prst="line">
              <a:avLst/>
            </a:prstGeom>
            <a:ln>
              <a:solidFill>
                <a:srgbClr val="60C1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287780" y="348615"/>
            <a:ext cx="3528060" cy="62407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6d6f167c784274e5c1d7be05e8991d5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H="1">
            <a:off x="8460740" y="-187325"/>
            <a:ext cx="365125" cy="706755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7591744" y="426085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273925" y="768985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pSp>
        <p:nvGrpSpPr>
          <p:cNvPr id="4" name="组合 3"/>
          <p:cNvGrpSpPr/>
          <p:nvPr/>
        </p:nvGrpSpPr>
        <p:grpSpPr>
          <a:xfrm flipH="1">
            <a:off x="5558155" y="2613660"/>
            <a:ext cx="511204" cy="476250"/>
            <a:chOff x="8502888" y="1295229"/>
            <a:chExt cx="509588" cy="47642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02888" y="1409700"/>
              <a:ext cx="509588" cy="0"/>
            </a:xfrm>
            <a:prstGeom prst="line">
              <a:avLst/>
            </a:prstGeom>
            <a:ln>
              <a:solidFill>
                <a:srgbClr val="60C1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877300" y="1295229"/>
              <a:ext cx="0" cy="476421"/>
            </a:xfrm>
            <a:prstGeom prst="line">
              <a:avLst/>
            </a:prstGeom>
            <a:ln>
              <a:solidFill>
                <a:srgbClr val="60C1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24"/>
          <p:cNvSpPr txBox="1"/>
          <p:nvPr/>
        </p:nvSpPr>
        <p:spPr>
          <a:xfrm>
            <a:off x="5808157" y="288128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5808345" y="3107055"/>
            <a:ext cx="55791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0" grpId="0"/>
      <p:bldP spid="7" grpId="0"/>
      <p:bldP spid="7" grpId="1"/>
      <p:bldP spid="163" grpId="0"/>
      <p:bldP spid="1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4665379" y="2482926"/>
            <a:ext cx="2861380" cy="2861380"/>
          </a:xfrm>
          <a:custGeom>
            <a:avLst/>
            <a:gdLst>
              <a:gd name="connsiteX0" fmla="*/ 1473428 w 2946857"/>
              <a:gd name="connsiteY0" fmla="*/ 0 h 2946857"/>
              <a:gd name="connsiteX1" fmla="*/ 2946857 w 2946857"/>
              <a:gd name="connsiteY1" fmla="*/ 1473429 h 2946857"/>
              <a:gd name="connsiteX2" fmla="*/ 1473429 w 2946857"/>
              <a:gd name="connsiteY2" fmla="*/ 1473429 h 2946857"/>
              <a:gd name="connsiteX3" fmla="*/ 1473428 w 2946857"/>
              <a:gd name="connsiteY3" fmla="*/ 0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60C1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653951" rIns="338217" bIns="15723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19" name="任意多边形 18"/>
          <p:cNvSpPr/>
          <p:nvPr/>
        </p:nvSpPr>
        <p:spPr>
          <a:xfrm>
            <a:off x="4665379" y="2482926"/>
            <a:ext cx="2861380" cy="2861380"/>
          </a:xfrm>
          <a:custGeom>
            <a:avLst/>
            <a:gdLst>
              <a:gd name="connsiteX0" fmla="*/ 2946857 w 2946857"/>
              <a:gd name="connsiteY0" fmla="*/ 1473429 h 2946857"/>
              <a:gd name="connsiteX1" fmla="*/ 1473428 w 2946857"/>
              <a:gd name="connsiteY1" fmla="*/ 2946858 h 2946857"/>
              <a:gd name="connsiteX2" fmla="*/ 1473429 w 2946857"/>
              <a:gd name="connsiteY2" fmla="*/ 1473429 h 2946857"/>
              <a:gd name="connsiteX3" fmla="*/ 2946857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60C1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1572388" rIns="338217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20" name="任意多边形 19"/>
          <p:cNvSpPr/>
          <p:nvPr/>
        </p:nvSpPr>
        <p:spPr>
          <a:xfrm>
            <a:off x="4665379" y="2482926"/>
            <a:ext cx="2861380" cy="2861380"/>
          </a:xfrm>
          <a:custGeom>
            <a:avLst/>
            <a:gdLst>
              <a:gd name="connsiteX0" fmla="*/ 1473429 w 2946857"/>
              <a:gd name="connsiteY0" fmla="*/ 2946857 h 2946857"/>
              <a:gd name="connsiteX1" fmla="*/ 0 w 2946857"/>
              <a:gd name="connsiteY1" fmla="*/ 1473428 h 2946857"/>
              <a:gd name="connsiteX2" fmla="*/ 1473429 w 2946857"/>
              <a:gd name="connsiteY2" fmla="*/ 1473429 h 2946857"/>
              <a:gd name="connsiteX3" fmla="*/ 1473429 w 2946857"/>
              <a:gd name="connsiteY3" fmla="*/ 2946857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rgbClr val="60C1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16" tIns="1572388" rIns="1607471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 dirty="0"/>
          </a:p>
        </p:txBody>
      </p:sp>
      <p:sp>
        <p:nvSpPr>
          <p:cNvPr id="21" name="任意多边形 20"/>
          <p:cNvSpPr/>
          <p:nvPr/>
        </p:nvSpPr>
        <p:spPr>
          <a:xfrm>
            <a:off x="4665379" y="2482926"/>
            <a:ext cx="2861380" cy="2861380"/>
          </a:xfrm>
          <a:custGeom>
            <a:avLst/>
            <a:gdLst>
              <a:gd name="connsiteX0" fmla="*/ 0 w 2946857"/>
              <a:gd name="connsiteY0" fmla="*/ 1473429 h 2946857"/>
              <a:gd name="connsiteX1" fmla="*/ 1473429 w 2946857"/>
              <a:gd name="connsiteY1" fmla="*/ 0 h 2946857"/>
              <a:gd name="connsiteX2" fmla="*/ 1473429 w 2946857"/>
              <a:gd name="connsiteY2" fmla="*/ 1473429 h 2946857"/>
              <a:gd name="connsiteX3" fmla="*/ 0 w 2946857"/>
              <a:gd name="connsiteY3" fmla="*/ 1473429 h 294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60C1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06" tIns="675541" rIns="1629061" bIns="159397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/>
          </a:p>
        </p:txBody>
      </p:sp>
      <p:sp>
        <p:nvSpPr>
          <p:cNvPr id="49" name="矩形 4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" name="矩形 3"/>
          <p:cNvSpPr/>
          <p:nvPr/>
        </p:nvSpPr>
        <p:spPr>
          <a:xfrm>
            <a:off x="816610" y="2705100"/>
            <a:ext cx="1355725" cy="342265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0410" y="3070225"/>
            <a:ext cx="3194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5975" y="2742565"/>
            <a:ext cx="1344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816610" y="4333875"/>
            <a:ext cx="1355725" cy="342265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740410" y="4699000"/>
            <a:ext cx="3194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816610" y="4358640"/>
            <a:ext cx="13436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</a:p>
        </p:txBody>
      </p:sp>
      <p:sp>
        <p:nvSpPr>
          <p:cNvPr id="8" name="矩形 7"/>
          <p:cNvSpPr/>
          <p:nvPr/>
        </p:nvSpPr>
        <p:spPr>
          <a:xfrm>
            <a:off x="9889490" y="2705100"/>
            <a:ext cx="1355725" cy="342265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8208010" y="3047365"/>
            <a:ext cx="312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9888855" y="2742565"/>
            <a:ext cx="1344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</a:p>
        </p:txBody>
      </p:sp>
      <p:sp>
        <p:nvSpPr>
          <p:cNvPr id="11" name="矩形 10"/>
          <p:cNvSpPr/>
          <p:nvPr/>
        </p:nvSpPr>
        <p:spPr>
          <a:xfrm>
            <a:off x="9889490" y="4356735"/>
            <a:ext cx="1355725" cy="342265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TextBox 23"/>
          <p:cNvSpPr txBox="1"/>
          <p:nvPr/>
        </p:nvSpPr>
        <p:spPr>
          <a:xfrm>
            <a:off x="8208010" y="4699000"/>
            <a:ext cx="312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9888855" y="4394200"/>
            <a:ext cx="13442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04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作品的应用</a:t>
            </a:r>
          </a:p>
        </p:txBody>
      </p:sp>
      <p:sp>
        <p:nvSpPr>
          <p:cNvPr id="14" name="Freeform 502"/>
          <p:cNvSpPr>
            <a:spLocks noEditPoints="1"/>
          </p:cNvSpPr>
          <p:nvPr/>
        </p:nvSpPr>
        <p:spPr bwMode="auto">
          <a:xfrm>
            <a:off x="5304155" y="3265805"/>
            <a:ext cx="505460" cy="325755"/>
          </a:xfrm>
          <a:custGeom>
            <a:avLst/>
            <a:gdLst>
              <a:gd name="T0" fmla="*/ 581886 w 107"/>
              <a:gd name="T1" fmla="*/ 181698 h 79"/>
              <a:gd name="T2" fmla="*/ 93321 w 107"/>
              <a:gd name="T3" fmla="*/ 181698 h 79"/>
              <a:gd name="T4" fmla="*/ 87832 w 107"/>
              <a:gd name="T5" fmla="*/ 192710 h 79"/>
              <a:gd name="T6" fmla="*/ 0 w 107"/>
              <a:gd name="T7" fmla="*/ 434975 h 79"/>
              <a:gd name="T8" fmla="*/ 499543 w 107"/>
              <a:gd name="T9" fmla="*/ 434975 h 79"/>
              <a:gd name="T10" fmla="*/ 587375 w 107"/>
              <a:gd name="T11" fmla="*/ 192710 h 79"/>
              <a:gd name="T12" fmla="*/ 581886 w 107"/>
              <a:gd name="T13" fmla="*/ 181698 h 79"/>
              <a:gd name="T14" fmla="*/ 93321 w 107"/>
              <a:gd name="T15" fmla="*/ 165180 h 79"/>
              <a:gd name="T16" fmla="*/ 499543 w 107"/>
              <a:gd name="T17" fmla="*/ 165180 h 79"/>
              <a:gd name="T18" fmla="*/ 499543 w 107"/>
              <a:gd name="T19" fmla="*/ 77084 h 79"/>
              <a:gd name="T20" fmla="*/ 494054 w 107"/>
              <a:gd name="T21" fmla="*/ 71578 h 79"/>
              <a:gd name="T22" fmla="*/ 225069 w 107"/>
              <a:gd name="T23" fmla="*/ 71578 h 79"/>
              <a:gd name="T24" fmla="*/ 219579 w 107"/>
              <a:gd name="T25" fmla="*/ 66072 h 79"/>
              <a:gd name="T26" fmla="*/ 219579 w 107"/>
              <a:gd name="T27" fmla="*/ 27530 h 79"/>
              <a:gd name="T28" fmla="*/ 192132 w 107"/>
              <a:gd name="T29" fmla="*/ 0 h 79"/>
              <a:gd name="T30" fmla="*/ 27447 w 107"/>
              <a:gd name="T31" fmla="*/ 0 h 79"/>
              <a:gd name="T32" fmla="*/ 0 w 107"/>
              <a:gd name="T33" fmla="*/ 27530 h 79"/>
              <a:gd name="T34" fmla="*/ 0 w 107"/>
              <a:gd name="T35" fmla="*/ 385421 h 79"/>
              <a:gd name="T36" fmla="*/ 71363 w 107"/>
              <a:gd name="T37" fmla="*/ 187204 h 79"/>
              <a:gd name="T38" fmla="*/ 93321 w 107"/>
              <a:gd name="T39" fmla="*/ 165180 h 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7" h="79">
                <a:moveTo>
                  <a:pt x="106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6" y="34"/>
                  <a:pt x="16" y="35"/>
                </a:cubicBezTo>
                <a:cubicBezTo>
                  <a:pt x="0" y="79"/>
                  <a:pt x="0" y="79"/>
                  <a:pt x="0" y="79"/>
                </a:cubicBezTo>
                <a:cubicBezTo>
                  <a:pt x="91" y="79"/>
                  <a:pt x="91" y="79"/>
                  <a:pt x="91" y="79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4"/>
                  <a:pt x="107" y="33"/>
                  <a:pt x="106" y="33"/>
                </a:cubicBezTo>
                <a:close/>
                <a:moveTo>
                  <a:pt x="17" y="30"/>
                </a:moveTo>
                <a:cubicBezTo>
                  <a:pt x="91" y="30"/>
                  <a:pt x="91" y="30"/>
                  <a:pt x="91" y="30"/>
                </a:cubicBezTo>
                <a:cubicBezTo>
                  <a:pt x="91" y="14"/>
                  <a:pt x="91" y="14"/>
                  <a:pt x="91" y="14"/>
                </a:cubicBezTo>
                <a:cubicBezTo>
                  <a:pt x="91" y="13"/>
                  <a:pt x="90" y="13"/>
                  <a:pt x="90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3"/>
                  <a:pt x="40" y="12"/>
                  <a:pt x="40" y="12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0"/>
                  <a:pt x="0" y="70"/>
                  <a:pt x="0" y="70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2"/>
                  <a:pt x="15" y="30"/>
                  <a:pt x="17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" name="Freeform 499"/>
          <p:cNvSpPr/>
          <p:nvPr/>
        </p:nvSpPr>
        <p:spPr bwMode="auto">
          <a:xfrm>
            <a:off x="5374640" y="4333875"/>
            <a:ext cx="365125" cy="431165"/>
          </a:xfrm>
          <a:custGeom>
            <a:avLst/>
            <a:gdLst>
              <a:gd name="T0" fmla="*/ 352385 w 79"/>
              <a:gd name="T1" fmla="*/ 488084 h 99"/>
              <a:gd name="T2" fmla="*/ 220241 w 79"/>
              <a:gd name="T3" fmla="*/ 488084 h 99"/>
              <a:gd name="T4" fmla="*/ 220241 w 79"/>
              <a:gd name="T5" fmla="*/ 389370 h 99"/>
              <a:gd name="T6" fmla="*/ 434975 w 79"/>
              <a:gd name="T7" fmla="*/ 323561 h 99"/>
              <a:gd name="T8" fmla="*/ 286313 w 79"/>
              <a:gd name="T9" fmla="*/ 175491 h 99"/>
              <a:gd name="T10" fmla="*/ 330361 w 79"/>
              <a:gd name="T11" fmla="*/ 131618 h 99"/>
              <a:gd name="T12" fmla="*/ 379915 w 79"/>
              <a:gd name="T13" fmla="*/ 131618 h 99"/>
              <a:gd name="T14" fmla="*/ 357891 w 79"/>
              <a:gd name="T15" fmla="*/ 71293 h 99"/>
              <a:gd name="T16" fmla="*/ 297325 w 79"/>
              <a:gd name="T17" fmla="*/ 54841 h 99"/>
              <a:gd name="T18" fmla="*/ 302831 w 79"/>
              <a:gd name="T19" fmla="*/ 98714 h 99"/>
              <a:gd name="T20" fmla="*/ 253277 w 79"/>
              <a:gd name="T21" fmla="*/ 148070 h 99"/>
              <a:gd name="T22" fmla="*/ 99108 w 79"/>
              <a:gd name="T23" fmla="*/ 0 h 99"/>
              <a:gd name="T24" fmla="*/ 104614 w 79"/>
              <a:gd name="T25" fmla="*/ 329045 h 99"/>
              <a:gd name="T26" fmla="*/ 159674 w 79"/>
              <a:gd name="T27" fmla="*/ 367434 h 99"/>
              <a:gd name="T28" fmla="*/ 159674 w 79"/>
              <a:gd name="T29" fmla="*/ 488084 h 99"/>
              <a:gd name="T30" fmla="*/ 27530 w 79"/>
              <a:gd name="T31" fmla="*/ 488084 h 99"/>
              <a:gd name="T32" fmla="*/ 0 w 79"/>
              <a:gd name="T33" fmla="*/ 515505 h 99"/>
              <a:gd name="T34" fmla="*/ 27530 w 79"/>
              <a:gd name="T35" fmla="*/ 542925 h 99"/>
              <a:gd name="T36" fmla="*/ 352385 w 79"/>
              <a:gd name="T37" fmla="*/ 542925 h 99"/>
              <a:gd name="T38" fmla="*/ 379915 w 79"/>
              <a:gd name="T39" fmla="*/ 515505 h 99"/>
              <a:gd name="T40" fmla="*/ 352385 w 79"/>
              <a:gd name="T41" fmla="*/ 488084 h 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9" h="99">
                <a:moveTo>
                  <a:pt x="64" y="89"/>
                </a:moveTo>
                <a:cubicBezTo>
                  <a:pt x="40" y="89"/>
                  <a:pt x="40" y="89"/>
                  <a:pt x="40" y="89"/>
                </a:cubicBezTo>
                <a:cubicBezTo>
                  <a:pt x="40" y="71"/>
                  <a:pt x="40" y="71"/>
                  <a:pt x="40" y="71"/>
                </a:cubicBezTo>
                <a:cubicBezTo>
                  <a:pt x="54" y="74"/>
                  <a:pt x="69" y="70"/>
                  <a:pt x="79" y="59"/>
                </a:cubicBezTo>
                <a:cubicBezTo>
                  <a:pt x="52" y="32"/>
                  <a:pt x="52" y="32"/>
                  <a:pt x="52" y="32"/>
                </a:cubicBezTo>
                <a:cubicBezTo>
                  <a:pt x="60" y="24"/>
                  <a:pt x="60" y="24"/>
                  <a:pt x="60" y="24"/>
                </a:cubicBezTo>
                <a:cubicBezTo>
                  <a:pt x="63" y="26"/>
                  <a:pt x="67" y="26"/>
                  <a:pt x="69" y="24"/>
                </a:cubicBezTo>
                <a:cubicBezTo>
                  <a:pt x="71" y="22"/>
                  <a:pt x="69" y="17"/>
                  <a:pt x="65" y="13"/>
                </a:cubicBezTo>
                <a:cubicBezTo>
                  <a:pt x="61" y="9"/>
                  <a:pt x="56" y="8"/>
                  <a:pt x="54" y="10"/>
                </a:cubicBezTo>
                <a:cubicBezTo>
                  <a:pt x="52" y="12"/>
                  <a:pt x="53" y="15"/>
                  <a:pt x="55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18" y="0"/>
                  <a:pt x="18" y="0"/>
                  <a:pt x="18" y="0"/>
                </a:cubicBezTo>
                <a:cubicBezTo>
                  <a:pt x="2" y="17"/>
                  <a:pt x="3" y="44"/>
                  <a:pt x="19" y="60"/>
                </a:cubicBezTo>
                <a:cubicBezTo>
                  <a:pt x="22" y="63"/>
                  <a:pt x="26" y="65"/>
                  <a:pt x="29" y="67"/>
                </a:cubicBezTo>
                <a:cubicBezTo>
                  <a:pt x="29" y="89"/>
                  <a:pt x="29" y="89"/>
                  <a:pt x="29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2" y="89"/>
                  <a:pt x="0" y="91"/>
                  <a:pt x="0" y="94"/>
                </a:cubicBezTo>
                <a:cubicBezTo>
                  <a:pt x="0" y="97"/>
                  <a:pt x="2" y="99"/>
                  <a:pt x="5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7" y="99"/>
                  <a:pt x="69" y="97"/>
                  <a:pt x="69" y="94"/>
                </a:cubicBezTo>
                <a:cubicBezTo>
                  <a:pt x="69" y="91"/>
                  <a:pt x="67" y="89"/>
                  <a:pt x="64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Freeform 377"/>
          <p:cNvSpPr>
            <a:spLocks noEditPoints="1"/>
          </p:cNvSpPr>
          <p:nvPr/>
        </p:nvSpPr>
        <p:spPr bwMode="auto">
          <a:xfrm>
            <a:off x="6487160" y="4394200"/>
            <a:ext cx="313690" cy="382270"/>
          </a:xfrm>
          <a:custGeom>
            <a:avLst/>
            <a:gdLst>
              <a:gd name="T0" fmla="*/ 434975 w 79"/>
              <a:gd name="T1" fmla="*/ 49315 h 93"/>
              <a:gd name="T2" fmla="*/ 60566 w 79"/>
              <a:gd name="T3" fmla="*/ 0 h 93"/>
              <a:gd name="T4" fmla="*/ 0 w 79"/>
              <a:gd name="T5" fmla="*/ 460272 h 93"/>
              <a:gd name="T6" fmla="*/ 374409 w 79"/>
              <a:gd name="T7" fmla="*/ 509587 h 93"/>
              <a:gd name="T8" fmla="*/ 55060 w 79"/>
              <a:gd name="T9" fmla="*/ 87671 h 93"/>
              <a:gd name="T10" fmla="*/ 352385 w 79"/>
              <a:gd name="T11" fmla="*/ 54794 h 93"/>
              <a:gd name="T12" fmla="*/ 379915 w 79"/>
              <a:gd name="T13" fmla="*/ 147945 h 93"/>
              <a:gd name="T14" fmla="*/ 88096 w 79"/>
              <a:gd name="T15" fmla="*/ 180821 h 93"/>
              <a:gd name="T16" fmla="*/ 55060 w 79"/>
              <a:gd name="T17" fmla="*/ 87671 h 93"/>
              <a:gd name="T18" fmla="*/ 379915 w 79"/>
              <a:gd name="T19" fmla="*/ 268492 h 93"/>
              <a:gd name="T20" fmla="*/ 335867 w 79"/>
              <a:gd name="T21" fmla="*/ 273972 h 93"/>
              <a:gd name="T22" fmla="*/ 330361 w 79"/>
              <a:gd name="T23" fmla="*/ 246574 h 93"/>
              <a:gd name="T24" fmla="*/ 374409 w 79"/>
              <a:gd name="T25" fmla="*/ 241095 h 93"/>
              <a:gd name="T26" fmla="*/ 110120 w 79"/>
              <a:gd name="T27" fmla="*/ 443834 h 93"/>
              <a:gd name="T28" fmla="*/ 66072 w 79"/>
              <a:gd name="T29" fmla="*/ 449313 h 93"/>
              <a:gd name="T30" fmla="*/ 55060 w 79"/>
              <a:gd name="T31" fmla="*/ 421916 h 93"/>
              <a:gd name="T32" fmla="*/ 99108 w 79"/>
              <a:gd name="T33" fmla="*/ 416437 h 93"/>
              <a:gd name="T34" fmla="*/ 110120 w 79"/>
              <a:gd name="T35" fmla="*/ 443834 h 93"/>
              <a:gd name="T36" fmla="*/ 99108 w 79"/>
              <a:gd name="T37" fmla="*/ 361642 h 93"/>
              <a:gd name="T38" fmla="*/ 55060 w 79"/>
              <a:gd name="T39" fmla="*/ 356163 h 93"/>
              <a:gd name="T40" fmla="*/ 66072 w 79"/>
              <a:gd name="T41" fmla="*/ 328766 h 93"/>
              <a:gd name="T42" fmla="*/ 110120 w 79"/>
              <a:gd name="T43" fmla="*/ 334245 h 93"/>
              <a:gd name="T44" fmla="*/ 110120 w 79"/>
              <a:gd name="T45" fmla="*/ 268492 h 93"/>
              <a:gd name="T46" fmla="*/ 66072 w 79"/>
              <a:gd name="T47" fmla="*/ 273972 h 93"/>
              <a:gd name="T48" fmla="*/ 55060 w 79"/>
              <a:gd name="T49" fmla="*/ 246574 h 93"/>
              <a:gd name="T50" fmla="*/ 99108 w 79"/>
              <a:gd name="T51" fmla="*/ 241095 h 93"/>
              <a:gd name="T52" fmla="*/ 110120 w 79"/>
              <a:gd name="T53" fmla="*/ 268492 h 93"/>
              <a:gd name="T54" fmla="*/ 192710 w 79"/>
              <a:gd name="T55" fmla="*/ 449313 h 93"/>
              <a:gd name="T56" fmla="*/ 148662 w 79"/>
              <a:gd name="T57" fmla="*/ 443834 h 93"/>
              <a:gd name="T58" fmla="*/ 154168 w 79"/>
              <a:gd name="T59" fmla="*/ 416437 h 93"/>
              <a:gd name="T60" fmla="*/ 198216 w 79"/>
              <a:gd name="T61" fmla="*/ 421916 h 93"/>
              <a:gd name="T62" fmla="*/ 198216 w 79"/>
              <a:gd name="T63" fmla="*/ 356163 h 93"/>
              <a:gd name="T64" fmla="*/ 154168 w 79"/>
              <a:gd name="T65" fmla="*/ 361642 h 93"/>
              <a:gd name="T66" fmla="*/ 148662 w 79"/>
              <a:gd name="T67" fmla="*/ 334245 h 93"/>
              <a:gd name="T68" fmla="*/ 192710 w 79"/>
              <a:gd name="T69" fmla="*/ 328766 h 93"/>
              <a:gd name="T70" fmla="*/ 198216 w 79"/>
              <a:gd name="T71" fmla="*/ 356163 h 93"/>
              <a:gd name="T72" fmla="*/ 192710 w 79"/>
              <a:gd name="T73" fmla="*/ 273972 h 93"/>
              <a:gd name="T74" fmla="*/ 148662 w 79"/>
              <a:gd name="T75" fmla="*/ 268492 h 93"/>
              <a:gd name="T76" fmla="*/ 154168 w 79"/>
              <a:gd name="T77" fmla="*/ 241095 h 93"/>
              <a:gd name="T78" fmla="*/ 198216 w 79"/>
              <a:gd name="T79" fmla="*/ 246574 h 93"/>
              <a:gd name="T80" fmla="*/ 291819 w 79"/>
              <a:gd name="T81" fmla="*/ 443834 h 93"/>
              <a:gd name="T82" fmla="*/ 247771 w 79"/>
              <a:gd name="T83" fmla="*/ 449313 h 93"/>
              <a:gd name="T84" fmla="*/ 236759 w 79"/>
              <a:gd name="T85" fmla="*/ 421916 h 93"/>
              <a:gd name="T86" fmla="*/ 280807 w 79"/>
              <a:gd name="T87" fmla="*/ 416437 h 93"/>
              <a:gd name="T88" fmla="*/ 291819 w 79"/>
              <a:gd name="T89" fmla="*/ 443834 h 93"/>
              <a:gd name="T90" fmla="*/ 280807 w 79"/>
              <a:gd name="T91" fmla="*/ 361642 h 93"/>
              <a:gd name="T92" fmla="*/ 236759 w 79"/>
              <a:gd name="T93" fmla="*/ 356163 h 93"/>
              <a:gd name="T94" fmla="*/ 247771 w 79"/>
              <a:gd name="T95" fmla="*/ 328766 h 93"/>
              <a:gd name="T96" fmla="*/ 291819 w 79"/>
              <a:gd name="T97" fmla="*/ 334245 h 93"/>
              <a:gd name="T98" fmla="*/ 291819 w 79"/>
              <a:gd name="T99" fmla="*/ 268492 h 93"/>
              <a:gd name="T100" fmla="*/ 247771 w 79"/>
              <a:gd name="T101" fmla="*/ 273972 h 93"/>
              <a:gd name="T102" fmla="*/ 236759 w 79"/>
              <a:gd name="T103" fmla="*/ 246574 h 93"/>
              <a:gd name="T104" fmla="*/ 280807 w 79"/>
              <a:gd name="T105" fmla="*/ 241095 h 93"/>
              <a:gd name="T106" fmla="*/ 291819 w 79"/>
              <a:gd name="T107" fmla="*/ 268492 h 93"/>
              <a:gd name="T108" fmla="*/ 374409 w 79"/>
              <a:gd name="T109" fmla="*/ 449313 h 93"/>
              <a:gd name="T110" fmla="*/ 330361 w 79"/>
              <a:gd name="T111" fmla="*/ 443834 h 93"/>
              <a:gd name="T112" fmla="*/ 335867 w 79"/>
              <a:gd name="T113" fmla="*/ 416437 h 93"/>
              <a:gd name="T114" fmla="*/ 379915 w 79"/>
              <a:gd name="T115" fmla="*/ 421916 h 93"/>
              <a:gd name="T116" fmla="*/ 379915 w 79"/>
              <a:gd name="T117" fmla="*/ 356163 h 93"/>
              <a:gd name="T118" fmla="*/ 335867 w 79"/>
              <a:gd name="T119" fmla="*/ 361642 h 93"/>
              <a:gd name="T120" fmla="*/ 330361 w 79"/>
              <a:gd name="T121" fmla="*/ 334245 h 93"/>
              <a:gd name="T122" fmla="*/ 374409 w 79"/>
              <a:gd name="T123" fmla="*/ 328766 h 93"/>
              <a:gd name="T124" fmla="*/ 379915 w 79"/>
              <a:gd name="T125" fmla="*/ 356163 h 9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9" h="93">
                <a:moveTo>
                  <a:pt x="79" y="84"/>
                </a:moveTo>
                <a:cubicBezTo>
                  <a:pt x="79" y="9"/>
                  <a:pt x="79" y="9"/>
                  <a:pt x="79" y="9"/>
                </a:cubicBezTo>
                <a:cubicBezTo>
                  <a:pt x="79" y="4"/>
                  <a:pt x="74" y="0"/>
                  <a:pt x="68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5" y="93"/>
                  <a:pt x="1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74" y="93"/>
                  <a:pt x="79" y="90"/>
                  <a:pt x="79" y="84"/>
                </a:cubicBezTo>
                <a:close/>
                <a:moveTo>
                  <a:pt x="10" y="16"/>
                </a:moveTo>
                <a:cubicBezTo>
                  <a:pt x="10" y="13"/>
                  <a:pt x="13" y="10"/>
                  <a:pt x="16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7" y="10"/>
                  <a:pt x="69" y="13"/>
                  <a:pt x="69" y="16"/>
                </a:cubicBezTo>
                <a:cubicBezTo>
                  <a:pt x="69" y="27"/>
                  <a:pt x="69" y="27"/>
                  <a:pt x="69" y="27"/>
                </a:cubicBezTo>
                <a:cubicBezTo>
                  <a:pt x="69" y="30"/>
                  <a:pt x="67" y="33"/>
                  <a:pt x="64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3" y="33"/>
                  <a:pt x="10" y="30"/>
                  <a:pt x="10" y="27"/>
                </a:cubicBezTo>
                <a:lnTo>
                  <a:pt x="10" y="16"/>
                </a:lnTo>
                <a:close/>
                <a:moveTo>
                  <a:pt x="69" y="45"/>
                </a:moveTo>
                <a:cubicBezTo>
                  <a:pt x="69" y="49"/>
                  <a:pt x="69" y="49"/>
                  <a:pt x="69" y="49"/>
                </a:cubicBezTo>
                <a:cubicBezTo>
                  <a:pt x="69" y="50"/>
                  <a:pt x="69" y="50"/>
                  <a:pt x="68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0"/>
                  <a:pt x="60" y="49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4"/>
                  <a:pt x="61" y="44"/>
                  <a:pt x="61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9" y="44"/>
                  <a:pt x="69" y="44"/>
                  <a:pt x="69" y="45"/>
                </a:cubicBezTo>
                <a:close/>
                <a:moveTo>
                  <a:pt x="20" y="81"/>
                </a:moveTo>
                <a:cubicBezTo>
                  <a:pt x="20" y="82"/>
                  <a:pt x="19" y="82"/>
                  <a:pt x="18" y="82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2"/>
                  <a:pt x="10" y="82"/>
                  <a:pt x="10" y="81"/>
                </a:cubicBezTo>
                <a:cubicBezTo>
                  <a:pt x="10" y="77"/>
                  <a:pt x="10" y="77"/>
                  <a:pt x="10" y="77"/>
                </a:cubicBezTo>
                <a:cubicBezTo>
                  <a:pt x="10" y="76"/>
                  <a:pt x="11" y="76"/>
                  <a:pt x="12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20" y="76"/>
                  <a:pt x="20" y="77"/>
                </a:cubicBezTo>
                <a:lnTo>
                  <a:pt x="20" y="81"/>
                </a:lnTo>
                <a:close/>
                <a:moveTo>
                  <a:pt x="20" y="65"/>
                </a:moveTo>
                <a:cubicBezTo>
                  <a:pt x="20" y="66"/>
                  <a:pt x="19" y="66"/>
                  <a:pt x="18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1" y="66"/>
                  <a:pt x="10" y="66"/>
                  <a:pt x="10" y="65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0"/>
                  <a:pt x="11" y="60"/>
                  <a:pt x="12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9" y="60"/>
                  <a:pt x="20" y="60"/>
                  <a:pt x="20" y="61"/>
                </a:cubicBezTo>
                <a:lnTo>
                  <a:pt x="20" y="65"/>
                </a:lnTo>
                <a:close/>
                <a:moveTo>
                  <a:pt x="20" y="49"/>
                </a:moveTo>
                <a:cubicBezTo>
                  <a:pt x="20" y="50"/>
                  <a:pt x="19" y="50"/>
                  <a:pt x="18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0" y="50"/>
                  <a:pt x="10" y="4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4"/>
                  <a:pt x="11" y="44"/>
                  <a:pt x="12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20" y="44"/>
                  <a:pt x="20" y="45"/>
                </a:cubicBezTo>
                <a:lnTo>
                  <a:pt x="20" y="49"/>
                </a:lnTo>
                <a:close/>
                <a:moveTo>
                  <a:pt x="36" y="81"/>
                </a:moveTo>
                <a:cubicBezTo>
                  <a:pt x="36" y="82"/>
                  <a:pt x="35" y="82"/>
                  <a:pt x="35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7" y="82"/>
                  <a:pt x="27" y="82"/>
                  <a:pt x="27" y="81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6"/>
                  <a:pt x="27" y="76"/>
                  <a:pt x="28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76"/>
                  <a:pt x="36" y="76"/>
                  <a:pt x="36" y="77"/>
                </a:cubicBezTo>
                <a:lnTo>
                  <a:pt x="36" y="81"/>
                </a:lnTo>
                <a:close/>
                <a:moveTo>
                  <a:pt x="36" y="65"/>
                </a:moveTo>
                <a:cubicBezTo>
                  <a:pt x="36" y="66"/>
                  <a:pt x="35" y="66"/>
                  <a:pt x="35" y="66"/>
                </a:cubicBezTo>
                <a:cubicBezTo>
                  <a:pt x="28" y="66"/>
                  <a:pt x="28" y="66"/>
                  <a:pt x="28" y="66"/>
                </a:cubicBezTo>
                <a:cubicBezTo>
                  <a:pt x="27" y="66"/>
                  <a:pt x="27" y="66"/>
                  <a:pt x="27" y="65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0"/>
                  <a:pt x="27" y="60"/>
                  <a:pt x="2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6" y="60"/>
                  <a:pt x="36" y="61"/>
                </a:cubicBezTo>
                <a:lnTo>
                  <a:pt x="36" y="65"/>
                </a:lnTo>
                <a:close/>
                <a:moveTo>
                  <a:pt x="36" y="49"/>
                </a:moveTo>
                <a:cubicBezTo>
                  <a:pt x="36" y="50"/>
                  <a:pt x="35" y="50"/>
                  <a:pt x="35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7" y="50"/>
                  <a:pt x="27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4"/>
                  <a:pt x="27" y="44"/>
                  <a:pt x="28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6" y="44"/>
                  <a:pt x="36" y="45"/>
                </a:cubicBezTo>
                <a:lnTo>
                  <a:pt x="36" y="49"/>
                </a:lnTo>
                <a:close/>
                <a:moveTo>
                  <a:pt x="53" y="81"/>
                </a:moveTo>
                <a:cubicBezTo>
                  <a:pt x="53" y="82"/>
                  <a:pt x="52" y="82"/>
                  <a:pt x="51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2"/>
                  <a:pt x="43" y="82"/>
                  <a:pt x="43" y="81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6"/>
                  <a:pt x="44" y="76"/>
                  <a:pt x="45" y="76"/>
                </a:cubicBezTo>
                <a:cubicBezTo>
                  <a:pt x="51" y="76"/>
                  <a:pt x="51" y="76"/>
                  <a:pt x="51" y="76"/>
                </a:cubicBezTo>
                <a:cubicBezTo>
                  <a:pt x="52" y="76"/>
                  <a:pt x="53" y="76"/>
                  <a:pt x="53" y="77"/>
                </a:cubicBezTo>
                <a:lnTo>
                  <a:pt x="53" y="81"/>
                </a:lnTo>
                <a:close/>
                <a:moveTo>
                  <a:pt x="53" y="65"/>
                </a:moveTo>
                <a:cubicBezTo>
                  <a:pt x="53" y="66"/>
                  <a:pt x="52" y="66"/>
                  <a:pt x="51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44" y="66"/>
                  <a:pt x="43" y="66"/>
                  <a:pt x="43" y="65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0"/>
                  <a:pt x="44" y="60"/>
                  <a:pt x="45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2" y="60"/>
                  <a:pt x="53" y="60"/>
                  <a:pt x="53" y="61"/>
                </a:cubicBezTo>
                <a:lnTo>
                  <a:pt x="53" y="65"/>
                </a:lnTo>
                <a:close/>
                <a:moveTo>
                  <a:pt x="53" y="49"/>
                </a:moveTo>
                <a:cubicBezTo>
                  <a:pt x="53" y="50"/>
                  <a:pt x="52" y="50"/>
                  <a:pt x="51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4" y="50"/>
                  <a:pt x="43" y="50"/>
                  <a:pt x="43" y="49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4"/>
                  <a:pt x="44" y="44"/>
                  <a:pt x="45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3" y="44"/>
                  <a:pt x="53" y="45"/>
                </a:cubicBezTo>
                <a:lnTo>
                  <a:pt x="53" y="49"/>
                </a:lnTo>
                <a:close/>
                <a:moveTo>
                  <a:pt x="69" y="81"/>
                </a:moveTo>
                <a:cubicBezTo>
                  <a:pt x="69" y="82"/>
                  <a:pt x="69" y="82"/>
                  <a:pt x="68" y="82"/>
                </a:cubicBezTo>
                <a:cubicBezTo>
                  <a:pt x="61" y="82"/>
                  <a:pt x="61" y="82"/>
                  <a:pt x="61" y="82"/>
                </a:cubicBezTo>
                <a:cubicBezTo>
                  <a:pt x="61" y="82"/>
                  <a:pt x="60" y="82"/>
                  <a:pt x="60" y="81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6"/>
                  <a:pt x="61" y="76"/>
                  <a:pt x="61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9" y="76"/>
                  <a:pt x="69" y="76"/>
                  <a:pt x="69" y="77"/>
                </a:cubicBezTo>
                <a:lnTo>
                  <a:pt x="69" y="81"/>
                </a:lnTo>
                <a:close/>
                <a:moveTo>
                  <a:pt x="69" y="65"/>
                </a:moveTo>
                <a:cubicBezTo>
                  <a:pt x="69" y="66"/>
                  <a:pt x="69" y="66"/>
                  <a:pt x="68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5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0"/>
                  <a:pt x="61" y="60"/>
                  <a:pt x="61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9" y="60"/>
                  <a:pt x="69" y="60"/>
                  <a:pt x="69" y="61"/>
                </a:cubicBezTo>
                <a:lnTo>
                  <a:pt x="69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Freeform 371"/>
          <p:cNvSpPr>
            <a:spLocks noEditPoints="1"/>
          </p:cNvSpPr>
          <p:nvPr/>
        </p:nvSpPr>
        <p:spPr bwMode="auto">
          <a:xfrm>
            <a:off x="6414770" y="3265805"/>
            <a:ext cx="458470" cy="325120"/>
          </a:xfrm>
          <a:custGeom>
            <a:avLst/>
            <a:gdLst>
              <a:gd name="T0" fmla="*/ 457062 w 92"/>
              <a:gd name="T1" fmla="*/ 0 h 65"/>
              <a:gd name="T2" fmla="*/ 31888 w 92"/>
              <a:gd name="T3" fmla="*/ 0 h 65"/>
              <a:gd name="T4" fmla="*/ 0 w 92"/>
              <a:gd name="T5" fmla="*/ 31945 h 65"/>
              <a:gd name="T6" fmla="*/ 0 w 92"/>
              <a:gd name="T7" fmla="*/ 314130 h 65"/>
              <a:gd name="T8" fmla="*/ 31888 w 92"/>
              <a:gd name="T9" fmla="*/ 346075 h 65"/>
              <a:gd name="T10" fmla="*/ 457062 w 92"/>
              <a:gd name="T11" fmla="*/ 346075 h 65"/>
              <a:gd name="T12" fmla="*/ 488950 w 92"/>
              <a:gd name="T13" fmla="*/ 314130 h 65"/>
              <a:gd name="T14" fmla="*/ 488950 w 92"/>
              <a:gd name="T15" fmla="*/ 31945 h 65"/>
              <a:gd name="T16" fmla="*/ 457062 w 92"/>
              <a:gd name="T17" fmla="*/ 0 h 65"/>
              <a:gd name="T18" fmla="*/ 473006 w 92"/>
              <a:gd name="T19" fmla="*/ 319454 h 65"/>
              <a:gd name="T20" fmla="*/ 462377 w 92"/>
              <a:gd name="T21" fmla="*/ 324778 h 65"/>
              <a:gd name="T22" fmla="*/ 276363 w 92"/>
              <a:gd name="T23" fmla="*/ 202321 h 65"/>
              <a:gd name="T24" fmla="*/ 271048 w 92"/>
              <a:gd name="T25" fmla="*/ 196997 h 65"/>
              <a:gd name="T26" fmla="*/ 244475 w 92"/>
              <a:gd name="T27" fmla="*/ 202321 h 65"/>
              <a:gd name="T28" fmla="*/ 244475 w 92"/>
              <a:gd name="T29" fmla="*/ 202321 h 65"/>
              <a:gd name="T30" fmla="*/ 223216 w 92"/>
              <a:gd name="T31" fmla="*/ 196997 h 65"/>
              <a:gd name="T32" fmla="*/ 212587 w 92"/>
              <a:gd name="T33" fmla="*/ 202321 h 65"/>
              <a:gd name="T34" fmla="*/ 26573 w 92"/>
              <a:gd name="T35" fmla="*/ 324778 h 65"/>
              <a:gd name="T36" fmla="*/ 21259 w 92"/>
              <a:gd name="T37" fmla="*/ 324778 h 65"/>
              <a:gd name="T38" fmla="*/ 15944 w 92"/>
              <a:gd name="T39" fmla="*/ 319454 h 65"/>
              <a:gd name="T40" fmla="*/ 15944 w 92"/>
              <a:gd name="T41" fmla="*/ 308805 h 65"/>
              <a:gd name="T42" fmla="*/ 201958 w 92"/>
              <a:gd name="T43" fmla="*/ 186348 h 65"/>
              <a:gd name="T44" fmla="*/ 15944 w 92"/>
              <a:gd name="T45" fmla="*/ 37270 h 65"/>
              <a:gd name="T46" fmla="*/ 15944 w 92"/>
              <a:gd name="T47" fmla="*/ 26621 h 65"/>
              <a:gd name="T48" fmla="*/ 31888 w 92"/>
              <a:gd name="T49" fmla="*/ 21297 h 65"/>
              <a:gd name="T50" fmla="*/ 212587 w 92"/>
              <a:gd name="T51" fmla="*/ 170375 h 65"/>
              <a:gd name="T52" fmla="*/ 223216 w 92"/>
              <a:gd name="T53" fmla="*/ 175700 h 65"/>
              <a:gd name="T54" fmla="*/ 244475 w 92"/>
              <a:gd name="T55" fmla="*/ 186348 h 65"/>
              <a:gd name="T56" fmla="*/ 271048 w 92"/>
              <a:gd name="T57" fmla="*/ 175700 h 65"/>
              <a:gd name="T58" fmla="*/ 276363 w 92"/>
              <a:gd name="T59" fmla="*/ 170375 h 65"/>
              <a:gd name="T60" fmla="*/ 462377 w 92"/>
              <a:gd name="T61" fmla="*/ 21297 h 65"/>
              <a:gd name="T62" fmla="*/ 462377 w 92"/>
              <a:gd name="T63" fmla="*/ 21297 h 65"/>
              <a:gd name="T64" fmla="*/ 473006 w 92"/>
              <a:gd name="T65" fmla="*/ 26621 h 65"/>
              <a:gd name="T66" fmla="*/ 473006 w 92"/>
              <a:gd name="T67" fmla="*/ 37270 h 65"/>
              <a:gd name="T68" fmla="*/ 286992 w 92"/>
              <a:gd name="T69" fmla="*/ 186348 h 65"/>
              <a:gd name="T70" fmla="*/ 473006 w 92"/>
              <a:gd name="T71" fmla="*/ 308805 h 65"/>
              <a:gd name="T72" fmla="*/ 473006 w 92"/>
              <a:gd name="T73" fmla="*/ 319454 h 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92" h="65">
                <a:moveTo>
                  <a:pt x="86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3" y="65"/>
                  <a:pt x="6" y="65"/>
                </a:cubicBezTo>
                <a:cubicBezTo>
                  <a:pt x="86" y="65"/>
                  <a:pt x="86" y="65"/>
                  <a:pt x="86" y="65"/>
                </a:cubicBezTo>
                <a:cubicBezTo>
                  <a:pt x="89" y="65"/>
                  <a:pt x="92" y="63"/>
                  <a:pt x="92" y="59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2"/>
                  <a:pt x="89" y="0"/>
                  <a:pt x="86" y="0"/>
                </a:cubicBezTo>
                <a:close/>
                <a:moveTo>
                  <a:pt x="89" y="60"/>
                </a:moveTo>
                <a:cubicBezTo>
                  <a:pt x="89" y="61"/>
                  <a:pt x="88" y="61"/>
                  <a:pt x="87" y="61"/>
                </a:cubicBezTo>
                <a:cubicBezTo>
                  <a:pt x="52" y="38"/>
                  <a:pt x="52" y="38"/>
                  <a:pt x="52" y="38"/>
                </a:cubicBezTo>
                <a:cubicBezTo>
                  <a:pt x="51" y="38"/>
                  <a:pt x="51" y="37"/>
                  <a:pt x="51" y="37"/>
                </a:cubicBezTo>
                <a:cubicBezTo>
                  <a:pt x="49" y="38"/>
                  <a:pt x="48" y="38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3" y="38"/>
                  <a:pt x="42" y="37"/>
                </a:cubicBezTo>
                <a:cubicBezTo>
                  <a:pt x="41" y="37"/>
                  <a:pt x="41" y="38"/>
                  <a:pt x="40" y="38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61"/>
                  <a:pt x="5" y="61"/>
                  <a:pt x="4" y="61"/>
                </a:cubicBezTo>
                <a:cubicBezTo>
                  <a:pt x="4" y="61"/>
                  <a:pt x="3" y="61"/>
                  <a:pt x="3" y="60"/>
                </a:cubicBezTo>
                <a:cubicBezTo>
                  <a:pt x="2" y="60"/>
                  <a:pt x="3" y="59"/>
                  <a:pt x="3" y="58"/>
                </a:cubicBezTo>
                <a:cubicBezTo>
                  <a:pt x="38" y="35"/>
                  <a:pt x="38" y="35"/>
                  <a:pt x="38" y="35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2" y="5"/>
                  <a:pt x="3" y="5"/>
                </a:cubicBezTo>
                <a:cubicBezTo>
                  <a:pt x="4" y="4"/>
                  <a:pt x="5" y="4"/>
                  <a:pt x="6" y="4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3"/>
                  <a:pt x="41" y="33"/>
                  <a:pt x="42" y="33"/>
                </a:cubicBezTo>
                <a:cubicBezTo>
                  <a:pt x="43" y="34"/>
                  <a:pt x="45" y="35"/>
                  <a:pt x="46" y="35"/>
                </a:cubicBezTo>
                <a:cubicBezTo>
                  <a:pt x="48" y="35"/>
                  <a:pt x="49" y="34"/>
                  <a:pt x="51" y="33"/>
                </a:cubicBezTo>
                <a:cubicBezTo>
                  <a:pt x="51" y="33"/>
                  <a:pt x="51" y="33"/>
                  <a:pt x="52" y="32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4"/>
                  <a:pt x="88" y="4"/>
                  <a:pt x="89" y="5"/>
                </a:cubicBezTo>
                <a:cubicBezTo>
                  <a:pt x="90" y="5"/>
                  <a:pt x="90" y="6"/>
                  <a:pt x="89" y="7"/>
                </a:cubicBezTo>
                <a:cubicBezTo>
                  <a:pt x="54" y="35"/>
                  <a:pt x="54" y="35"/>
                  <a:pt x="54" y="35"/>
                </a:cubicBezTo>
                <a:cubicBezTo>
                  <a:pt x="89" y="58"/>
                  <a:pt x="89" y="58"/>
                  <a:pt x="89" y="58"/>
                </a:cubicBezTo>
                <a:cubicBezTo>
                  <a:pt x="89" y="59"/>
                  <a:pt x="90" y="60"/>
                  <a:pt x="8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49" grpId="0"/>
      <p:bldP spid="50" grpId="0"/>
      <p:bldP spid="4" grpId="0" animBg="1"/>
      <p:bldP spid="23" grpId="0"/>
      <p:bldP spid="23" grpId="1"/>
      <p:bldP spid="24" grpId="0"/>
      <p:bldP spid="24" grpId="1"/>
      <p:bldP spid="5" grpId="0" animBg="1"/>
      <p:bldP spid="6" grpId="0"/>
      <p:bldP spid="6" grpId="1"/>
      <p:bldP spid="7" grpId="0"/>
      <p:bldP spid="7" grpId="1"/>
      <p:bldP spid="8" grpId="0" animBg="1"/>
      <p:bldP spid="9" grpId="0"/>
      <p:bldP spid="9" grpId="1"/>
      <p:bldP spid="10" grpId="0"/>
      <p:bldP spid="10" grpId="1"/>
      <p:bldP spid="11" grpId="0" animBg="1"/>
      <p:bldP spid="12" grpId="0"/>
      <p:bldP spid="12" grpId="1"/>
      <p:bldP spid="13" grpId="0"/>
      <p:bldP spid="13" grpId="1"/>
      <p:bldP spid="14" grpId="0" animBg="1"/>
      <p:bldP spid="26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3585457" y="3167957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年度毕业答辩总结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8480" y="2153492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54040" y="5234940"/>
            <a:ext cx="8832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5"/>
          <p:cNvSpPr txBox="1"/>
          <p:nvPr/>
        </p:nvSpPr>
        <p:spPr>
          <a:xfrm>
            <a:off x="3083560" y="3689985"/>
            <a:ext cx="602424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chinese style blue pattern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89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0000">
            <a:off x="6865620" y="1605280"/>
            <a:ext cx="977900" cy="1753235"/>
          </a:xfrm>
          <a:prstGeom prst="rect">
            <a:avLst/>
          </a:prstGeom>
        </p:spPr>
      </p:pic>
      <p:pic>
        <p:nvPicPr>
          <p:cNvPr id="2" name="图片 1" descr="6d6f167c784274e5c1d7be05e8991d50"/>
          <p:cNvPicPr/>
          <p:nvPr/>
        </p:nvPicPr>
        <p:blipFill>
          <a:blip r:embed="rId2"/>
          <a:stretch>
            <a:fillRect/>
          </a:stretch>
        </p:blipFill>
        <p:spPr>
          <a:xfrm rot="5940000" flipV="1">
            <a:off x="4306336" y="1671249"/>
            <a:ext cx="977900" cy="175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 bwMode="auto">
          <a:xfrm>
            <a:off x="5807075" y="2836545"/>
            <a:ext cx="1703070" cy="7620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183368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92225" y="2301240"/>
            <a:ext cx="3481070" cy="3334385"/>
            <a:chOff x="702" y="2338"/>
            <a:chExt cx="6684" cy="6804"/>
          </a:xfrm>
          <a:blipFill rotWithShape="1">
            <a:blip r:embed="rId2"/>
            <a:stretch>
              <a:fillRect/>
            </a:stretch>
          </a:blipFill>
        </p:grpSpPr>
        <p:grpSp>
          <p:nvGrpSpPr>
            <p:cNvPr id="3" name="组合 2"/>
            <p:cNvGrpSpPr/>
            <p:nvPr/>
          </p:nvGrpSpPr>
          <p:grpSpPr>
            <a:xfrm>
              <a:off x="702" y="2338"/>
              <a:ext cx="6684" cy="6804"/>
              <a:chOff x="702" y="2338"/>
              <a:chExt cx="6684" cy="6804"/>
            </a:xfrm>
            <a:grpFill/>
          </p:grpSpPr>
          <p:sp>
            <p:nvSpPr>
              <p:cNvPr id="17" name="矩形 16"/>
              <p:cNvSpPr/>
              <p:nvPr/>
            </p:nvSpPr>
            <p:spPr>
              <a:xfrm>
                <a:off x="702" y="7101"/>
                <a:ext cx="2041" cy="2041"/>
              </a:xfrm>
              <a:prstGeom prst="rect">
                <a:avLst/>
              </a:prstGeom>
              <a:grpFill/>
              <a:ln>
                <a:solidFill>
                  <a:srgbClr val="AFC3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02" y="2338"/>
                <a:ext cx="6684" cy="6804"/>
                <a:chOff x="445468" y="1484784"/>
                <a:chExt cx="4244320" cy="4320480"/>
              </a:xfrm>
              <a:grpFill/>
            </p:grpSpPr>
            <p:sp>
              <p:nvSpPr>
                <p:cNvPr id="2" name="矩形 1"/>
                <p:cNvSpPr/>
                <p:nvPr/>
              </p:nvSpPr>
              <p:spPr>
                <a:xfrm>
                  <a:off x="445943" y="1484784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445468" y="2996952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919536" y="1484784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919536" y="4509120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393129" y="1484784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3393382" y="2996952"/>
                  <a:ext cx="1296144" cy="129614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3393644" y="4445333"/>
                  <a:ext cx="1296144" cy="135929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3023" y="4726"/>
              <a:ext cx="2041" cy="20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年度毕业答辩总结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5756275" y="2504440"/>
            <a:ext cx="1703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5756275" y="2874645"/>
            <a:ext cx="5025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5756275" y="4176395"/>
            <a:ext cx="5025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pic>
        <p:nvPicPr>
          <p:cNvPr id="13" name="图片 12" descr="6d6f167c784274e5c1d7be05e8991d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60000">
            <a:off x="7529830" y="1183640"/>
            <a:ext cx="977900" cy="175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/>
      <p:bldP spid="50" grpId="0"/>
      <p:bldP spid="9" grpId="0"/>
      <p:bldP spid="9" grpId="1"/>
      <p:bldP spid="163" grpId="0"/>
      <p:bldP spid="163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25220" y="4405630"/>
            <a:ext cx="1818640" cy="398780"/>
          </a:xfrm>
          <a:prstGeom prst="rect">
            <a:avLst/>
          </a:prstGeom>
          <a:solidFill>
            <a:srgbClr val="60C1D2"/>
          </a:solidFill>
        </p:spPr>
        <p:txBody>
          <a:bodyPr wrap="square" rtlCol="0" anchor="ctr">
            <a:spAutoFit/>
          </a:bodyPr>
          <a:lstStyle/>
          <a:p>
            <a:endParaRPr lang="en-US" altLang="zh-CN" sz="20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23250" y="2084070"/>
            <a:ext cx="2439670" cy="2186940"/>
          </a:xfrm>
          <a:prstGeom prst="rect">
            <a:avLst/>
          </a:prstGeom>
          <a:solidFill>
            <a:srgbClr val="60C1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24"/>
          <p:cNvSpPr txBox="1"/>
          <p:nvPr/>
        </p:nvSpPr>
        <p:spPr>
          <a:xfrm>
            <a:off x="1183005" y="4451985"/>
            <a:ext cx="1703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  <p:sp>
        <p:nvSpPr>
          <p:cNvPr id="163" name="TextBox 23"/>
          <p:cNvSpPr txBox="1"/>
          <p:nvPr/>
        </p:nvSpPr>
        <p:spPr>
          <a:xfrm>
            <a:off x="1029335" y="4909185"/>
            <a:ext cx="9818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5" name="矩形 4"/>
          <p:cNvSpPr/>
          <p:nvPr/>
        </p:nvSpPr>
        <p:spPr>
          <a:xfrm>
            <a:off x="1124585" y="2072640"/>
            <a:ext cx="6978650" cy="219837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60"/>
          <p:cNvSpPr>
            <a:spLocks noEditPoints="1"/>
          </p:cNvSpPr>
          <p:nvPr/>
        </p:nvSpPr>
        <p:spPr bwMode="auto">
          <a:xfrm>
            <a:off x="9081770" y="2710815"/>
            <a:ext cx="722630" cy="590550"/>
          </a:xfrm>
          <a:custGeom>
            <a:avLst/>
            <a:gdLst>
              <a:gd name="T0" fmla="*/ 0 w 104"/>
              <a:gd name="T1" fmla="*/ 2147483647 h 82"/>
              <a:gd name="T2" fmla="*/ 2147483647 w 104"/>
              <a:gd name="T3" fmla="*/ 2147483647 h 82"/>
              <a:gd name="T4" fmla="*/ 2147483647 w 104"/>
              <a:gd name="T5" fmla="*/ 2147483647 h 82"/>
              <a:gd name="T6" fmla="*/ 2147483647 w 104"/>
              <a:gd name="T7" fmla="*/ 2147483647 h 82"/>
              <a:gd name="T8" fmla="*/ 2147483647 w 104"/>
              <a:gd name="T9" fmla="*/ 2147483647 h 82"/>
              <a:gd name="T10" fmla="*/ 2147483647 w 104"/>
              <a:gd name="T11" fmla="*/ 2147483647 h 82"/>
              <a:gd name="T12" fmla="*/ 2147483647 w 104"/>
              <a:gd name="T13" fmla="*/ 2147483647 h 82"/>
              <a:gd name="T14" fmla="*/ 2147483647 w 104"/>
              <a:gd name="T15" fmla="*/ 2147483647 h 82"/>
              <a:gd name="T16" fmla="*/ 2147483647 w 104"/>
              <a:gd name="T17" fmla="*/ 2147483647 h 82"/>
              <a:gd name="T18" fmla="*/ 2147483647 w 104"/>
              <a:gd name="T19" fmla="*/ 2147483647 h 82"/>
              <a:gd name="T20" fmla="*/ 2147483647 w 104"/>
              <a:gd name="T21" fmla="*/ 2147483647 h 82"/>
              <a:gd name="T22" fmla="*/ 2147483647 w 104"/>
              <a:gd name="T23" fmla="*/ 2147483647 h 82"/>
              <a:gd name="T24" fmla="*/ 2147483647 w 104"/>
              <a:gd name="T25" fmla="*/ 2147483647 h 82"/>
              <a:gd name="T26" fmla="*/ 2147483647 w 104"/>
              <a:gd name="T27" fmla="*/ 2147483647 h 82"/>
              <a:gd name="T28" fmla="*/ 2147483647 w 104"/>
              <a:gd name="T29" fmla="*/ 2147483647 h 82"/>
              <a:gd name="T30" fmla="*/ 2147483647 w 104"/>
              <a:gd name="T31" fmla="*/ 2147483647 h 82"/>
              <a:gd name="T32" fmla="*/ 2147483647 w 104"/>
              <a:gd name="T33" fmla="*/ 2147483647 h 82"/>
              <a:gd name="T34" fmla="*/ 2147483647 w 104"/>
              <a:gd name="T35" fmla="*/ 2147483647 h 82"/>
              <a:gd name="T36" fmla="*/ 2147483647 w 104"/>
              <a:gd name="T37" fmla="*/ 2147483647 h 82"/>
              <a:gd name="T38" fmla="*/ 2147483647 w 104"/>
              <a:gd name="T39" fmla="*/ 2147483647 h 82"/>
              <a:gd name="T40" fmla="*/ 2147483647 w 104"/>
              <a:gd name="T41" fmla="*/ 2147483647 h 82"/>
              <a:gd name="T42" fmla="*/ 2147483647 w 104"/>
              <a:gd name="T43" fmla="*/ 2147483647 h 82"/>
              <a:gd name="T44" fmla="*/ 2147483647 w 104"/>
              <a:gd name="T45" fmla="*/ 2147483647 h 82"/>
              <a:gd name="T46" fmla="*/ 2147483647 w 104"/>
              <a:gd name="T47" fmla="*/ 2147483647 h 82"/>
              <a:gd name="T48" fmla="*/ 2147483647 w 104"/>
              <a:gd name="T49" fmla="*/ 2147483647 h 82"/>
              <a:gd name="T50" fmla="*/ 2147483647 w 104"/>
              <a:gd name="T51" fmla="*/ 2147483647 h 82"/>
              <a:gd name="T52" fmla="*/ 2147483647 w 104"/>
              <a:gd name="T53" fmla="*/ 2147483647 h 82"/>
              <a:gd name="T54" fmla="*/ 2147483647 w 104"/>
              <a:gd name="T55" fmla="*/ 2147483647 h 82"/>
              <a:gd name="T56" fmla="*/ 2147483647 w 104"/>
              <a:gd name="T57" fmla="*/ 2147483647 h 82"/>
              <a:gd name="T58" fmla="*/ 2147483647 w 104"/>
              <a:gd name="T59" fmla="*/ 2147483647 h 82"/>
              <a:gd name="T60" fmla="*/ 2147483647 w 104"/>
              <a:gd name="T61" fmla="*/ 2147483647 h 82"/>
              <a:gd name="T62" fmla="*/ 2147483647 w 104"/>
              <a:gd name="T63" fmla="*/ 2147483647 h 82"/>
              <a:gd name="T64" fmla="*/ 2147483647 w 104"/>
              <a:gd name="T65" fmla="*/ 2147483647 h 82"/>
              <a:gd name="T66" fmla="*/ 2147483647 w 104"/>
              <a:gd name="T67" fmla="*/ 2147483647 h 82"/>
              <a:gd name="T68" fmla="*/ 2147483647 w 104"/>
              <a:gd name="T69" fmla="*/ 2147483647 h 82"/>
              <a:gd name="T70" fmla="*/ 2147483647 w 104"/>
              <a:gd name="T71" fmla="*/ 2147483647 h 82"/>
              <a:gd name="T72" fmla="*/ 2147483647 w 104"/>
              <a:gd name="T73" fmla="*/ 2147483647 h 82"/>
              <a:gd name="T74" fmla="*/ 2147483647 w 104"/>
              <a:gd name="T75" fmla="*/ 2147483647 h 82"/>
              <a:gd name="T76" fmla="*/ 2147483647 w 104"/>
              <a:gd name="T77" fmla="*/ 2147483647 h 82"/>
              <a:gd name="T78" fmla="*/ 2147483647 w 104"/>
              <a:gd name="T79" fmla="*/ 2147483647 h 82"/>
              <a:gd name="T80" fmla="*/ 2147483647 w 104"/>
              <a:gd name="T81" fmla="*/ 2147483647 h 82"/>
              <a:gd name="T82" fmla="*/ 2147483647 w 104"/>
              <a:gd name="T83" fmla="*/ 2147483647 h 82"/>
              <a:gd name="T84" fmla="*/ 2147483647 w 104"/>
              <a:gd name="T85" fmla="*/ 2147483647 h 82"/>
              <a:gd name="T86" fmla="*/ 2147483647 w 104"/>
              <a:gd name="T87" fmla="*/ 2147483647 h 82"/>
              <a:gd name="T88" fmla="*/ 2147483647 w 104"/>
              <a:gd name="T89" fmla="*/ 2147483647 h 82"/>
              <a:gd name="T90" fmla="*/ 2147483647 w 104"/>
              <a:gd name="T91" fmla="*/ 2147483647 h 82"/>
              <a:gd name="T92" fmla="*/ 2147483647 w 104"/>
              <a:gd name="T93" fmla="*/ 2147483647 h 82"/>
              <a:gd name="T94" fmla="*/ 2147483647 w 104"/>
              <a:gd name="T95" fmla="*/ 2147483647 h 82"/>
              <a:gd name="T96" fmla="*/ 2147483647 w 104"/>
              <a:gd name="T97" fmla="*/ 2147483647 h 82"/>
              <a:gd name="T98" fmla="*/ 2147483647 w 104"/>
              <a:gd name="T99" fmla="*/ 2147483647 h 82"/>
              <a:gd name="T100" fmla="*/ 2147483647 w 104"/>
              <a:gd name="T101" fmla="*/ 2147483647 h 82"/>
              <a:gd name="T102" fmla="*/ 2147483647 w 104"/>
              <a:gd name="T103" fmla="*/ 2147483647 h 82"/>
              <a:gd name="T104" fmla="*/ 2147483647 w 104"/>
              <a:gd name="T105" fmla="*/ 2147483647 h 82"/>
              <a:gd name="T106" fmla="*/ 2147483647 w 104"/>
              <a:gd name="T107" fmla="*/ 2147483647 h 82"/>
              <a:gd name="T108" fmla="*/ 2147483647 w 104"/>
              <a:gd name="T109" fmla="*/ 2147483647 h 82"/>
              <a:gd name="T110" fmla="*/ 2147483647 w 104"/>
              <a:gd name="T111" fmla="*/ 2147483647 h 82"/>
              <a:gd name="T112" fmla="*/ 2147483647 w 104"/>
              <a:gd name="T113" fmla="*/ 2147483647 h 82"/>
              <a:gd name="T114" fmla="*/ 2147483647 w 104"/>
              <a:gd name="T115" fmla="*/ 2147483647 h 82"/>
              <a:gd name="T116" fmla="*/ 2147483647 w 104"/>
              <a:gd name="T117" fmla="*/ 2147483647 h 82"/>
              <a:gd name="T118" fmla="*/ 2147483647 w 104"/>
              <a:gd name="T119" fmla="*/ 2147483647 h 82"/>
              <a:gd name="T120" fmla="*/ 2147483647 w 104"/>
              <a:gd name="T121" fmla="*/ 2147483647 h 82"/>
              <a:gd name="T122" fmla="*/ 2147483647 w 104"/>
              <a:gd name="T123" fmla="*/ 2147483647 h 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4" h="82">
                <a:moveTo>
                  <a:pt x="104" y="76"/>
                </a:moveTo>
                <a:cubicBezTo>
                  <a:pt x="87" y="51"/>
                  <a:pt x="87" y="51"/>
                  <a:pt x="87" y="51"/>
                </a:cubicBezTo>
                <a:cubicBezTo>
                  <a:pt x="86" y="50"/>
                  <a:pt x="86" y="50"/>
                  <a:pt x="86" y="50"/>
                </a:cubicBezTo>
                <a:cubicBezTo>
                  <a:pt x="85" y="50"/>
                  <a:pt x="85" y="49"/>
                  <a:pt x="84" y="49"/>
                </a:cubicBezTo>
                <a:cubicBezTo>
                  <a:pt x="84" y="49"/>
                  <a:pt x="83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5" y="48"/>
                  <a:pt x="87" y="46"/>
                  <a:pt x="87" y="44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2"/>
                  <a:pt x="84" y="0"/>
                  <a:pt x="8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2"/>
                  <a:pt x="17" y="5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6"/>
                  <a:pt x="19" y="48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9"/>
                  <a:pt x="20" y="49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0"/>
                  <a:pt x="18" y="50"/>
                  <a:pt x="17" y="51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8"/>
                </a:cubicBezTo>
                <a:cubicBezTo>
                  <a:pt x="0" y="79"/>
                  <a:pt x="0" y="80"/>
                  <a:pt x="0" y="80"/>
                </a:cubicBezTo>
                <a:cubicBezTo>
                  <a:pt x="1" y="81"/>
                  <a:pt x="1" y="81"/>
                  <a:pt x="2" y="81"/>
                </a:cubicBezTo>
                <a:cubicBezTo>
                  <a:pt x="3" y="81"/>
                  <a:pt x="4" y="82"/>
                  <a:pt x="5" y="82"/>
                </a:cubicBezTo>
                <a:cubicBezTo>
                  <a:pt x="99" y="82"/>
                  <a:pt x="99" y="82"/>
                  <a:pt x="99" y="82"/>
                </a:cubicBezTo>
                <a:cubicBezTo>
                  <a:pt x="101" y="82"/>
                  <a:pt x="101" y="81"/>
                  <a:pt x="102" y="81"/>
                </a:cubicBezTo>
                <a:cubicBezTo>
                  <a:pt x="103" y="81"/>
                  <a:pt x="104" y="81"/>
                  <a:pt x="104" y="80"/>
                </a:cubicBezTo>
                <a:cubicBezTo>
                  <a:pt x="104" y="80"/>
                  <a:pt x="104" y="79"/>
                  <a:pt x="104" y="78"/>
                </a:cubicBezTo>
                <a:cubicBezTo>
                  <a:pt x="104" y="78"/>
                  <a:pt x="104" y="77"/>
                  <a:pt x="104" y="76"/>
                </a:cubicBezTo>
                <a:close/>
                <a:moveTo>
                  <a:pt x="86" y="60"/>
                </a:moveTo>
                <a:cubicBezTo>
                  <a:pt x="86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2"/>
                  <a:pt x="87" y="62"/>
                </a:cubicBezTo>
                <a:cubicBezTo>
                  <a:pt x="87" y="62"/>
                  <a:pt x="87" y="62"/>
                  <a:pt x="86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9"/>
                  <a:pt x="80" y="59"/>
                  <a:pt x="80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6" y="60"/>
                </a:cubicBezTo>
                <a:close/>
                <a:moveTo>
                  <a:pt x="85" y="57"/>
                </a:moveTo>
                <a:cubicBezTo>
                  <a:pt x="85" y="57"/>
                  <a:pt x="85" y="57"/>
                  <a:pt x="85" y="57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80" y="56"/>
                  <a:pt x="80" y="56"/>
                  <a:pt x="8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lose/>
                <a:moveTo>
                  <a:pt x="83" y="54"/>
                </a:moveTo>
                <a:cubicBezTo>
                  <a:pt x="84" y="54"/>
                  <a:pt x="84" y="54"/>
                  <a:pt x="84" y="55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3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9" y="54"/>
                  <a:pt x="79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lose/>
                <a:moveTo>
                  <a:pt x="52" y="52"/>
                </a:moveTo>
                <a:cubicBezTo>
                  <a:pt x="52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3"/>
                </a:cubicBezTo>
                <a:cubicBezTo>
                  <a:pt x="53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lose/>
                <a:moveTo>
                  <a:pt x="52" y="51"/>
                </a:move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52" y="54"/>
                </a:moveTo>
                <a:cubicBezTo>
                  <a:pt x="52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5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lose/>
                <a:moveTo>
                  <a:pt x="52" y="57"/>
                </a:moveTo>
                <a:cubicBezTo>
                  <a:pt x="52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6"/>
                  <a:pt x="53" y="56"/>
                  <a:pt x="53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8" y="56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8"/>
                  <a:pt x="53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lose/>
                <a:moveTo>
                  <a:pt x="77" y="51"/>
                </a:moveTo>
                <a:cubicBezTo>
                  <a:pt x="77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lose/>
                <a:moveTo>
                  <a:pt x="77" y="54"/>
                </a:moveTo>
                <a:cubicBezTo>
                  <a:pt x="77" y="54"/>
                  <a:pt x="77" y="54"/>
                  <a:pt x="77" y="54"/>
                </a:cubicBezTo>
                <a:cubicBezTo>
                  <a:pt x="77" y="54"/>
                  <a:pt x="77" y="54"/>
                  <a:pt x="77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7" y="54"/>
                  <a:pt x="77" y="54"/>
                  <a:pt x="77" y="54"/>
                </a:cubicBezTo>
                <a:close/>
                <a:moveTo>
                  <a:pt x="76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6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2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lose/>
                <a:moveTo>
                  <a:pt x="71" y="56"/>
                </a:move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0" y="56"/>
                  <a:pt x="70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5"/>
                </a:cubicBezTo>
                <a:lnTo>
                  <a:pt x="71" y="56"/>
                </a:lnTo>
                <a:close/>
                <a:moveTo>
                  <a:pt x="76" y="51"/>
                </a:moveTo>
                <a:cubicBezTo>
                  <a:pt x="76" y="51"/>
                  <a:pt x="76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0"/>
                  <a:pt x="71" y="50"/>
                  <a:pt x="71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70" y="52"/>
                </a:move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5" y="54"/>
                  <a:pt x="65" y="54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lose/>
                <a:moveTo>
                  <a:pt x="70" y="51"/>
                </a:move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lose/>
                <a:moveTo>
                  <a:pt x="64" y="53"/>
                </a:move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lnTo>
                  <a:pt x="64" y="53"/>
                </a:lnTo>
                <a:close/>
                <a:moveTo>
                  <a:pt x="64" y="51"/>
                </a:moveTo>
                <a:cubicBezTo>
                  <a:pt x="64" y="51"/>
                  <a:pt x="64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62" y="50"/>
                  <a:pt x="62" y="50"/>
                  <a:pt x="62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lose/>
                <a:moveTo>
                  <a:pt x="52" y="60"/>
                </a:move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4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8" y="61"/>
                </a:cubicBezTo>
                <a:cubicBezTo>
                  <a:pt x="58" y="61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1"/>
                  <a:pt x="53" y="61"/>
                </a:cubicBezTo>
                <a:cubicBezTo>
                  <a:pt x="53" y="61"/>
                  <a:pt x="53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59" y="55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60" y="54"/>
                  <a:pt x="60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lnTo>
                  <a:pt x="59" y="55"/>
                </a:lnTo>
                <a:close/>
                <a:moveTo>
                  <a:pt x="59" y="57"/>
                </a:move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60" y="57"/>
                  <a:pt x="60" y="57"/>
                </a:cubicBezTo>
                <a:cubicBezTo>
                  <a:pt x="60" y="56"/>
                  <a:pt x="60" y="56"/>
                  <a:pt x="60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4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4" y="59"/>
                  <a:pt x="64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lose/>
                <a:moveTo>
                  <a:pt x="59" y="60"/>
                </a:moveTo>
                <a:cubicBezTo>
                  <a:pt x="59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0" y="62"/>
                  <a:pt x="60" y="62"/>
                </a:cubicBezTo>
                <a:cubicBezTo>
                  <a:pt x="60" y="62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lose/>
                <a:moveTo>
                  <a:pt x="66" y="57"/>
                </a:move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6"/>
                  <a:pt x="67" y="56"/>
                  <a:pt x="67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56"/>
                  <a:pt x="71" y="56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6" y="59"/>
                  <a:pt x="66" y="59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8"/>
                  <a:pt x="66" y="58"/>
                </a:cubicBezTo>
                <a:lnTo>
                  <a:pt x="66" y="57"/>
                </a:lnTo>
                <a:close/>
                <a:moveTo>
                  <a:pt x="66" y="60"/>
                </a:moveTo>
                <a:cubicBezTo>
                  <a:pt x="66" y="59"/>
                  <a:pt x="66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2"/>
                  <a:pt x="73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2"/>
                  <a:pt x="68" y="62"/>
                  <a:pt x="67" y="62"/>
                </a:cubicBezTo>
                <a:cubicBezTo>
                  <a:pt x="67" y="62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73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9"/>
                </a:cubicBezTo>
                <a:cubicBezTo>
                  <a:pt x="79" y="59"/>
                  <a:pt x="79" y="59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8"/>
                  <a:pt x="73" y="58"/>
                  <a:pt x="73" y="58"/>
                </a:cubicBezTo>
                <a:close/>
                <a:moveTo>
                  <a:pt x="82" y="52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3"/>
                </a:cubicBezTo>
                <a:cubicBezTo>
                  <a:pt x="78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8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lose/>
                <a:moveTo>
                  <a:pt x="19" y="43"/>
                </a:moveTo>
                <a:cubicBezTo>
                  <a:pt x="19" y="6"/>
                  <a:pt x="19" y="6"/>
                  <a:pt x="19" y="6"/>
                </a:cubicBezTo>
                <a:cubicBezTo>
                  <a:pt x="19" y="4"/>
                  <a:pt x="22" y="1"/>
                  <a:pt x="25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1"/>
                  <a:pt x="85" y="4"/>
                  <a:pt x="85" y="6"/>
                </a:cubicBezTo>
                <a:cubicBezTo>
                  <a:pt x="85" y="43"/>
                  <a:pt x="85" y="43"/>
                  <a:pt x="85" y="43"/>
                </a:cubicBezTo>
                <a:cubicBezTo>
                  <a:pt x="85" y="45"/>
                  <a:pt x="82" y="48"/>
                  <a:pt x="80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2" y="48"/>
                  <a:pt x="19" y="45"/>
                  <a:pt x="19" y="43"/>
                </a:cubicBezTo>
                <a:close/>
                <a:moveTo>
                  <a:pt x="40" y="52"/>
                </a:move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0" y="54"/>
                </a:cubicBezTo>
                <a:cubicBezTo>
                  <a:pt x="40" y="54"/>
                  <a:pt x="40" y="54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40" y="51"/>
                </a:move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lose/>
                <a:moveTo>
                  <a:pt x="40" y="51"/>
                </a:move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lnTo>
                  <a:pt x="40" y="51"/>
                </a:lnTo>
                <a:close/>
                <a:moveTo>
                  <a:pt x="35" y="52"/>
                </a:moveTo>
                <a:cubicBezTo>
                  <a:pt x="35" y="52"/>
                  <a:pt x="35" y="52"/>
                  <a:pt x="35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5" y="52"/>
                  <a:pt x="35" y="52"/>
                </a:cubicBezTo>
                <a:close/>
                <a:moveTo>
                  <a:pt x="39" y="55"/>
                </a:move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5"/>
                </a:cubicBezTo>
                <a:close/>
                <a:moveTo>
                  <a:pt x="34" y="51"/>
                </a:move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lnTo>
                  <a:pt x="34" y="51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3"/>
                </a:cubicBezTo>
                <a:cubicBezTo>
                  <a:pt x="28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9" y="52"/>
                  <a:pt x="29" y="52"/>
                </a:cubicBezTo>
                <a:close/>
                <a:moveTo>
                  <a:pt x="28" y="50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lose/>
                <a:moveTo>
                  <a:pt x="28" y="54"/>
                </a:moveTo>
                <a:cubicBezTo>
                  <a:pt x="28" y="54"/>
                  <a:pt x="28" y="54"/>
                  <a:pt x="28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3" y="54"/>
                  <a:pt x="33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8" y="54"/>
                  <a:pt x="28" y="54"/>
                </a:cubicBezTo>
                <a:close/>
                <a:moveTo>
                  <a:pt x="27" y="57"/>
                </a:moveTo>
                <a:cubicBezTo>
                  <a:pt x="27" y="56"/>
                  <a:pt x="27" y="56"/>
                  <a:pt x="27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7" y="57"/>
                </a:cubicBezTo>
                <a:close/>
                <a:moveTo>
                  <a:pt x="31" y="60"/>
                </a:moveTo>
                <a:cubicBezTo>
                  <a:pt x="31" y="60"/>
                  <a:pt x="32" y="60"/>
                  <a:pt x="32" y="6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3" y="59"/>
                  <a:pt x="33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1" y="62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lnTo>
                  <a:pt x="31" y="60"/>
                </a:lnTo>
                <a:close/>
                <a:moveTo>
                  <a:pt x="38" y="59"/>
                </a:moveTo>
                <a:cubicBezTo>
                  <a:pt x="38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4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8" y="56"/>
                  <a:pt x="38" y="56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9"/>
                </a:cubicBezTo>
                <a:close/>
                <a:moveTo>
                  <a:pt x="38" y="60"/>
                </a:moveTo>
                <a:cubicBezTo>
                  <a:pt x="38" y="60"/>
                  <a:pt x="38" y="60"/>
                  <a:pt x="39" y="60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2"/>
                  <a:pt x="44" y="62"/>
                </a:cubicBezTo>
                <a:cubicBezTo>
                  <a:pt x="44" y="62"/>
                  <a:pt x="43" y="62"/>
                  <a:pt x="43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lnTo>
                  <a:pt x="38" y="60"/>
                </a:lnTo>
                <a:close/>
                <a:moveTo>
                  <a:pt x="45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4" y="56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9"/>
                </a:cubicBezTo>
                <a:close/>
                <a:moveTo>
                  <a:pt x="45" y="56"/>
                </a:moveTo>
                <a:cubicBezTo>
                  <a:pt x="45" y="56"/>
                  <a:pt x="45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1" y="54"/>
                  <a:pt x="4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lose/>
                <a:moveTo>
                  <a:pt x="45" y="60"/>
                </a:moveTo>
                <a:cubicBezTo>
                  <a:pt x="45" y="60"/>
                  <a:pt x="45" y="60"/>
                  <a:pt x="46" y="60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7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1" y="61"/>
                  <a:pt x="51" y="61"/>
                </a:cubicBezTo>
                <a:cubicBezTo>
                  <a:pt x="51" y="61"/>
                  <a:pt x="51" y="62"/>
                  <a:pt x="51" y="62"/>
                </a:cubicBezTo>
                <a:cubicBezTo>
                  <a:pt x="51" y="62"/>
                  <a:pt x="51" y="62"/>
                  <a:pt x="5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lnTo>
                  <a:pt x="45" y="60"/>
                </a:lnTo>
                <a:close/>
                <a:moveTo>
                  <a:pt x="52" y="58"/>
                </a:moveTo>
                <a:cubicBezTo>
                  <a:pt x="52" y="58"/>
                  <a:pt x="51" y="58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6"/>
                  <a:pt x="47" y="56"/>
                  <a:pt x="47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lose/>
                <a:moveTo>
                  <a:pt x="52" y="56"/>
                </a:moveTo>
                <a:cubicBezTo>
                  <a:pt x="52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5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53"/>
                </a:moveTo>
                <a:cubicBezTo>
                  <a:pt x="52" y="53"/>
                  <a:pt x="52" y="53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6" y="54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lose/>
                <a:moveTo>
                  <a:pt x="52" y="51"/>
                </a:moveTo>
                <a:cubicBezTo>
                  <a:pt x="52" y="51"/>
                  <a:pt x="52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21" y="53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6" y="53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4"/>
                  <a:pt x="21" y="54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lose/>
                <a:moveTo>
                  <a:pt x="20" y="56"/>
                </a:moveTo>
                <a:cubicBezTo>
                  <a:pt x="20" y="55"/>
                  <a:pt x="20" y="55"/>
                  <a:pt x="20" y="55"/>
                </a:cubicBezTo>
                <a:cubicBezTo>
                  <a:pt x="20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5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4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lose/>
                <a:moveTo>
                  <a:pt x="18" y="58"/>
                </a:move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6"/>
                  <a:pt x="20" y="56"/>
                  <a:pt x="20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8" y="59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17" y="61"/>
                </a:moveTo>
                <a:cubicBezTo>
                  <a:pt x="17" y="60"/>
                  <a:pt x="17" y="60"/>
                  <a:pt x="17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4" y="59"/>
                  <a:pt x="24" y="59"/>
                </a:cubicBezTo>
                <a:cubicBezTo>
                  <a:pt x="24" y="59"/>
                  <a:pt x="24" y="59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1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lose/>
                <a:moveTo>
                  <a:pt x="22" y="63"/>
                </a:move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1" y="64"/>
                </a:cubicBezTo>
                <a:cubicBezTo>
                  <a:pt x="21" y="64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0" y="65"/>
                  <a:pt x="20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3"/>
                </a:cubicBezTo>
                <a:cubicBezTo>
                  <a:pt x="22" y="63"/>
                  <a:pt x="22" y="63"/>
                  <a:pt x="22" y="63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9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5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0" y="63"/>
                </a:cubicBezTo>
                <a:cubicBezTo>
                  <a:pt x="30" y="63"/>
                  <a:pt x="30" y="63"/>
                  <a:pt x="30" y="63"/>
                </a:cubicBezTo>
                <a:lnTo>
                  <a:pt x="29" y="64"/>
                </a:lnTo>
                <a:close/>
                <a:moveTo>
                  <a:pt x="29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4" y="62"/>
                  <a:pt x="24" y="62"/>
                </a:cubicBezTo>
                <a:cubicBezTo>
                  <a:pt x="24" y="62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59"/>
                </a:cubicBezTo>
                <a:cubicBezTo>
                  <a:pt x="31" y="59"/>
                  <a:pt x="31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29" y="62"/>
                </a:cubicBezTo>
                <a:close/>
                <a:moveTo>
                  <a:pt x="52" y="77"/>
                </a:moveTo>
                <a:cubicBezTo>
                  <a:pt x="51" y="77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3" y="78"/>
                  <a:pt x="43" y="78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lose/>
                <a:moveTo>
                  <a:pt x="61" y="77"/>
                </a:moveTo>
                <a:cubicBezTo>
                  <a:pt x="61" y="77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4" y="77"/>
                  <a:pt x="54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lose/>
                <a:moveTo>
                  <a:pt x="63" y="75"/>
                </a:moveTo>
                <a:cubicBezTo>
                  <a:pt x="63" y="75"/>
                  <a:pt x="62" y="75"/>
                  <a:pt x="62" y="75"/>
                </a:cubicBezTo>
                <a:cubicBezTo>
                  <a:pt x="62" y="76"/>
                  <a:pt x="62" y="76"/>
                  <a:pt x="62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2" y="76"/>
                  <a:pt x="42" y="75"/>
                </a:cubicBezTo>
                <a:cubicBezTo>
                  <a:pt x="42" y="75"/>
                  <a:pt x="41" y="75"/>
                  <a:pt x="41" y="75"/>
                </a:cubicBezTo>
                <a:cubicBezTo>
                  <a:pt x="41" y="75"/>
                  <a:pt x="41" y="75"/>
                  <a:pt x="41" y="74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3" y="67"/>
                  <a:pt x="43" y="67"/>
                </a:cubicBezTo>
                <a:cubicBezTo>
                  <a:pt x="43" y="67"/>
                  <a:pt x="43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7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3" y="75"/>
                  <a:pt x="63" y="75"/>
                </a:cubicBezTo>
                <a:close/>
                <a:moveTo>
                  <a:pt x="74" y="64"/>
                </a:moveTo>
                <a:cubicBezTo>
                  <a:pt x="74" y="64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1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4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1" y="63"/>
                  <a:pt x="31" y="63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2" y="62"/>
                  <a:pt x="3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3" y="62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2"/>
                  <a:pt x="73" y="62"/>
                  <a:pt x="7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9"/>
                  <a:pt x="73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79" y="59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2"/>
                  <a:pt x="80" y="62"/>
                </a:cubicBezTo>
                <a:cubicBezTo>
                  <a:pt x="80" y="62"/>
                  <a:pt x="79" y="62"/>
                  <a:pt x="79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lose/>
                <a:moveTo>
                  <a:pt x="81" y="65"/>
                </a:moveTo>
                <a:cubicBezTo>
                  <a:pt x="81" y="65"/>
                  <a:pt x="81" y="65"/>
                  <a:pt x="81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5" y="65"/>
                </a:cubicBezTo>
                <a:cubicBezTo>
                  <a:pt x="75" y="65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1" y="62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5"/>
                  <a:pt x="81" y="65"/>
                </a:cubicBezTo>
                <a:close/>
                <a:moveTo>
                  <a:pt x="89" y="65"/>
                </a:move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8" y="65"/>
                  <a:pt x="88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4"/>
                  <a:pt x="83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3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8" y="62"/>
                  <a:pt x="88" y="62"/>
                </a:cubicBezTo>
                <a:cubicBezTo>
                  <a:pt x="88" y="62"/>
                  <a:pt x="88" y="62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5"/>
                  <a:pt x="89" y="65"/>
                </a:cubicBezTo>
                <a:close/>
                <a:moveTo>
                  <a:pt x="80" y="46"/>
                </a:moveTo>
                <a:cubicBezTo>
                  <a:pt x="82" y="46"/>
                  <a:pt x="83" y="45"/>
                  <a:pt x="83" y="43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4"/>
                  <a:pt x="82" y="3"/>
                  <a:pt x="80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2" y="3"/>
                  <a:pt x="21" y="4"/>
                  <a:pt x="21" y="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5"/>
                  <a:pt x="22" y="46"/>
                  <a:pt x="25" y="46"/>
                </a:cubicBezTo>
                <a:lnTo>
                  <a:pt x="80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TextBox 24"/>
          <p:cNvSpPr txBox="1"/>
          <p:nvPr/>
        </p:nvSpPr>
        <p:spPr>
          <a:xfrm>
            <a:off x="8591550" y="3657600"/>
            <a:ext cx="1703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/>
      <p:bldP spid="50" grpId="0"/>
      <p:bldP spid="20" grpId="0" animBg="1"/>
      <p:bldP spid="9" grpId="0"/>
      <p:bldP spid="9" grpId="1"/>
      <p:bldP spid="163" grpId="0"/>
      <p:bldP spid="163" grpId="1"/>
      <p:bldP spid="5" grpId="0" animBg="1"/>
      <p:bldP spid="12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/>
          <p:cNvSpPr/>
          <p:nvPr/>
        </p:nvSpPr>
        <p:spPr>
          <a:xfrm>
            <a:off x="4024194" y="2381499"/>
            <a:ext cx="1601006" cy="1601006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898587" y="2381499"/>
            <a:ext cx="1601006" cy="1601006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61390" y="2381499"/>
            <a:ext cx="1601006" cy="1601006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586998" y="2381499"/>
            <a:ext cx="1601006" cy="1601006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248702" y="3852498"/>
            <a:ext cx="277600" cy="2775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685898" y="3843707"/>
            <a:ext cx="277600" cy="2775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597568" y="3852609"/>
            <a:ext cx="277600" cy="2775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123663" y="3843707"/>
            <a:ext cx="277600" cy="2775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1366520" y="4229735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选题的背景及意义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1905" y="4680585"/>
            <a:ext cx="223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04285" y="4229735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研究的过程及方法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9670" y="4680585"/>
            <a:ext cx="223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42050" y="4229735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作品的展示及应用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7435" y="4680585"/>
            <a:ext cx="223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16010" y="4229735"/>
            <a:ext cx="204216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  <a:endParaRPr lang="zh-CN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21395" y="4680585"/>
            <a:ext cx="223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10" name="矩形 9"/>
          <p:cNvSpPr/>
          <p:nvPr/>
        </p:nvSpPr>
        <p:spPr>
          <a:xfrm>
            <a:off x="5261611" y="334010"/>
            <a:ext cx="166941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目录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/Content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72025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993265" y="2840990"/>
            <a:ext cx="788670" cy="681990"/>
            <a:chOff x="1453" y="1821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21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20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4496435" y="2840990"/>
            <a:ext cx="657860" cy="65532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902450" y="2924175"/>
            <a:ext cx="721360" cy="514350"/>
            <a:chOff x="7479" y="4739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888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39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44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24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24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24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9384665" y="2872105"/>
            <a:ext cx="704850" cy="678180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" grpId="0" animBg="1"/>
      <p:bldP spid="13" grpId="0" animBg="1"/>
      <p:bldP spid="25" grpId="0" animBg="1"/>
      <p:bldP spid="31" grpId="0" animBg="1"/>
      <p:bldP spid="32" grpId="0" animBg="1"/>
      <p:bldP spid="34" grpId="0" animBg="1"/>
      <p:bldP spid="2" grpId="0" animBg="1"/>
      <p:bldP spid="88" grpId="0"/>
      <p:bldP spid="11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363" grpId="0" animBg="1"/>
      <p:bldP spid="4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161782" y="2120896"/>
            <a:ext cx="1868470" cy="1868470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8" name="椭圆 7"/>
          <p:cNvSpPr/>
          <p:nvPr/>
        </p:nvSpPr>
        <p:spPr>
          <a:xfrm>
            <a:off x="5348068" y="2307182"/>
            <a:ext cx="1495897" cy="1495897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49" name="矩形 48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作品的展示及应用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4" name="矩形 3"/>
          <p:cNvSpPr/>
          <p:nvPr/>
        </p:nvSpPr>
        <p:spPr>
          <a:xfrm>
            <a:off x="-17780" y="5774055"/>
            <a:ext cx="12229465" cy="78740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4"/>
          <p:cNvSpPr txBox="1"/>
          <p:nvPr/>
        </p:nvSpPr>
        <p:spPr>
          <a:xfrm>
            <a:off x="5293172" y="3989356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年度毕业答辩总结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842645" y="4295775"/>
            <a:ext cx="10506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9" grpId="0"/>
      <p:bldP spid="50" grpId="0"/>
      <p:bldP spid="4" grpId="0" animBg="1"/>
      <p:bldP spid="3" grpId="0"/>
      <p:bldP spid="3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 userDrawn="1"/>
        </p:nvSpPr>
        <p:spPr>
          <a:xfrm>
            <a:off x="5074866" y="4221890"/>
            <a:ext cx="27871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答辩人：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xiazaii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7862228" y="4221890"/>
            <a:ext cx="27871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019040" y="2976245"/>
            <a:ext cx="57537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感谢大家的聆听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033645" y="2089150"/>
            <a:ext cx="20154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202X</a:t>
            </a:r>
          </a:p>
        </p:txBody>
      </p:sp>
      <p:sp>
        <p:nvSpPr>
          <p:cNvPr id="15" name="文本框 15"/>
          <p:cNvSpPr txBox="1"/>
          <p:nvPr userDrawn="1"/>
        </p:nvSpPr>
        <p:spPr>
          <a:xfrm>
            <a:off x="5074920" y="3619500"/>
            <a:ext cx="5697220" cy="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9EFF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china style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 Don't aim for success if you want it.</a:t>
            </a: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0000">
            <a:off x="7100570" y="1129030"/>
            <a:ext cx="977900" cy="175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3585457" y="3167957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选题的背景及意义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8480" y="2153492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54040" y="5234940"/>
            <a:ext cx="8832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5"/>
          <p:cNvSpPr txBox="1"/>
          <p:nvPr/>
        </p:nvSpPr>
        <p:spPr>
          <a:xfrm>
            <a:off x="3083560" y="3689985"/>
            <a:ext cx="602424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chinese style blue pattern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89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0000">
            <a:off x="6865620" y="1605280"/>
            <a:ext cx="977900" cy="1753235"/>
          </a:xfrm>
          <a:prstGeom prst="rect">
            <a:avLst/>
          </a:prstGeom>
        </p:spPr>
      </p:pic>
      <p:pic>
        <p:nvPicPr>
          <p:cNvPr id="2" name="图片 1" descr="6d6f167c784274e5c1d7be05e8991d50"/>
          <p:cNvPicPr/>
          <p:nvPr/>
        </p:nvPicPr>
        <p:blipFill>
          <a:blip r:embed="rId2"/>
          <a:stretch>
            <a:fillRect/>
          </a:stretch>
        </p:blipFill>
        <p:spPr>
          <a:xfrm rot="5940000" flipV="1">
            <a:off x="4306336" y="1671249"/>
            <a:ext cx="977900" cy="175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79705" y="2414970"/>
            <a:ext cx="688708" cy="688708"/>
          </a:xfrm>
          <a:prstGeom prst="ellipse">
            <a:avLst/>
          </a:prstGeom>
          <a:solidFill>
            <a:srgbClr val="60C1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735" dirty="0">
              <a:solidFill>
                <a:srgbClr val="4532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79830" y="3254375"/>
            <a:ext cx="9989820" cy="6985"/>
          </a:xfrm>
          <a:prstGeom prst="line">
            <a:avLst/>
          </a:prstGeom>
          <a:ln w="12700">
            <a:solidFill>
              <a:srgbClr val="60C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-24765" y="5409565"/>
            <a:ext cx="12240895" cy="250190"/>
          </a:xfrm>
          <a:prstGeom prst="rect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1955165" y="2575560"/>
            <a:ext cx="1365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选题的背景</a:t>
            </a:r>
            <a:endParaRPr lang="zh-CN" altLang="en-US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100455" y="3286760"/>
            <a:ext cx="1006919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60805" y="2650490"/>
            <a:ext cx="326390" cy="218440"/>
            <a:chOff x="4562" y="3812"/>
            <a:chExt cx="514" cy="344"/>
          </a:xfrm>
          <a:solidFill>
            <a:schemeClr val="bg1"/>
          </a:solidFill>
        </p:grpSpPr>
        <p:sp>
          <p:nvSpPr>
            <p:cNvPr id="412" name="Oval 65"/>
            <p:cNvSpPr>
              <a:spLocks noChangeArrowheads="1"/>
            </p:cNvSpPr>
            <p:nvPr/>
          </p:nvSpPr>
          <p:spPr bwMode="auto">
            <a:xfrm>
              <a:off x="4776" y="3941"/>
              <a:ext cx="85" cy="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66"/>
            <p:cNvSpPr>
              <a:spLocks noEditPoints="1"/>
            </p:cNvSpPr>
            <p:nvPr/>
          </p:nvSpPr>
          <p:spPr bwMode="auto">
            <a:xfrm>
              <a:off x="4562" y="3812"/>
              <a:ext cx="514" cy="344"/>
            </a:xfrm>
            <a:custGeom>
              <a:avLst/>
              <a:gdLst>
                <a:gd name="T0" fmla="*/ 72 w 144"/>
                <a:gd name="T1" fmla="*/ 0 h 96"/>
                <a:gd name="T2" fmla="*/ 0 w 144"/>
                <a:gd name="T3" fmla="*/ 48 h 96"/>
                <a:gd name="T4" fmla="*/ 72 w 144"/>
                <a:gd name="T5" fmla="*/ 96 h 96"/>
                <a:gd name="T6" fmla="*/ 144 w 144"/>
                <a:gd name="T7" fmla="*/ 48 h 96"/>
                <a:gd name="T8" fmla="*/ 72 w 144"/>
                <a:gd name="T9" fmla="*/ 0 h 96"/>
                <a:gd name="T10" fmla="*/ 72 w 144"/>
                <a:gd name="T11" fmla="*/ 78 h 96"/>
                <a:gd name="T12" fmla="*/ 42 w 144"/>
                <a:gd name="T13" fmla="*/ 48 h 96"/>
                <a:gd name="T14" fmla="*/ 72 w 144"/>
                <a:gd name="T15" fmla="*/ 18 h 96"/>
                <a:gd name="T16" fmla="*/ 102 w 144"/>
                <a:gd name="T17" fmla="*/ 48 h 96"/>
                <a:gd name="T18" fmla="*/ 72 w 144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96">
                  <a:moveTo>
                    <a:pt x="72" y="0"/>
                  </a:moveTo>
                  <a:cubicBezTo>
                    <a:pt x="32" y="0"/>
                    <a:pt x="0" y="48"/>
                    <a:pt x="0" y="48"/>
                  </a:cubicBezTo>
                  <a:cubicBezTo>
                    <a:pt x="0" y="48"/>
                    <a:pt x="32" y="96"/>
                    <a:pt x="72" y="96"/>
                  </a:cubicBezTo>
                  <a:cubicBezTo>
                    <a:pt x="112" y="96"/>
                    <a:pt x="144" y="48"/>
                    <a:pt x="144" y="48"/>
                  </a:cubicBezTo>
                  <a:cubicBezTo>
                    <a:pt x="144" y="48"/>
                    <a:pt x="112" y="0"/>
                    <a:pt x="72" y="0"/>
                  </a:cubicBezTo>
                  <a:moveTo>
                    <a:pt x="72" y="78"/>
                  </a:moveTo>
                  <a:cubicBezTo>
                    <a:pt x="55" y="78"/>
                    <a:pt x="42" y="65"/>
                    <a:pt x="42" y="48"/>
                  </a:cubicBezTo>
                  <a:cubicBezTo>
                    <a:pt x="42" y="31"/>
                    <a:pt x="55" y="18"/>
                    <a:pt x="72" y="18"/>
                  </a:cubicBezTo>
                  <a:cubicBezTo>
                    <a:pt x="89" y="18"/>
                    <a:pt x="102" y="31"/>
                    <a:pt x="102" y="48"/>
                  </a:cubicBezTo>
                  <a:cubicBezTo>
                    <a:pt x="102" y="65"/>
                    <a:pt x="89" y="78"/>
                    <a:pt x="72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  <p:bldP spid="5" grpId="0"/>
      <p:bldP spid="6" grpId="0"/>
      <p:bldP spid="73" grpId="0"/>
      <p:bldP spid="45" grpId="0"/>
      <p:bldP spid="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011992" y="3918592"/>
            <a:ext cx="4763591" cy="1057"/>
          </a:xfrm>
          <a:prstGeom prst="line">
            <a:avLst/>
          </a:prstGeom>
          <a:ln w="12700">
            <a:solidFill>
              <a:srgbClr val="60C1D2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0"/>
          <p:cNvGrpSpPr/>
          <p:nvPr/>
        </p:nvGrpSpPr>
        <p:grpSpPr>
          <a:xfrm>
            <a:off x="1313179" y="3713283"/>
            <a:ext cx="829312" cy="114301"/>
            <a:chOff x="4529137" y="2774961"/>
            <a:chExt cx="621984" cy="85726"/>
          </a:xfrm>
        </p:grpSpPr>
        <p:cxnSp>
          <p:nvCxnSpPr>
            <p:cNvPr id="11" name="Straight Connector 48"/>
            <p:cNvCxnSpPr>
              <a:stCxn id="12" idx="2"/>
              <a:endCxn id="69" idx="2"/>
            </p:cNvCxnSpPr>
            <p:nvPr/>
          </p:nvCxnSpPr>
          <p:spPr>
            <a:xfrm>
              <a:off x="4529138" y="2817971"/>
              <a:ext cx="621983" cy="476"/>
            </a:xfrm>
            <a:prstGeom prst="line">
              <a:avLst/>
            </a:prstGeom>
            <a:ln w="12700">
              <a:solidFill>
                <a:srgbClr val="60C1D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rgbClr val="60C1D2"/>
            </a:solidFill>
            <a:ln>
              <a:solidFill>
                <a:srgbClr val="60C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1313179" y="2275007"/>
            <a:ext cx="807086" cy="114301"/>
            <a:chOff x="4529137" y="1708160"/>
            <a:chExt cx="605315" cy="85726"/>
          </a:xfrm>
        </p:grpSpPr>
        <p:cxnSp>
          <p:nvCxnSpPr>
            <p:cNvPr id="14" name="Straight Connector 45"/>
            <p:cNvCxnSpPr>
              <a:stCxn id="15" idx="2"/>
              <a:endCxn id="53" idx="2"/>
            </p:cNvCxnSpPr>
            <p:nvPr/>
          </p:nvCxnSpPr>
          <p:spPr>
            <a:xfrm>
              <a:off x="4529138" y="1751171"/>
              <a:ext cx="605314" cy="11430"/>
            </a:xfrm>
            <a:prstGeom prst="line">
              <a:avLst/>
            </a:prstGeom>
            <a:ln w="12700">
              <a:solidFill>
                <a:srgbClr val="60C1D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rgbClr val="60C1D2"/>
            </a:solidFill>
            <a:ln>
              <a:solidFill>
                <a:srgbClr val="60C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6" name="Group 101"/>
          <p:cNvGrpSpPr/>
          <p:nvPr/>
        </p:nvGrpSpPr>
        <p:grpSpPr>
          <a:xfrm>
            <a:off x="1313179" y="5237282"/>
            <a:ext cx="819152" cy="114301"/>
            <a:chOff x="4529137" y="3917960"/>
            <a:chExt cx="614364" cy="85726"/>
          </a:xfrm>
        </p:grpSpPr>
        <p:cxnSp>
          <p:nvCxnSpPr>
            <p:cNvPr id="17" name="Straight Connector 50"/>
            <p:cNvCxnSpPr>
              <a:stCxn id="18" idx="2"/>
              <a:endCxn id="36" idx="2"/>
            </p:cNvCxnSpPr>
            <p:nvPr/>
          </p:nvCxnSpPr>
          <p:spPr>
            <a:xfrm>
              <a:off x="4529138" y="3960971"/>
              <a:ext cx="614363" cy="476"/>
            </a:xfrm>
            <a:prstGeom prst="line">
              <a:avLst/>
            </a:prstGeom>
            <a:ln w="12700">
              <a:solidFill>
                <a:srgbClr val="60C1D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rgbClr val="60C1D2"/>
            </a:solidFill>
            <a:ln>
              <a:solidFill>
                <a:srgbClr val="60C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6" name="Rectangle 27"/>
          <p:cNvSpPr/>
          <p:nvPr/>
        </p:nvSpPr>
        <p:spPr>
          <a:xfrm>
            <a:off x="2132330" y="4871085"/>
            <a:ext cx="848360" cy="848360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Rectangle 16"/>
          <p:cNvSpPr/>
          <p:nvPr/>
        </p:nvSpPr>
        <p:spPr>
          <a:xfrm>
            <a:off x="2120265" y="1923415"/>
            <a:ext cx="848360" cy="848360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3084007" y="222278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4156075" y="2025015"/>
            <a:ext cx="589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3084007" y="3626771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156075" y="3429000"/>
            <a:ext cx="589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84007" y="5141246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4156075" y="4943475"/>
            <a:ext cx="5895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8" name="矩形 7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82" name="Rectangle 16"/>
          <p:cNvSpPr/>
          <p:nvPr/>
        </p:nvSpPr>
        <p:spPr>
          <a:xfrm>
            <a:off x="2132330" y="3327400"/>
            <a:ext cx="848360" cy="848360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341880" y="3610610"/>
            <a:ext cx="433070" cy="306705"/>
            <a:chOff x="7523" y="5710"/>
            <a:chExt cx="558" cy="452"/>
          </a:xfrm>
          <a:solidFill>
            <a:schemeClr val="bg1"/>
          </a:solidFill>
        </p:grpSpPr>
        <p:sp>
          <p:nvSpPr>
            <p:cNvPr id="506" name="Freeform 159"/>
            <p:cNvSpPr/>
            <p:nvPr/>
          </p:nvSpPr>
          <p:spPr bwMode="auto">
            <a:xfrm>
              <a:off x="7523" y="5710"/>
              <a:ext cx="170" cy="453"/>
            </a:xfrm>
            <a:custGeom>
              <a:avLst/>
              <a:gdLst>
                <a:gd name="T0" fmla="*/ 42 w 42"/>
                <a:gd name="T1" fmla="*/ 96 h 112"/>
                <a:gd name="T2" fmla="*/ 0 w 42"/>
                <a:gd name="T3" fmla="*/ 112 h 112"/>
                <a:gd name="T4" fmla="*/ 0 w 42"/>
                <a:gd name="T5" fmla="*/ 16 h 112"/>
                <a:gd name="T6" fmla="*/ 42 w 42"/>
                <a:gd name="T7" fmla="*/ 0 h 112"/>
                <a:gd name="T8" fmla="*/ 42 w 42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2">
                  <a:moveTo>
                    <a:pt x="42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2" y="0"/>
                  </a:lnTo>
                  <a:lnTo>
                    <a:pt x="4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60"/>
            <p:cNvSpPr/>
            <p:nvPr/>
          </p:nvSpPr>
          <p:spPr bwMode="auto">
            <a:xfrm>
              <a:off x="7907" y="5710"/>
              <a:ext cx="174" cy="453"/>
            </a:xfrm>
            <a:custGeom>
              <a:avLst/>
              <a:gdLst>
                <a:gd name="T0" fmla="*/ 43 w 43"/>
                <a:gd name="T1" fmla="*/ 96 h 112"/>
                <a:gd name="T2" fmla="*/ 0 w 43"/>
                <a:gd name="T3" fmla="*/ 112 h 112"/>
                <a:gd name="T4" fmla="*/ 0 w 43"/>
                <a:gd name="T5" fmla="*/ 16 h 112"/>
                <a:gd name="T6" fmla="*/ 43 w 43"/>
                <a:gd name="T7" fmla="*/ 0 h 112"/>
                <a:gd name="T8" fmla="*/ 43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43" y="96"/>
                  </a:moveTo>
                  <a:lnTo>
                    <a:pt x="0" y="112"/>
                  </a:lnTo>
                  <a:lnTo>
                    <a:pt x="0" y="16"/>
                  </a:lnTo>
                  <a:lnTo>
                    <a:pt x="43" y="0"/>
                  </a:lnTo>
                  <a:lnTo>
                    <a:pt x="4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61"/>
            <p:cNvSpPr/>
            <p:nvPr/>
          </p:nvSpPr>
          <p:spPr bwMode="auto">
            <a:xfrm>
              <a:off x="7713" y="5710"/>
              <a:ext cx="174" cy="453"/>
            </a:xfrm>
            <a:custGeom>
              <a:avLst/>
              <a:gdLst>
                <a:gd name="T0" fmla="*/ 0 w 43"/>
                <a:gd name="T1" fmla="*/ 96 h 112"/>
                <a:gd name="T2" fmla="*/ 43 w 43"/>
                <a:gd name="T3" fmla="*/ 112 h 112"/>
                <a:gd name="T4" fmla="*/ 43 w 43"/>
                <a:gd name="T5" fmla="*/ 16 h 112"/>
                <a:gd name="T6" fmla="*/ 0 w 43"/>
                <a:gd name="T7" fmla="*/ 0 h 112"/>
                <a:gd name="T8" fmla="*/ 0 w 43"/>
                <a:gd name="T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2">
                  <a:moveTo>
                    <a:pt x="0" y="96"/>
                  </a:moveTo>
                  <a:lnTo>
                    <a:pt x="43" y="112"/>
                  </a:lnTo>
                  <a:lnTo>
                    <a:pt x="43" y="16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383790" y="5082540"/>
            <a:ext cx="320040" cy="485140"/>
            <a:chOff x="9619" y="3763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192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07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52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63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1" name="Freeform 383"/>
          <p:cNvSpPr/>
          <p:nvPr/>
        </p:nvSpPr>
        <p:spPr bwMode="auto">
          <a:xfrm>
            <a:off x="2304415" y="2135505"/>
            <a:ext cx="480060" cy="393700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" grpId="0" animBg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75" grpId="0"/>
      <p:bldP spid="82" grpId="0" animBg="1"/>
      <p:bldP spid="3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056120" y="2000250"/>
            <a:ext cx="3712845" cy="3757295"/>
            <a:chOff x="10615" y="2828"/>
            <a:chExt cx="6675" cy="6788"/>
          </a:xfrm>
        </p:grpSpPr>
        <p:sp>
          <p:nvSpPr>
            <p:cNvPr id="33" name="Freeform 22"/>
            <p:cNvSpPr/>
            <p:nvPr/>
          </p:nvSpPr>
          <p:spPr bwMode="auto">
            <a:xfrm>
              <a:off x="13908" y="2828"/>
              <a:ext cx="1458" cy="1141"/>
            </a:xfrm>
            <a:custGeom>
              <a:avLst/>
              <a:gdLst>
                <a:gd name="T0" fmla="*/ 61 w 518"/>
                <a:gd name="T1" fmla="*/ 371 h 406"/>
                <a:gd name="T2" fmla="*/ 344 w 518"/>
                <a:gd name="T3" fmla="*/ 262 h 406"/>
                <a:gd name="T4" fmla="*/ 518 w 518"/>
                <a:gd name="T5" fmla="*/ 7 h 406"/>
                <a:gd name="T6" fmla="*/ 52 w 518"/>
                <a:gd name="T7" fmla="*/ 170 h 406"/>
                <a:gd name="T8" fmla="*/ 40 w 518"/>
                <a:gd name="T9" fmla="*/ 354 h 406"/>
                <a:gd name="T10" fmla="*/ 410 w 518"/>
                <a:gd name="T11" fmla="*/ 52 h 406"/>
                <a:gd name="T12" fmla="*/ 61 w 518"/>
                <a:gd name="T13" fmla="*/ 3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8" h="406">
                  <a:moveTo>
                    <a:pt x="61" y="371"/>
                  </a:moveTo>
                  <a:cubicBezTo>
                    <a:pt x="183" y="406"/>
                    <a:pt x="299" y="379"/>
                    <a:pt x="344" y="262"/>
                  </a:cubicBezTo>
                  <a:cubicBezTo>
                    <a:pt x="392" y="143"/>
                    <a:pt x="434" y="58"/>
                    <a:pt x="518" y="7"/>
                  </a:cubicBezTo>
                  <a:cubicBezTo>
                    <a:pt x="331" y="0"/>
                    <a:pt x="159" y="28"/>
                    <a:pt x="52" y="170"/>
                  </a:cubicBezTo>
                  <a:cubicBezTo>
                    <a:pt x="0" y="241"/>
                    <a:pt x="6" y="303"/>
                    <a:pt x="40" y="354"/>
                  </a:cubicBezTo>
                  <a:cubicBezTo>
                    <a:pt x="128" y="217"/>
                    <a:pt x="262" y="119"/>
                    <a:pt x="410" y="52"/>
                  </a:cubicBezTo>
                  <a:cubicBezTo>
                    <a:pt x="240" y="142"/>
                    <a:pt x="138" y="244"/>
                    <a:pt x="61" y="371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12164" y="3137"/>
              <a:ext cx="1238" cy="914"/>
            </a:xfrm>
            <a:custGeom>
              <a:avLst/>
              <a:gdLst>
                <a:gd name="T0" fmla="*/ 404 w 441"/>
                <a:gd name="T1" fmla="*/ 263 h 325"/>
                <a:gd name="T2" fmla="*/ 164 w 441"/>
                <a:gd name="T3" fmla="*/ 220 h 325"/>
                <a:gd name="T4" fmla="*/ 0 w 441"/>
                <a:gd name="T5" fmla="*/ 29 h 325"/>
                <a:gd name="T6" fmla="*/ 338 w 441"/>
                <a:gd name="T7" fmla="*/ 79 h 325"/>
                <a:gd name="T8" fmla="*/ 415 w 441"/>
                <a:gd name="T9" fmla="*/ 244 h 325"/>
                <a:gd name="T10" fmla="*/ 109 w 441"/>
                <a:gd name="T11" fmla="*/ 53 h 325"/>
                <a:gd name="T12" fmla="*/ 404 w 441"/>
                <a:gd name="T13" fmla="*/ 26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325">
                  <a:moveTo>
                    <a:pt x="404" y="263"/>
                  </a:moveTo>
                  <a:cubicBezTo>
                    <a:pt x="322" y="325"/>
                    <a:pt x="221" y="320"/>
                    <a:pt x="164" y="220"/>
                  </a:cubicBezTo>
                  <a:cubicBezTo>
                    <a:pt x="123" y="144"/>
                    <a:pt x="82" y="76"/>
                    <a:pt x="0" y="29"/>
                  </a:cubicBezTo>
                  <a:cubicBezTo>
                    <a:pt x="126" y="0"/>
                    <a:pt x="241" y="8"/>
                    <a:pt x="338" y="79"/>
                  </a:cubicBezTo>
                  <a:cubicBezTo>
                    <a:pt x="338" y="79"/>
                    <a:pt x="441" y="140"/>
                    <a:pt x="415" y="244"/>
                  </a:cubicBezTo>
                  <a:cubicBezTo>
                    <a:pt x="334" y="154"/>
                    <a:pt x="226" y="93"/>
                    <a:pt x="109" y="53"/>
                  </a:cubicBezTo>
                  <a:cubicBezTo>
                    <a:pt x="244" y="109"/>
                    <a:pt x="334" y="176"/>
                    <a:pt x="404" y="263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11729" y="3670"/>
              <a:ext cx="4404" cy="5946"/>
            </a:xfrm>
            <a:custGeom>
              <a:avLst/>
              <a:gdLst>
                <a:gd name="T0" fmla="*/ 1317 w 1567"/>
                <a:gd name="T1" fmla="*/ 1087 h 2116"/>
                <a:gd name="T2" fmla="*/ 1512 w 1567"/>
                <a:gd name="T3" fmla="*/ 862 h 2116"/>
                <a:gd name="T4" fmla="*/ 1211 w 1567"/>
                <a:gd name="T5" fmla="*/ 1050 h 2116"/>
                <a:gd name="T6" fmla="*/ 1029 w 1567"/>
                <a:gd name="T7" fmla="*/ 1123 h 2116"/>
                <a:gd name="T8" fmla="*/ 1064 w 1567"/>
                <a:gd name="T9" fmla="*/ 1044 h 2116"/>
                <a:gd name="T10" fmla="*/ 1111 w 1567"/>
                <a:gd name="T11" fmla="*/ 909 h 2116"/>
                <a:gd name="T12" fmla="*/ 1567 w 1567"/>
                <a:gd name="T13" fmla="*/ 524 h 2116"/>
                <a:gd name="T14" fmla="*/ 1131 w 1567"/>
                <a:gd name="T15" fmla="*/ 761 h 2116"/>
                <a:gd name="T16" fmla="*/ 1114 w 1567"/>
                <a:gd name="T17" fmla="*/ 579 h 2116"/>
                <a:gd name="T18" fmla="*/ 1284 w 1567"/>
                <a:gd name="T19" fmla="*/ 266 h 2116"/>
                <a:gd name="T20" fmla="*/ 1087 w 1567"/>
                <a:gd name="T21" fmla="*/ 490 h 2116"/>
                <a:gd name="T22" fmla="*/ 987 w 1567"/>
                <a:gd name="T23" fmla="*/ 310 h 2116"/>
                <a:gd name="T24" fmla="*/ 1017 w 1567"/>
                <a:gd name="T25" fmla="*/ 937 h 2116"/>
                <a:gd name="T26" fmla="*/ 795 w 1567"/>
                <a:gd name="T27" fmla="*/ 509 h 2116"/>
                <a:gd name="T28" fmla="*/ 899 w 1567"/>
                <a:gd name="T29" fmla="*/ 1168 h 2116"/>
                <a:gd name="T30" fmla="*/ 820 w 1567"/>
                <a:gd name="T31" fmla="*/ 1358 h 2116"/>
                <a:gd name="T32" fmla="*/ 644 w 1567"/>
                <a:gd name="T33" fmla="*/ 942 h 2116"/>
                <a:gd name="T34" fmla="*/ 873 w 1567"/>
                <a:gd name="T35" fmla="*/ 0 h 2116"/>
                <a:gd name="T36" fmla="*/ 680 w 1567"/>
                <a:gd name="T37" fmla="*/ 282 h 2116"/>
                <a:gd name="T38" fmla="*/ 520 w 1567"/>
                <a:gd name="T39" fmla="*/ 22 h 2116"/>
                <a:gd name="T40" fmla="*/ 629 w 1567"/>
                <a:gd name="T41" fmla="*/ 396 h 2116"/>
                <a:gd name="T42" fmla="*/ 549 w 1567"/>
                <a:gd name="T43" fmla="*/ 886 h 2116"/>
                <a:gd name="T44" fmla="*/ 589 w 1567"/>
                <a:gd name="T45" fmla="*/ 1130 h 2116"/>
                <a:gd name="T46" fmla="*/ 407 w 1567"/>
                <a:gd name="T47" fmla="*/ 295 h 2116"/>
                <a:gd name="T48" fmla="*/ 382 w 1567"/>
                <a:gd name="T49" fmla="*/ 671 h 2116"/>
                <a:gd name="T50" fmla="*/ 0 w 1567"/>
                <a:gd name="T51" fmla="*/ 548 h 2116"/>
                <a:gd name="T52" fmla="*/ 389 w 1567"/>
                <a:gd name="T53" fmla="*/ 754 h 2116"/>
                <a:gd name="T54" fmla="*/ 479 w 1567"/>
                <a:gd name="T55" fmla="*/ 1122 h 2116"/>
                <a:gd name="T56" fmla="*/ 290 w 1567"/>
                <a:gd name="T57" fmla="*/ 1097 h 2116"/>
                <a:gd name="T58" fmla="*/ 72 w 1567"/>
                <a:gd name="T59" fmla="*/ 825 h 2116"/>
                <a:gd name="T60" fmla="*/ 226 w 1567"/>
                <a:gd name="T61" fmla="*/ 1109 h 2116"/>
                <a:gd name="T62" fmla="*/ 18 w 1567"/>
                <a:gd name="T63" fmla="*/ 1208 h 2116"/>
                <a:gd name="T64" fmla="*/ 538 w 1567"/>
                <a:gd name="T65" fmla="*/ 1241 h 2116"/>
                <a:gd name="T66" fmla="*/ 608 w 1567"/>
                <a:gd name="T67" fmla="*/ 1347 h 2116"/>
                <a:gd name="T68" fmla="*/ 890 w 1567"/>
                <a:gd name="T69" fmla="*/ 2115 h 2116"/>
                <a:gd name="T70" fmla="*/ 1166 w 1567"/>
                <a:gd name="T71" fmla="*/ 2116 h 2116"/>
                <a:gd name="T72" fmla="*/ 983 w 1567"/>
                <a:gd name="T73" fmla="*/ 1539 h 2116"/>
                <a:gd name="T74" fmla="*/ 961 w 1567"/>
                <a:gd name="T75" fmla="*/ 1354 h 2116"/>
                <a:gd name="T76" fmla="*/ 1231 w 1567"/>
                <a:gd name="T77" fmla="*/ 1112 h 2116"/>
                <a:gd name="T78" fmla="*/ 1233 w 1567"/>
                <a:gd name="T79" fmla="*/ 1112 h 2116"/>
                <a:gd name="T80" fmla="*/ 1534 w 1567"/>
                <a:gd name="T81" fmla="*/ 1290 h 2116"/>
                <a:gd name="T82" fmla="*/ 1317 w 1567"/>
                <a:gd name="T83" fmla="*/ 1087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7" h="2116">
                  <a:moveTo>
                    <a:pt x="1317" y="1087"/>
                  </a:moveTo>
                  <a:cubicBezTo>
                    <a:pt x="1416" y="1050"/>
                    <a:pt x="1504" y="971"/>
                    <a:pt x="1512" y="862"/>
                  </a:cubicBezTo>
                  <a:cubicBezTo>
                    <a:pt x="1478" y="1038"/>
                    <a:pt x="1315" y="1034"/>
                    <a:pt x="1211" y="1050"/>
                  </a:cubicBezTo>
                  <a:cubicBezTo>
                    <a:pt x="1127" y="1062"/>
                    <a:pt x="1077" y="1082"/>
                    <a:pt x="1029" y="1123"/>
                  </a:cubicBezTo>
                  <a:cubicBezTo>
                    <a:pt x="1039" y="1099"/>
                    <a:pt x="1051" y="1072"/>
                    <a:pt x="1064" y="1044"/>
                  </a:cubicBezTo>
                  <a:cubicBezTo>
                    <a:pt x="1084" y="1001"/>
                    <a:pt x="1100" y="955"/>
                    <a:pt x="1111" y="909"/>
                  </a:cubicBezTo>
                  <a:cubicBezTo>
                    <a:pt x="1186" y="731"/>
                    <a:pt x="1324" y="527"/>
                    <a:pt x="1567" y="524"/>
                  </a:cubicBezTo>
                  <a:cubicBezTo>
                    <a:pt x="1423" y="513"/>
                    <a:pt x="1253" y="617"/>
                    <a:pt x="1131" y="761"/>
                  </a:cubicBezTo>
                  <a:cubicBezTo>
                    <a:pt x="1133" y="701"/>
                    <a:pt x="1128" y="640"/>
                    <a:pt x="1114" y="579"/>
                  </a:cubicBezTo>
                  <a:cubicBezTo>
                    <a:pt x="1110" y="465"/>
                    <a:pt x="1145" y="339"/>
                    <a:pt x="1284" y="266"/>
                  </a:cubicBezTo>
                  <a:cubicBezTo>
                    <a:pt x="1198" y="305"/>
                    <a:pt x="1120" y="381"/>
                    <a:pt x="1087" y="490"/>
                  </a:cubicBezTo>
                  <a:cubicBezTo>
                    <a:pt x="1063" y="428"/>
                    <a:pt x="1030" y="368"/>
                    <a:pt x="987" y="310"/>
                  </a:cubicBezTo>
                  <a:cubicBezTo>
                    <a:pt x="1142" y="559"/>
                    <a:pt x="1095" y="764"/>
                    <a:pt x="1017" y="937"/>
                  </a:cubicBezTo>
                  <a:cubicBezTo>
                    <a:pt x="1010" y="754"/>
                    <a:pt x="917" y="601"/>
                    <a:pt x="795" y="509"/>
                  </a:cubicBezTo>
                  <a:cubicBezTo>
                    <a:pt x="986" y="704"/>
                    <a:pt x="971" y="980"/>
                    <a:pt x="899" y="1168"/>
                  </a:cubicBezTo>
                  <a:cubicBezTo>
                    <a:pt x="858" y="1245"/>
                    <a:pt x="831" y="1297"/>
                    <a:pt x="820" y="1358"/>
                  </a:cubicBezTo>
                  <a:cubicBezTo>
                    <a:pt x="739" y="1210"/>
                    <a:pt x="668" y="1046"/>
                    <a:pt x="644" y="942"/>
                  </a:cubicBezTo>
                  <a:cubicBezTo>
                    <a:pt x="590" y="708"/>
                    <a:pt x="609" y="334"/>
                    <a:pt x="873" y="0"/>
                  </a:cubicBezTo>
                  <a:cubicBezTo>
                    <a:pt x="805" y="76"/>
                    <a:pt x="736" y="174"/>
                    <a:pt x="680" y="282"/>
                  </a:cubicBezTo>
                  <a:cubicBezTo>
                    <a:pt x="666" y="167"/>
                    <a:pt x="601" y="75"/>
                    <a:pt x="520" y="22"/>
                  </a:cubicBezTo>
                  <a:cubicBezTo>
                    <a:pt x="659" y="127"/>
                    <a:pt x="661" y="276"/>
                    <a:pt x="629" y="396"/>
                  </a:cubicBezTo>
                  <a:cubicBezTo>
                    <a:pt x="567" y="550"/>
                    <a:pt x="531" y="720"/>
                    <a:pt x="549" y="886"/>
                  </a:cubicBezTo>
                  <a:cubicBezTo>
                    <a:pt x="553" y="926"/>
                    <a:pt x="566" y="1049"/>
                    <a:pt x="589" y="1130"/>
                  </a:cubicBezTo>
                  <a:cubicBezTo>
                    <a:pt x="449" y="940"/>
                    <a:pt x="359" y="660"/>
                    <a:pt x="407" y="295"/>
                  </a:cubicBezTo>
                  <a:cubicBezTo>
                    <a:pt x="383" y="407"/>
                    <a:pt x="375" y="535"/>
                    <a:pt x="382" y="671"/>
                  </a:cubicBezTo>
                  <a:cubicBezTo>
                    <a:pt x="273" y="554"/>
                    <a:pt x="124" y="521"/>
                    <a:pt x="0" y="548"/>
                  </a:cubicBezTo>
                  <a:cubicBezTo>
                    <a:pt x="204" y="520"/>
                    <a:pt x="330" y="635"/>
                    <a:pt x="389" y="754"/>
                  </a:cubicBezTo>
                  <a:cubicBezTo>
                    <a:pt x="405" y="880"/>
                    <a:pt x="431" y="1004"/>
                    <a:pt x="479" y="1122"/>
                  </a:cubicBezTo>
                  <a:cubicBezTo>
                    <a:pt x="416" y="1100"/>
                    <a:pt x="352" y="1093"/>
                    <a:pt x="290" y="1097"/>
                  </a:cubicBezTo>
                  <a:cubicBezTo>
                    <a:pt x="187" y="1057"/>
                    <a:pt x="87" y="977"/>
                    <a:pt x="72" y="825"/>
                  </a:cubicBezTo>
                  <a:cubicBezTo>
                    <a:pt x="75" y="926"/>
                    <a:pt x="126" y="1037"/>
                    <a:pt x="226" y="1109"/>
                  </a:cubicBezTo>
                  <a:cubicBezTo>
                    <a:pt x="150" y="1126"/>
                    <a:pt x="78" y="1159"/>
                    <a:pt x="18" y="1208"/>
                  </a:cubicBezTo>
                  <a:cubicBezTo>
                    <a:pt x="255" y="1128"/>
                    <a:pt x="417" y="1158"/>
                    <a:pt x="538" y="1241"/>
                  </a:cubicBezTo>
                  <a:cubicBezTo>
                    <a:pt x="559" y="1276"/>
                    <a:pt x="582" y="1314"/>
                    <a:pt x="608" y="1347"/>
                  </a:cubicBezTo>
                  <a:cubicBezTo>
                    <a:pt x="818" y="1627"/>
                    <a:pt x="936" y="1846"/>
                    <a:pt x="890" y="2115"/>
                  </a:cubicBezTo>
                  <a:cubicBezTo>
                    <a:pt x="1166" y="2116"/>
                    <a:pt x="1166" y="2116"/>
                    <a:pt x="1166" y="2116"/>
                  </a:cubicBezTo>
                  <a:cubicBezTo>
                    <a:pt x="1176" y="1919"/>
                    <a:pt x="1116" y="1721"/>
                    <a:pt x="983" y="1539"/>
                  </a:cubicBezTo>
                  <a:cubicBezTo>
                    <a:pt x="963" y="1471"/>
                    <a:pt x="955" y="1413"/>
                    <a:pt x="961" y="1354"/>
                  </a:cubicBezTo>
                  <a:cubicBezTo>
                    <a:pt x="1010" y="1233"/>
                    <a:pt x="1076" y="1141"/>
                    <a:pt x="1231" y="1112"/>
                  </a:cubicBezTo>
                  <a:cubicBezTo>
                    <a:pt x="1233" y="1112"/>
                    <a:pt x="1233" y="1112"/>
                    <a:pt x="1233" y="1112"/>
                  </a:cubicBezTo>
                  <a:cubicBezTo>
                    <a:pt x="1343" y="1115"/>
                    <a:pt x="1465" y="1152"/>
                    <a:pt x="1534" y="1290"/>
                  </a:cubicBezTo>
                  <a:cubicBezTo>
                    <a:pt x="1499" y="1204"/>
                    <a:pt x="1423" y="1125"/>
                    <a:pt x="1317" y="1087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2675" y="4006"/>
              <a:ext cx="397" cy="653"/>
            </a:xfrm>
            <a:custGeom>
              <a:avLst/>
              <a:gdLst>
                <a:gd name="T0" fmla="*/ 55 w 141"/>
                <a:gd name="T1" fmla="*/ 228 h 232"/>
                <a:gd name="T2" fmla="*/ 17 w 141"/>
                <a:gd name="T3" fmla="*/ 142 h 232"/>
                <a:gd name="T4" fmla="*/ 26 w 141"/>
                <a:gd name="T5" fmla="*/ 0 h 232"/>
                <a:gd name="T6" fmla="*/ 137 w 141"/>
                <a:gd name="T7" fmla="*/ 158 h 232"/>
                <a:gd name="T8" fmla="*/ 69 w 141"/>
                <a:gd name="T9" fmla="*/ 228 h 232"/>
                <a:gd name="T10" fmla="*/ 51 w 141"/>
                <a:gd name="T11" fmla="*/ 43 h 232"/>
                <a:gd name="T12" fmla="*/ 55 w 141"/>
                <a:gd name="T13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32">
                  <a:moveTo>
                    <a:pt x="55" y="228"/>
                  </a:moveTo>
                  <a:cubicBezTo>
                    <a:pt x="16" y="208"/>
                    <a:pt x="0" y="173"/>
                    <a:pt x="17" y="142"/>
                  </a:cubicBezTo>
                  <a:cubicBezTo>
                    <a:pt x="37" y="97"/>
                    <a:pt x="38" y="48"/>
                    <a:pt x="26" y="0"/>
                  </a:cubicBezTo>
                  <a:cubicBezTo>
                    <a:pt x="76" y="39"/>
                    <a:pt x="131" y="85"/>
                    <a:pt x="137" y="158"/>
                  </a:cubicBezTo>
                  <a:cubicBezTo>
                    <a:pt x="141" y="206"/>
                    <a:pt x="122" y="232"/>
                    <a:pt x="69" y="228"/>
                  </a:cubicBezTo>
                  <a:cubicBezTo>
                    <a:pt x="75" y="175"/>
                    <a:pt x="74" y="108"/>
                    <a:pt x="51" y="43"/>
                  </a:cubicBezTo>
                  <a:cubicBezTo>
                    <a:pt x="74" y="116"/>
                    <a:pt x="70" y="172"/>
                    <a:pt x="55" y="228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10615" y="4900"/>
              <a:ext cx="1333" cy="847"/>
            </a:xfrm>
            <a:custGeom>
              <a:avLst/>
              <a:gdLst>
                <a:gd name="T0" fmla="*/ 474 w 474"/>
                <a:gd name="T1" fmla="*/ 114 h 302"/>
                <a:gd name="T2" fmla="*/ 270 w 474"/>
                <a:gd name="T3" fmla="*/ 278 h 302"/>
                <a:gd name="T4" fmla="*/ 0 w 474"/>
                <a:gd name="T5" fmla="*/ 277 h 302"/>
                <a:gd name="T6" fmla="*/ 278 w 474"/>
                <a:gd name="T7" fmla="*/ 38 h 302"/>
                <a:gd name="T8" fmla="*/ 466 w 474"/>
                <a:gd name="T9" fmla="*/ 93 h 302"/>
                <a:gd name="T10" fmla="*/ 97 w 474"/>
                <a:gd name="T11" fmla="*/ 205 h 302"/>
                <a:gd name="T12" fmla="*/ 474 w 474"/>
                <a:gd name="T13" fmla="*/ 11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302">
                  <a:moveTo>
                    <a:pt x="474" y="114"/>
                  </a:moveTo>
                  <a:cubicBezTo>
                    <a:pt x="466" y="226"/>
                    <a:pt x="392" y="302"/>
                    <a:pt x="270" y="278"/>
                  </a:cubicBezTo>
                  <a:cubicBezTo>
                    <a:pt x="179" y="260"/>
                    <a:pt x="94" y="245"/>
                    <a:pt x="0" y="277"/>
                  </a:cubicBezTo>
                  <a:cubicBezTo>
                    <a:pt x="64" y="156"/>
                    <a:pt x="154" y="67"/>
                    <a:pt x="278" y="38"/>
                  </a:cubicBezTo>
                  <a:cubicBezTo>
                    <a:pt x="278" y="38"/>
                    <a:pt x="399" y="0"/>
                    <a:pt x="466" y="93"/>
                  </a:cubicBezTo>
                  <a:cubicBezTo>
                    <a:pt x="335" y="95"/>
                    <a:pt x="208" y="140"/>
                    <a:pt x="97" y="205"/>
                  </a:cubicBezTo>
                  <a:cubicBezTo>
                    <a:pt x="235" y="136"/>
                    <a:pt x="353" y="111"/>
                    <a:pt x="474" y="114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11734" y="5534"/>
              <a:ext cx="375" cy="589"/>
            </a:xfrm>
            <a:custGeom>
              <a:avLst/>
              <a:gdLst>
                <a:gd name="T0" fmla="*/ 82 w 134"/>
                <a:gd name="T1" fmla="*/ 210 h 210"/>
                <a:gd name="T2" fmla="*/ 124 w 134"/>
                <a:gd name="T3" fmla="*/ 133 h 210"/>
                <a:gd name="T4" fmla="*/ 132 w 134"/>
                <a:gd name="T5" fmla="*/ 0 h 210"/>
                <a:gd name="T6" fmla="*/ 9 w 134"/>
                <a:gd name="T7" fmla="*/ 134 h 210"/>
                <a:gd name="T8" fmla="*/ 74 w 134"/>
                <a:gd name="T9" fmla="*/ 210 h 210"/>
                <a:gd name="T10" fmla="*/ 102 w 134"/>
                <a:gd name="T11" fmla="*/ 37 h 210"/>
                <a:gd name="T12" fmla="*/ 82 w 134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210">
                  <a:moveTo>
                    <a:pt x="82" y="210"/>
                  </a:moveTo>
                  <a:cubicBezTo>
                    <a:pt x="122" y="198"/>
                    <a:pt x="134" y="166"/>
                    <a:pt x="124" y="133"/>
                  </a:cubicBezTo>
                  <a:cubicBezTo>
                    <a:pt x="111" y="88"/>
                    <a:pt x="115" y="45"/>
                    <a:pt x="132" y="0"/>
                  </a:cubicBezTo>
                  <a:cubicBezTo>
                    <a:pt x="81" y="31"/>
                    <a:pt x="24" y="67"/>
                    <a:pt x="9" y="134"/>
                  </a:cubicBezTo>
                  <a:cubicBezTo>
                    <a:pt x="0" y="179"/>
                    <a:pt x="21" y="206"/>
                    <a:pt x="74" y="210"/>
                  </a:cubicBezTo>
                  <a:cubicBezTo>
                    <a:pt x="56" y="151"/>
                    <a:pt x="71" y="89"/>
                    <a:pt x="102" y="37"/>
                  </a:cubicBezTo>
                  <a:cubicBezTo>
                    <a:pt x="71" y="103"/>
                    <a:pt x="67" y="156"/>
                    <a:pt x="82" y="210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10929" y="6750"/>
              <a:ext cx="1061" cy="1419"/>
            </a:xfrm>
            <a:custGeom>
              <a:avLst/>
              <a:gdLst>
                <a:gd name="T0" fmla="*/ 345 w 377"/>
                <a:gd name="T1" fmla="*/ 105 h 505"/>
                <a:gd name="T2" fmla="*/ 268 w 377"/>
                <a:gd name="T3" fmla="*/ 291 h 505"/>
                <a:gd name="T4" fmla="*/ 44 w 377"/>
                <a:gd name="T5" fmla="*/ 505 h 505"/>
                <a:gd name="T6" fmla="*/ 99 w 377"/>
                <a:gd name="T7" fmla="*/ 84 h 505"/>
                <a:gd name="T8" fmla="*/ 329 w 377"/>
                <a:gd name="T9" fmla="*/ 84 h 505"/>
                <a:gd name="T10" fmla="*/ 68 w 377"/>
                <a:gd name="T11" fmla="*/ 393 h 505"/>
                <a:gd name="T12" fmla="*/ 345 w 377"/>
                <a:gd name="T13" fmla="*/ 1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505">
                  <a:moveTo>
                    <a:pt x="345" y="105"/>
                  </a:moveTo>
                  <a:cubicBezTo>
                    <a:pt x="377" y="194"/>
                    <a:pt x="341" y="258"/>
                    <a:pt x="268" y="291"/>
                  </a:cubicBezTo>
                  <a:cubicBezTo>
                    <a:pt x="171" y="334"/>
                    <a:pt x="97" y="407"/>
                    <a:pt x="44" y="505"/>
                  </a:cubicBezTo>
                  <a:cubicBezTo>
                    <a:pt x="21" y="365"/>
                    <a:pt x="0" y="210"/>
                    <a:pt x="99" y="84"/>
                  </a:cubicBezTo>
                  <a:cubicBezTo>
                    <a:pt x="165" y="0"/>
                    <a:pt x="245" y="1"/>
                    <a:pt x="329" y="84"/>
                  </a:cubicBezTo>
                  <a:cubicBezTo>
                    <a:pt x="199" y="142"/>
                    <a:pt x="114" y="261"/>
                    <a:pt x="68" y="393"/>
                  </a:cubicBezTo>
                  <a:cubicBezTo>
                    <a:pt x="133" y="240"/>
                    <a:pt x="223" y="153"/>
                    <a:pt x="345" y="105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13658" y="4923"/>
              <a:ext cx="416" cy="319"/>
            </a:xfrm>
            <a:custGeom>
              <a:avLst/>
              <a:gdLst>
                <a:gd name="T0" fmla="*/ 131 w 148"/>
                <a:gd name="T1" fmla="*/ 93 h 114"/>
                <a:gd name="T2" fmla="*/ 52 w 148"/>
                <a:gd name="T3" fmla="*/ 75 h 114"/>
                <a:gd name="T4" fmla="*/ 0 w 148"/>
                <a:gd name="T5" fmla="*/ 10 h 114"/>
                <a:gd name="T6" fmla="*/ 111 w 148"/>
                <a:gd name="T7" fmla="*/ 31 h 114"/>
                <a:gd name="T8" fmla="*/ 137 w 148"/>
                <a:gd name="T9" fmla="*/ 85 h 114"/>
                <a:gd name="T10" fmla="*/ 37 w 148"/>
                <a:gd name="T11" fmla="*/ 19 h 114"/>
                <a:gd name="T12" fmla="*/ 131 w 148"/>
                <a:gd name="T1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14">
                  <a:moveTo>
                    <a:pt x="131" y="93"/>
                  </a:moveTo>
                  <a:cubicBezTo>
                    <a:pt x="101" y="114"/>
                    <a:pt x="70" y="110"/>
                    <a:pt x="52" y="75"/>
                  </a:cubicBezTo>
                  <a:cubicBezTo>
                    <a:pt x="39" y="51"/>
                    <a:pt x="26" y="27"/>
                    <a:pt x="0" y="10"/>
                  </a:cubicBezTo>
                  <a:cubicBezTo>
                    <a:pt x="43" y="0"/>
                    <a:pt x="80" y="6"/>
                    <a:pt x="111" y="31"/>
                  </a:cubicBezTo>
                  <a:cubicBezTo>
                    <a:pt x="111" y="31"/>
                    <a:pt x="148" y="51"/>
                    <a:pt x="137" y="85"/>
                  </a:cubicBezTo>
                  <a:cubicBezTo>
                    <a:pt x="111" y="58"/>
                    <a:pt x="74" y="33"/>
                    <a:pt x="37" y="19"/>
                  </a:cubicBezTo>
                  <a:cubicBezTo>
                    <a:pt x="79" y="41"/>
                    <a:pt x="108" y="63"/>
                    <a:pt x="131" y="93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13928" y="4184"/>
              <a:ext cx="755" cy="528"/>
            </a:xfrm>
            <a:custGeom>
              <a:avLst/>
              <a:gdLst>
                <a:gd name="T0" fmla="*/ 221 w 268"/>
                <a:gd name="T1" fmla="*/ 165 h 188"/>
                <a:gd name="T2" fmla="*/ 123 w 268"/>
                <a:gd name="T3" fmla="*/ 142 h 188"/>
                <a:gd name="T4" fmla="*/ 0 w 268"/>
                <a:gd name="T5" fmla="*/ 43 h 188"/>
                <a:gd name="T6" fmla="*/ 213 w 268"/>
                <a:gd name="T7" fmla="*/ 42 h 188"/>
                <a:gd name="T8" fmla="*/ 230 w 268"/>
                <a:gd name="T9" fmla="*/ 157 h 188"/>
                <a:gd name="T10" fmla="*/ 56 w 268"/>
                <a:gd name="T11" fmla="*/ 47 h 188"/>
                <a:gd name="T12" fmla="*/ 221 w 268"/>
                <a:gd name="T13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88">
                  <a:moveTo>
                    <a:pt x="221" y="165"/>
                  </a:moveTo>
                  <a:cubicBezTo>
                    <a:pt x="181" y="188"/>
                    <a:pt x="144" y="174"/>
                    <a:pt x="123" y="142"/>
                  </a:cubicBezTo>
                  <a:cubicBezTo>
                    <a:pt x="95" y="96"/>
                    <a:pt x="53" y="62"/>
                    <a:pt x="0" y="43"/>
                  </a:cubicBezTo>
                  <a:cubicBezTo>
                    <a:pt x="67" y="20"/>
                    <a:pt x="145" y="0"/>
                    <a:pt x="213" y="42"/>
                  </a:cubicBezTo>
                  <a:cubicBezTo>
                    <a:pt x="261" y="67"/>
                    <a:pt x="268" y="110"/>
                    <a:pt x="230" y="157"/>
                  </a:cubicBezTo>
                  <a:cubicBezTo>
                    <a:pt x="191" y="95"/>
                    <a:pt x="127" y="61"/>
                    <a:pt x="56" y="47"/>
                  </a:cubicBezTo>
                  <a:cubicBezTo>
                    <a:pt x="138" y="70"/>
                    <a:pt x="188" y="108"/>
                    <a:pt x="221" y="165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15177" y="4025"/>
              <a:ext cx="1050" cy="719"/>
            </a:xfrm>
            <a:custGeom>
              <a:avLst/>
              <a:gdLst>
                <a:gd name="T0" fmla="*/ 8 w 374"/>
                <a:gd name="T1" fmla="*/ 178 h 256"/>
                <a:gd name="T2" fmla="*/ 209 w 374"/>
                <a:gd name="T3" fmla="*/ 185 h 256"/>
                <a:gd name="T4" fmla="*/ 374 w 374"/>
                <a:gd name="T5" fmla="*/ 58 h 256"/>
                <a:gd name="T6" fmla="*/ 91 w 374"/>
                <a:gd name="T7" fmla="*/ 41 h 256"/>
                <a:gd name="T8" fmla="*/ 1 w 374"/>
                <a:gd name="T9" fmla="*/ 162 h 256"/>
                <a:gd name="T10" fmla="*/ 284 w 374"/>
                <a:gd name="T11" fmla="*/ 59 h 256"/>
                <a:gd name="T12" fmla="*/ 8 w 374"/>
                <a:gd name="T13" fmla="*/ 17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256">
                  <a:moveTo>
                    <a:pt x="8" y="178"/>
                  </a:moveTo>
                  <a:cubicBezTo>
                    <a:pt x="66" y="246"/>
                    <a:pt x="148" y="256"/>
                    <a:pt x="209" y="185"/>
                  </a:cubicBezTo>
                  <a:cubicBezTo>
                    <a:pt x="255" y="130"/>
                    <a:pt x="302" y="80"/>
                    <a:pt x="374" y="58"/>
                  </a:cubicBezTo>
                  <a:cubicBezTo>
                    <a:pt x="279" y="13"/>
                    <a:pt x="183" y="0"/>
                    <a:pt x="91" y="41"/>
                  </a:cubicBezTo>
                  <a:cubicBezTo>
                    <a:pt x="91" y="41"/>
                    <a:pt x="0" y="74"/>
                    <a:pt x="1" y="162"/>
                  </a:cubicBezTo>
                  <a:cubicBezTo>
                    <a:pt x="85" y="102"/>
                    <a:pt x="182" y="70"/>
                    <a:pt x="284" y="59"/>
                  </a:cubicBezTo>
                  <a:cubicBezTo>
                    <a:pt x="163" y="80"/>
                    <a:pt x="79" y="121"/>
                    <a:pt x="8" y="178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15824" y="4836"/>
              <a:ext cx="1466" cy="875"/>
            </a:xfrm>
            <a:custGeom>
              <a:avLst/>
              <a:gdLst>
                <a:gd name="T0" fmla="*/ 0 w 522"/>
                <a:gd name="T1" fmla="*/ 133 h 312"/>
                <a:gd name="T2" fmla="*/ 246 w 522"/>
                <a:gd name="T3" fmla="*/ 259 h 312"/>
                <a:gd name="T4" fmla="*/ 522 w 522"/>
                <a:gd name="T5" fmla="*/ 201 h 312"/>
                <a:gd name="T6" fmla="*/ 185 w 522"/>
                <a:gd name="T7" fmla="*/ 11 h 312"/>
                <a:gd name="T8" fmla="*/ 3 w 522"/>
                <a:gd name="T9" fmla="*/ 109 h 312"/>
                <a:gd name="T10" fmla="*/ 409 w 522"/>
                <a:gd name="T11" fmla="*/ 147 h 312"/>
                <a:gd name="T12" fmla="*/ 0 w 522"/>
                <a:gd name="T13" fmla="*/ 133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2" h="312">
                  <a:moveTo>
                    <a:pt x="0" y="133"/>
                  </a:moveTo>
                  <a:cubicBezTo>
                    <a:pt x="30" y="249"/>
                    <a:pt x="124" y="312"/>
                    <a:pt x="246" y="259"/>
                  </a:cubicBezTo>
                  <a:cubicBezTo>
                    <a:pt x="332" y="221"/>
                    <a:pt x="419" y="188"/>
                    <a:pt x="522" y="201"/>
                  </a:cubicBezTo>
                  <a:cubicBezTo>
                    <a:pt x="431" y="89"/>
                    <a:pt x="321" y="17"/>
                    <a:pt x="185" y="11"/>
                  </a:cubicBezTo>
                  <a:cubicBezTo>
                    <a:pt x="185" y="11"/>
                    <a:pt x="51" y="0"/>
                    <a:pt x="3" y="109"/>
                  </a:cubicBezTo>
                  <a:cubicBezTo>
                    <a:pt x="137" y="85"/>
                    <a:pt x="279" y="104"/>
                    <a:pt x="409" y="147"/>
                  </a:cubicBezTo>
                  <a:cubicBezTo>
                    <a:pt x="249" y="106"/>
                    <a:pt x="124" y="106"/>
                    <a:pt x="0" y="133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15849" y="5750"/>
              <a:ext cx="255" cy="378"/>
            </a:xfrm>
            <a:custGeom>
              <a:avLst/>
              <a:gdLst>
                <a:gd name="T0" fmla="*/ 40 w 91"/>
                <a:gd name="T1" fmla="*/ 134 h 134"/>
                <a:gd name="T2" fmla="*/ 9 w 91"/>
                <a:gd name="T3" fmla="*/ 85 h 134"/>
                <a:gd name="T4" fmla="*/ 0 w 91"/>
                <a:gd name="T5" fmla="*/ 0 h 134"/>
                <a:gd name="T6" fmla="*/ 84 w 91"/>
                <a:gd name="T7" fmla="*/ 82 h 134"/>
                <a:gd name="T8" fmla="*/ 45 w 91"/>
                <a:gd name="T9" fmla="*/ 132 h 134"/>
                <a:gd name="T10" fmla="*/ 21 w 91"/>
                <a:gd name="T11" fmla="*/ 24 h 134"/>
                <a:gd name="T12" fmla="*/ 40 w 91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34">
                  <a:moveTo>
                    <a:pt x="40" y="134"/>
                  </a:moveTo>
                  <a:cubicBezTo>
                    <a:pt x="16" y="126"/>
                    <a:pt x="6" y="107"/>
                    <a:pt x="9" y="85"/>
                  </a:cubicBezTo>
                  <a:cubicBezTo>
                    <a:pt x="18" y="56"/>
                    <a:pt x="13" y="27"/>
                    <a:pt x="0" y="0"/>
                  </a:cubicBezTo>
                  <a:cubicBezTo>
                    <a:pt x="34" y="16"/>
                    <a:pt x="71" y="39"/>
                    <a:pt x="84" y="82"/>
                  </a:cubicBezTo>
                  <a:cubicBezTo>
                    <a:pt x="91" y="109"/>
                    <a:pt x="80" y="127"/>
                    <a:pt x="45" y="132"/>
                  </a:cubicBezTo>
                  <a:cubicBezTo>
                    <a:pt x="54" y="94"/>
                    <a:pt x="42" y="57"/>
                    <a:pt x="21" y="24"/>
                  </a:cubicBezTo>
                  <a:cubicBezTo>
                    <a:pt x="44" y="65"/>
                    <a:pt x="49" y="97"/>
                    <a:pt x="40" y="134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15671" y="7056"/>
              <a:ext cx="902" cy="1394"/>
            </a:xfrm>
            <a:custGeom>
              <a:avLst/>
              <a:gdLst>
                <a:gd name="T0" fmla="*/ 79 w 321"/>
                <a:gd name="T1" fmla="*/ 23 h 496"/>
                <a:gd name="T2" fmla="*/ 81 w 321"/>
                <a:gd name="T3" fmla="*/ 282 h 496"/>
                <a:gd name="T4" fmla="*/ 232 w 321"/>
                <a:gd name="T5" fmla="*/ 496 h 496"/>
                <a:gd name="T6" fmla="*/ 241 w 321"/>
                <a:gd name="T7" fmla="*/ 77 h 496"/>
                <a:gd name="T8" fmla="*/ 98 w 321"/>
                <a:gd name="T9" fmla="*/ 12 h 496"/>
                <a:gd name="T10" fmla="*/ 226 w 321"/>
                <a:gd name="T11" fmla="*/ 397 h 496"/>
                <a:gd name="T12" fmla="*/ 79 w 321"/>
                <a:gd name="T13" fmla="*/ 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96">
                  <a:moveTo>
                    <a:pt x="79" y="23"/>
                  </a:moveTo>
                  <a:cubicBezTo>
                    <a:pt x="16" y="109"/>
                    <a:pt x="0" y="208"/>
                    <a:pt x="81" y="282"/>
                  </a:cubicBezTo>
                  <a:cubicBezTo>
                    <a:pt x="160" y="356"/>
                    <a:pt x="215" y="413"/>
                    <a:pt x="232" y="496"/>
                  </a:cubicBezTo>
                  <a:cubicBezTo>
                    <a:pt x="294" y="351"/>
                    <a:pt x="321" y="204"/>
                    <a:pt x="241" y="77"/>
                  </a:cubicBezTo>
                  <a:cubicBezTo>
                    <a:pt x="200" y="12"/>
                    <a:pt x="149" y="0"/>
                    <a:pt x="98" y="12"/>
                  </a:cubicBezTo>
                  <a:cubicBezTo>
                    <a:pt x="181" y="124"/>
                    <a:pt x="221" y="261"/>
                    <a:pt x="226" y="397"/>
                  </a:cubicBezTo>
                  <a:cubicBezTo>
                    <a:pt x="208" y="234"/>
                    <a:pt x="157" y="123"/>
                    <a:pt x="79" y="23"/>
                  </a:cubicBezTo>
                  <a:close/>
                </a:path>
              </a:pathLst>
            </a:custGeom>
            <a:solidFill>
              <a:srgbClr val="60C1D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bg-BG" sz="900" dirty="0">
                <a:latin typeface="Calibri Light" panose="020F0302020204030204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12793" y="3738203"/>
            <a:ext cx="595085" cy="0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4"/>
          <p:cNvSpPr txBox="1"/>
          <p:nvPr/>
        </p:nvSpPr>
        <p:spPr>
          <a:xfrm>
            <a:off x="1017082" y="2466626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1014095" y="2704465"/>
            <a:ext cx="4606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112793" y="5373963"/>
            <a:ext cx="595085" cy="0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/>
          <p:cNvSpPr txBox="1"/>
          <p:nvPr/>
        </p:nvSpPr>
        <p:spPr>
          <a:xfrm>
            <a:off x="1017082" y="4102386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1014095" y="4340225"/>
            <a:ext cx="4606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</a:t>
            </a:r>
          </a:p>
        </p:txBody>
      </p:sp>
      <p:sp>
        <p:nvSpPr>
          <p:cNvPr id="17" name="Freeform 22"/>
          <p:cNvSpPr/>
          <p:nvPr/>
        </p:nvSpPr>
        <p:spPr bwMode="auto">
          <a:xfrm>
            <a:off x="2308860" y="2171065"/>
            <a:ext cx="489585" cy="461010"/>
          </a:xfrm>
          <a:custGeom>
            <a:avLst/>
            <a:gdLst>
              <a:gd name="T0" fmla="*/ 61 w 518"/>
              <a:gd name="T1" fmla="*/ 371 h 406"/>
              <a:gd name="T2" fmla="*/ 344 w 518"/>
              <a:gd name="T3" fmla="*/ 262 h 406"/>
              <a:gd name="T4" fmla="*/ 518 w 518"/>
              <a:gd name="T5" fmla="*/ 7 h 406"/>
              <a:gd name="T6" fmla="*/ 52 w 518"/>
              <a:gd name="T7" fmla="*/ 170 h 406"/>
              <a:gd name="T8" fmla="*/ 40 w 518"/>
              <a:gd name="T9" fmla="*/ 354 h 406"/>
              <a:gd name="T10" fmla="*/ 410 w 518"/>
              <a:gd name="T11" fmla="*/ 52 h 406"/>
              <a:gd name="T12" fmla="*/ 61 w 518"/>
              <a:gd name="T13" fmla="*/ 37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406">
                <a:moveTo>
                  <a:pt x="61" y="371"/>
                </a:moveTo>
                <a:cubicBezTo>
                  <a:pt x="183" y="406"/>
                  <a:pt x="299" y="379"/>
                  <a:pt x="344" y="262"/>
                </a:cubicBezTo>
                <a:cubicBezTo>
                  <a:pt x="392" y="143"/>
                  <a:pt x="434" y="58"/>
                  <a:pt x="518" y="7"/>
                </a:cubicBezTo>
                <a:cubicBezTo>
                  <a:pt x="331" y="0"/>
                  <a:pt x="159" y="28"/>
                  <a:pt x="52" y="170"/>
                </a:cubicBezTo>
                <a:cubicBezTo>
                  <a:pt x="0" y="241"/>
                  <a:pt x="6" y="303"/>
                  <a:pt x="40" y="354"/>
                </a:cubicBezTo>
                <a:cubicBezTo>
                  <a:pt x="128" y="217"/>
                  <a:pt x="262" y="119"/>
                  <a:pt x="410" y="52"/>
                </a:cubicBezTo>
                <a:cubicBezTo>
                  <a:pt x="240" y="142"/>
                  <a:pt x="138" y="244"/>
                  <a:pt x="61" y="371"/>
                </a:cubicBezTo>
                <a:close/>
              </a:path>
            </a:pathLst>
          </a:custGeom>
          <a:solidFill>
            <a:srgbClr val="60C1D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bg-BG" sz="900" dirty="0">
              <a:latin typeface="Calibri Light" panose="020F0302020204030204"/>
            </a:endParaRPr>
          </a:p>
        </p:txBody>
      </p:sp>
      <p:sp>
        <p:nvSpPr>
          <p:cNvPr id="19" name="Freeform 22"/>
          <p:cNvSpPr/>
          <p:nvPr/>
        </p:nvSpPr>
        <p:spPr bwMode="auto">
          <a:xfrm>
            <a:off x="2308860" y="3823335"/>
            <a:ext cx="489585" cy="461010"/>
          </a:xfrm>
          <a:custGeom>
            <a:avLst/>
            <a:gdLst>
              <a:gd name="T0" fmla="*/ 61 w 518"/>
              <a:gd name="T1" fmla="*/ 371 h 406"/>
              <a:gd name="T2" fmla="*/ 344 w 518"/>
              <a:gd name="T3" fmla="*/ 262 h 406"/>
              <a:gd name="T4" fmla="*/ 518 w 518"/>
              <a:gd name="T5" fmla="*/ 7 h 406"/>
              <a:gd name="T6" fmla="*/ 52 w 518"/>
              <a:gd name="T7" fmla="*/ 170 h 406"/>
              <a:gd name="T8" fmla="*/ 40 w 518"/>
              <a:gd name="T9" fmla="*/ 354 h 406"/>
              <a:gd name="T10" fmla="*/ 410 w 518"/>
              <a:gd name="T11" fmla="*/ 52 h 406"/>
              <a:gd name="T12" fmla="*/ 61 w 518"/>
              <a:gd name="T13" fmla="*/ 37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406">
                <a:moveTo>
                  <a:pt x="61" y="371"/>
                </a:moveTo>
                <a:cubicBezTo>
                  <a:pt x="183" y="406"/>
                  <a:pt x="299" y="379"/>
                  <a:pt x="344" y="262"/>
                </a:cubicBezTo>
                <a:cubicBezTo>
                  <a:pt x="392" y="143"/>
                  <a:pt x="434" y="58"/>
                  <a:pt x="518" y="7"/>
                </a:cubicBezTo>
                <a:cubicBezTo>
                  <a:pt x="331" y="0"/>
                  <a:pt x="159" y="28"/>
                  <a:pt x="52" y="170"/>
                </a:cubicBezTo>
                <a:cubicBezTo>
                  <a:pt x="0" y="241"/>
                  <a:pt x="6" y="303"/>
                  <a:pt x="40" y="354"/>
                </a:cubicBezTo>
                <a:cubicBezTo>
                  <a:pt x="128" y="217"/>
                  <a:pt x="262" y="119"/>
                  <a:pt x="410" y="52"/>
                </a:cubicBezTo>
                <a:cubicBezTo>
                  <a:pt x="240" y="142"/>
                  <a:pt x="138" y="244"/>
                  <a:pt x="61" y="371"/>
                </a:cubicBezTo>
                <a:close/>
              </a:path>
            </a:pathLst>
          </a:custGeom>
          <a:solidFill>
            <a:srgbClr val="60C1D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bg-BG" sz="900" dirty="0">
              <a:latin typeface="Calibri Light" panose="020F03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116031" y="2752538"/>
            <a:ext cx="3348318" cy="2151530"/>
          </a:xfrm>
          <a:prstGeom prst="roundRect">
            <a:avLst>
              <a:gd name="adj" fmla="val 7021"/>
            </a:avLst>
          </a:prstGeom>
          <a:noFill/>
          <a:ln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686832" y="2753147"/>
            <a:ext cx="3348318" cy="2151530"/>
          </a:xfrm>
          <a:prstGeom prst="roundRect">
            <a:avLst>
              <a:gd name="adj" fmla="val 7021"/>
            </a:avLst>
          </a:prstGeom>
          <a:noFill/>
          <a:ln>
            <a:solidFill>
              <a:srgbClr val="60C1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52"/>
          <p:cNvSpPr>
            <a:spLocks noEditPoints="1"/>
          </p:cNvSpPr>
          <p:nvPr/>
        </p:nvSpPr>
        <p:spPr bwMode="auto">
          <a:xfrm>
            <a:off x="5111058" y="2028803"/>
            <a:ext cx="1943792" cy="3599859"/>
          </a:xfrm>
          <a:custGeom>
            <a:avLst/>
            <a:gdLst>
              <a:gd name="T0" fmla="*/ 480 w 517"/>
              <a:gd name="T1" fmla="*/ 868 h 960"/>
              <a:gd name="T2" fmla="*/ 37 w 517"/>
              <a:gd name="T3" fmla="*/ 868 h 960"/>
              <a:gd name="T4" fmla="*/ 37 w 517"/>
              <a:gd name="T5" fmla="*/ 74 h 960"/>
              <a:gd name="T6" fmla="*/ 480 w 517"/>
              <a:gd name="T7" fmla="*/ 74 h 960"/>
              <a:gd name="T8" fmla="*/ 480 w 517"/>
              <a:gd name="T9" fmla="*/ 868 h 960"/>
              <a:gd name="T10" fmla="*/ 289 w 517"/>
              <a:gd name="T11" fmla="*/ 923 h 960"/>
              <a:gd name="T12" fmla="*/ 217 w 517"/>
              <a:gd name="T13" fmla="*/ 923 h 960"/>
              <a:gd name="T14" fmla="*/ 198 w 517"/>
              <a:gd name="T15" fmla="*/ 905 h 960"/>
              <a:gd name="T16" fmla="*/ 217 w 517"/>
              <a:gd name="T17" fmla="*/ 886 h 960"/>
              <a:gd name="T18" fmla="*/ 289 w 517"/>
              <a:gd name="T19" fmla="*/ 886 h 960"/>
              <a:gd name="T20" fmla="*/ 308 w 517"/>
              <a:gd name="T21" fmla="*/ 905 h 960"/>
              <a:gd name="T22" fmla="*/ 289 w 517"/>
              <a:gd name="T23" fmla="*/ 923 h 960"/>
              <a:gd name="T24" fmla="*/ 208 w 517"/>
              <a:gd name="T25" fmla="*/ 19 h 960"/>
              <a:gd name="T26" fmla="*/ 299 w 517"/>
              <a:gd name="T27" fmla="*/ 19 h 960"/>
              <a:gd name="T28" fmla="*/ 305 w 517"/>
              <a:gd name="T29" fmla="*/ 28 h 960"/>
              <a:gd name="T30" fmla="*/ 299 w 517"/>
              <a:gd name="T31" fmla="*/ 37 h 960"/>
              <a:gd name="T32" fmla="*/ 208 w 517"/>
              <a:gd name="T33" fmla="*/ 37 h 960"/>
              <a:gd name="T34" fmla="*/ 202 w 517"/>
              <a:gd name="T35" fmla="*/ 28 h 960"/>
              <a:gd name="T36" fmla="*/ 208 w 517"/>
              <a:gd name="T37" fmla="*/ 19 h 960"/>
              <a:gd name="T38" fmla="*/ 517 w 517"/>
              <a:gd name="T39" fmla="*/ 81 h 960"/>
              <a:gd name="T40" fmla="*/ 437 w 517"/>
              <a:gd name="T41" fmla="*/ 0 h 960"/>
              <a:gd name="T42" fmla="*/ 81 w 517"/>
              <a:gd name="T43" fmla="*/ 0 h 960"/>
              <a:gd name="T44" fmla="*/ 0 w 517"/>
              <a:gd name="T45" fmla="*/ 81 h 960"/>
              <a:gd name="T46" fmla="*/ 0 w 517"/>
              <a:gd name="T47" fmla="*/ 880 h 960"/>
              <a:gd name="T48" fmla="*/ 81 w 517"/>
              <a:gd name="T49" fmla="*/ 960 h 960"/>
              <a:gd name="T50" fmla="*/ 437 w 517"/>
              <a:gd name="T51" fmla="*/ 960 h 960"/>
              <a:gd name="T52" fmla="*/ 517 w 517"/>
              <a:gd name="T53" fmla="*/ 880 h 960"/>
              <a:gd name="T54" fmla="*/ 517 w 517"/>
              <a:gd name="T55" fmla="*/ 81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7" h="960">
                <a:moveTo>
                  <a:pt x="480" y="868"/>
                </a:moveTo>
                <a:lnTo>
                  <a:pt x="37" y="868"/>
                </a:lnTo>
                <a:lnTo>
                  <a:pt x="37" y="74"/>
                </a:lnTo>
                <a:lnTo>
                  <a:pt x="480" y="74"/>
                </a:lnTo>
                <a:lnTo>
                  <a:pt x="480" y="868"/>
                </a:lnTo>
                <a:close/>
                <a:moveTo>
                  <a:pt x="289" y="923"/>
                </a:moveTo>
                <a:lnTo>
                  <a:pt x="217" y="923"/>
                </a:lnTo>
                <a:cubicBezTo>
                  <a:pt x="206" y="923"/>
                  <a:pt x="198" y="915"/>
                  <a:pt x="198" y="905"/>
                </a:cubicBezTo>
                <a:cubicBezTo>
                  <a:pt x="198" y="894"/>
                  <a:pt x="206" y="886"/>
                  <a:pt x="217" y="886"/>
                </a:cubicBezTo>
                <a:lnTo>
                  <a:pt x="289" y="886"/>
                </a:lnTo>
                <a:cubicBezTo>
                  <a:pt x="300" y="886"/>
                  <a:pt x="308" y="894"/>
                  <a:pt x="308" y="905"/>
                </a:cubicBezTo>
                <a:cubicBezTo>
                  <a:pt x="308" y="915"/>
                  <a:pt x="300" y="923"/>
                  <a:pt x="289" y="923"/>
                </a:cubicBezTo>
                <a:close/>
                <a:moveTo>
                  <a:pt x="208" y="19"/>
                </a:moveTo>
                <a:lnTo>
                  <a:pt x="299" y="19"/>
                </a:lnTo>
                <a:cubicBezTo>
                  <a:pt x="302" y="19"/>
                  <a:pt x="305" y="25"/>
                  <a:pt x="305" y="28"/>
                </a:cubicBezTo>
                <a:cubicBezTo>
                  <a:pt x="305" y="31"/>
                  <a:pt x="302" y="37"/>
                  <a:pt x="299" y="37"/>
                </a:cubicBezTo>
                <a:lnTo>
                  <a:pt x="208" y="37"/>
                </a:lnTo>
                <a:cubicBezTo>
                  <a:pt x="205" y="37"/>
                  <a:pt x="202" y="31"/>
                  <a:pt x="202" y="28"/>
                </a:cubicBezTo>
                <a:cubicBezTo>
                  <a:pt x="202" y="25"/>
                  <a:pt x="205" y="19"/>
                  <a:pt x="208" y="19"/>
                </a:cubicBezTo>
                <a:close/>
                <a:moveTo>
                  <a:pt x="517" y="81"/>
                </a:moveTo>
                <a:cubicBezTo>
                  <a:pt x="517" y="36"/>
                  <a:pt x="481" y="0"/>
                  <a:pt x="437" y="0"/>
                </a:cubicBezTo>
                <a:lnTo>
                  <a:pt x="81" y="0"/>
                </a:lnTo>
                <a:cubicBezTo>
                  <a:pt x="36" y="0"/>
                  <a:pt x="0" y="36"/>
                  <a:pt x="0" y="81"/>
                </a:cubicBezTo>
                <a:lnTo>
                  <a:pt x="0" y="880"/>
                </a:lnTo>
                <a:cubicBezTo>
                  <a:pt x="0" y="924"/>
                  <a:pt x="36" y="960"/>
                  <a:pt x="81" y="960"/>
                </a:cubicBezTo>
                <a:lnTo>
                  <a:pt x="437" y="960"/>
                </a:lnTo>
                <a:cubicBezTo>
                  <a:pt x="481" y="960"/>
                  <a:pt x="517" y="924"/>
                  <a:pt x="517" y="880"/>
                </a:cubicBezTo>
                <a:lnTo>
                  <a:pt x="517" y="81"/>
                </a:lnTo>
                <a:close/>
              </a:path>
            </a:pathLst>
          </a:custGeom>
          <a:solidFill>
            <a:srgbClr val="60C1D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选题的背景及意义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1213932" y="3032411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1210945" y="3270250"/>
            <a:ext cx="32531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9687372" y="3032411"/>
            <a:ext cx="1291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选题的意义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7726680" y="3242310"/>
            <a:ext cx="32531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</a:p>
        </p:txBody>
      </p:sp>
      <p:grpSp>
        <p:nvGrpSpPr>
          <p:cNvPr id="177" name="Group 11"/>
          <p:cNvGrpSpPr/>
          <p:nvPr/>
        </p:nvGrpSpPr>
        <p:grpSpPr>
          <a:xfrm>
            <a:off x="5834129" y="2989403"/>
            <a:ext cx="446088" cy="417513"/>
            <a:chOff x="1200150" y="2085975"/>
            <a:chExt cx="446088" cy="417513"/>
          </a:xfrm>
          <a:solidFill>
            <a:srgbClr val="60C1D2"/>
          </a:solidFill>
        </p:grpSpPr>
        <p:sp>
          <p:nvSpPr>
            <p:cNvPr id="178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9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11" name="Group 245"/>
          <p:cNvGrpSpPr/>
          <p:nvPr/>
        </p:nvGrpSpPr>
        <p:grpSpPr>
          <a:xfrm>
            <a:off x="5886220" y="3955416"/>
            <a:ext cx="446087" cy="414338"/>
            <a:chOff x="3767138" y="6329363"/>
            <a:chExt cx="446087" cy="414338"/>
          </a:xfrm>
          <a:solidFill>
            <a:srgbClr val="60C1D2"/>
          </a:solidFill>
        </p:grpSpPr>
        <p:sp>
          <p:nvSpPr>
            <p:cNvPr id="412" name="Freeform 229"/>
            <p:cNvSpPr/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3" name="Freeform 230"/>
            <p:cNvSpPr/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4" name="Freeform 231"/>
            <p:cNvSpPr/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5" name="Freeform 232"/>
            <p:cNvSpPr/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6" name="Freeform 233"/>
            <p:cNvSpPr/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7" name="Freeform 234"/>
            <p:cNvSpPr/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8" name="Freeform 235"/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17" grpId="0" animBg="1"/>
      <p:bldP spid="31" grpId="0"/>
      <p:bldP spid="32" grpId="0"/>
      <p:bldP spid="33" grpId="0"/>
      <p:bldP spid="33" grpId="1"/>
      <p:bldP spid="34" grpId="0"/>
      <p:bldP spid="34" grpId="1"/>
      <p:bldP spid="35" grpId="0"/>
      <p:bldP spid="3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3585457" y="3167957"/>
            <a:ext cx="502145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研究的过程及方法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18480" y="2153492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654040" y="5234940"/>
            <a:ext cx="88328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5"/>
          <p:cNvSpPr txBox="1"/>
          <p:nvPr/>
        </p:nvSpPr>
        <p:spPr>
          <a:xfrm>
            <a:off x="3083560" y="3689985"/>
            <a:ext cx="602424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The  chinese style blue pattern simple graduation reply  </a:t>
            </a:r>
            <a:r>
              <a:rPr lang="en-US" altLang="zh-CN" sz="140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powerpoint</a:t>
            </a:r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template. Please enter the title.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89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5" name="图片 4" descr="6d6f167c784274e5c1d7be05e8991d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60000">
            <a:off x="6865620" y="1605280"/>
            <a:ext cx="977900" cy="1753235"/>
          </a:xfrm>
          <a:prstGeom prst="rect">
            <a:avLst/>
          </a:prstGeom>
        </p:spPr>
      </p:pic>
      <p:pic>
        <p:nvPicPr>
          <p:cNvPr id="2" name="图片 1" descr="6d6f167c784274e5c1d7be05e8991d50"/>
          <p:cNvPicPr/>
          <p:nvPr/>
        </p:nvPicPr>
        <p:blipFill>
          <a:blip r:embed="rId2"/>
          <a:stretch>
            <a:fillRect/>
          </a:stretch>
        </p:blipFill>
        <p:spPr>
          <a:xfrm rot="5940000" flipV="1">
            <a:off x="4306336" y="1671249"/>
            <a:ext cx="977900" cy="175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69315" y="3023235"/>
            <a:ext cx="10455275" cy="2161540"/>
            <a:chOff x="2488" y="4382"/>
            <a:chExt cx="12900" cy="3404"/>
          </a:xfrm>
        </p:grpSpPr>
        <p:grpSp>
          <p:nvGrpSpPr>
            <p:cNvPr id="12404" name="Group 29"/>
            <p:cNvGrpSpPr/>
            <p:nvPr/>
          </p:nvGrpSpPr>
          <p:grpSpPr>
            <a:xfrm>
              <a:off x="2488" y="5516"/>
              <a:ext cx="9674" cy="2270"/>
              <a:chOff x="0" y="0"/>
              <a:chExt cx="2177" cy="817"/>
            </a:xfrm>
          </p:grpSpPr>
          <p:sp>
            <p:nvSpPr>
              <p:cNvPr id="11296" name="Freeform 30"/>
              <p:cNvSpPr/>
              <p:nvPr/>
            </p:nvSpPr>
            <p:spPr>
              <a:xfrm>
                <a:off x="726" y="409"/>
                <a:ext cx="726" cy="408"/>
              </a:xfrm>
              <a:custGeom>
                <a:avLst/>
                <a:gdLst>
                  <a:gd name="txL" fmla="*/ 0 w 726"/>
                  <a:gd name="txT" fmla="*/ 0 h 408"/>
                  <a:gd name="txR" fmla="*/ 726 w 726"/>
                  <a:gd name="txB" fmla="*/ 408 h 408"/>
                </a:gdLst>
                <a:ahLst/>
                <a:cxnLst>
                  <a:cxn ang="0">
                    <a:pos x="0" y="408"/>
                  </a:cxn>
                  <a:cxn ang="0">
                    <a:pos x="0" y="0"/>
                  </a:cxn>
                  <a:cxn ang="0">
                    <a:pos x="726" y="0"/>
                  </a:cxn>
                </a:cxnLst>
                <a:rect l="txL" t="txT" r="txR" b="txB"/>
                <a:pathLst>
                  <a:path w="726" h="408">
                    <a:moveTo>
                      <a:pt x="0" y="408"/>
                    </a:moveTo>
                    <a:lnTo>
                      <a:pt x="0" y="0"/>
                    </a:lnTo>
                    <a:lnTo>
                      <a:pt x="726" y="0"/>
                    </a:lnTo>
                  </a:path>
                </a:pathLst>
              </a:custGeom>
              <a:noFill/>
              <a:ln w="9525" cap="flat" cmpd="sng">
                <a:solidFill>
                  <a:srgbClr val="60C1D2">
                    <a:alpha val="100000"/>
                  </a:srgbClr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7" name="Freeform 31"/>
              <p:cNvSpPr/>
              <p:nvPr/>
            </p:nvSpPr>
            <p:spPr>
              <a:xfrm>
                <a:off x="1451" y="0"/>
                <a:ext cx="726" cy="408"/>
              </a:xfrm>
              <a:custGeom>
                <a:avLst/>
                <a:gdLst>
                  <a:gd name="txL" fmla="*/ 0 w 726"/>
                  <a:gd name="txT" fmla="*/ 0 h 408"/>
                  <a:gd name="txR" fmla="*/ 726 w 726"/>
                  <a:gd name="txB" fmla="*/ 408 h 408"/>
                </a:gdLst>
                <a:ahLst/>
                <a:cxnLst>
                  <a:cxn ang="0">
                    <a:pos x="0" y="408"/>
                  </a:cxn>
                  <a:cxn ang="0">
                    <a:pos x="0" y="0"/>
                  </a:cxn>
                  <a:cxn ang="0">
                    <a:pos x="726" y="0"/>
                  </a:cxn>
                </a:cxnLst>
                <a:rect l="txL" t="txT" r="txR" b="txB"/>
                <a:pathLst>
                  <a:path w="726" h="408">
                    <a:moveTo>
                      <a:pt x="0" y="408"/>
                    </a:moveTo>
                    <a:lnTo>
                      <a:pt x="0" y="0"/>
                    </a:lnTo>
                    <a:lnTo>
                      <a:pt x="726" y="0"/>
                    </a:lnTo>
                  </a:path>
                </a:pathLst>
              </a:custGeom>
              <a:noFill/>
              <a:ln w="9525" cap="flat" cmpd="sng">
                <a:solidFill>
                  <a:srgbClr val="60C1D2">
                    <a:alpha val="100000"/>
                  </a:srgbClr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8" name="Line 34"/>
              <p:cNvSpPr/>
              <p:nvPr/>
            </p:nvSpPr>
            <p:spPr>
              <a:xfrm flipH="1">
                <a:off x="0" y="817"/>
                <a:ext cx="726" cy="1"/>
              </a:xfrm>
              <a:prstGeom prst="line">
                <a:avLst/>
              </a:prstGeom>
              <a:ln w="9525" cap="flat" cmpd="sng">
                <a:solidFill>
                  <a:srgbClr val="60C1D2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" name="Freeform 31"/>
            <p:cNvSpPr/>
            <p:nvPr/>
          </p:nvSpPr>
          <p:spPr>
            <a:xfrm>
              <a:off x="12162" y="4382"/>
              <a:ext cx="3226" cy="1134"/>
            </a:xfrm>
            <a:custGeom>
              <a:avLst/>
              <a:gdLst>
                <a:gd name="txL" fmla="*/ 0 w 726"/>
                <a:gd name="txT" fmla="*/ 0 h 408"/>
                <a:gd name="txR" fmla="*/ 726 w 726"/>
                <a:gd name="txB" fmla="*/ 408 h 408"/>
              </a:gdLst>
              <a:ahLst/>
              <a:cxnLst>
                <a:cxn ang="0">
                  <a:pos x="0" y="408"/>
                </a:cxn>
                <a:cxn ang="0">
                  <a:pos x="0" y="0"/>
                </a:cxn>
                <a:cxn ang="0">
                  <a:pos x="726" y="0"/>
                </a:cxn>
              </a:cxnLst>
              <a:rect l="txL" t="txT" r="txR" b="txB"/>
              <a:pathLst>
                <a:path w="726" h="408">
                  <a:moveTo>
                    <a:pt x="0" y="408"/>
                  </a:moveTo>
                  <a:lnTo>
                    <a:pt x="0" y="0"/>
                  </a:lnTo>
                  <a:lnTo>
                    <a:pt x="726" y="0"/>
                  </a:lnTo>
                </a:path>
              </a:pathLst>
            </a:custGeom>
            <a:noFill/>
            <a:ln w="9525" cap="flat" cmpd="sng">
              <a:solidFill>
                <a:srgbClr val="60C1D2">
                  <a:alpha val="10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1049655" y="5186680"/>
            <a:ext cx="2254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86043" y="4765326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3663950" y="4528185"/>
            <a:ext cx="2254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4200338" y="410683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6275705" y="3806825"/>
            <a:ext cx="2254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6812093" y="338547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8889365" y="3077845"/>
            <a:ext cx="22548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中国风水彩毕业答辩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模板稻壳儿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艺随风坚持创新请输入文字内容</a:t>
            </a:r>
            <a:endParaRPr lang="zh-CN" altLang="en-US" sz="1200" dirty="0">
              <a:solidFill>
                <a:srgbClr val="567EBB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9425753" y="2656491"/>
            <a:ext cx="1181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研究的过程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</a:p>
        </p:txBody>
      </p:sp>
      <p:sp>
        <p:nvSpPr>
          <p:cNvPr id="13" name="椭圆 12"/>
          <p:cNvSpPr/>
          <p:nvPr/>
        </p:nvSpPr>
        <p:spPr>
          <a:xfrm>
            <a:off x="1726565" y="3691890"/>
            <a:ext cx="900007" cy="900007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42130" y="3088640"/>
            <a:ext cx="900007" cy="900007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52615" y="2359660"/>
            <a:ext cx="900007" cy="900007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567545" y="1756410"/>
            <a:ext cx="900007" cy="900007"/>
          </a:xfrm>
          <a:prstGeom prst="ellipse">
            <a:avLst/>
          </a:prstGeom>
          <a:solidFill>
            <a:srgbClr val="60C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090479" y="334010"/>
            <a:ext cx="2011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+mn-ea"/>
              </a:rPr>
              <a:t>研究的过程及方法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72660" y="676910"/>
            <a:ext cx="2648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+mn-ea"/>
              </a:rPr>
              <a:t>Please enter the big caption text here.</a:t>
            </a:r>
          </a:p>
        </p:txBody>
      </p:sp>
      <p:grpSp>
        <p:nvGrpSpPr>
          <p:cNvPr id="382" name="Group 216"/>
          <p:cNvGrpSpPr/>
          <p:nvPr/>
        </p:nvGrpSpPr>
        <p:grpSpPr>
          <a:xfrm>
            <a:off x="4571365" y="3395345"/>
            <a:ext cx="370840" cy="259080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38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84" name="Group 18"/>
          <p:cNvGrpSpPr/>
          <p:nvPr/>
        </p:nvGrpSpPr>
        <p:grpSpPr>
          <a:xfrm>
            <a:off x="7199630" y="2694305"/>
            <a:ext cx="398145" cy="344805"/>
            <a:chOff x="4587875" y="2944813"/>
            <a:chExt cx="457200" cy="396875"/>
          </a:xfrm>
          <a:solidFill>
            <a:schemeClr val="bg1"/>
          </a:solidFill>
        </p:grpSpPr>
        <p:sp>
          <p:nvSpPr>
            <p:cNvPr id="185" name="Freeform 18"/>
            <p:cNvSpPr/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6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7" name="Freeform 20"/>
            <p:cNvSpPr/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8" name="Freeform 21"/>
            <p:cNvSpPr/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9" name="Freeform 22"/>
            <p:cNvSpPr/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0" name="Freeform 23"/>
            <p:cNvSpPr/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79" name="Group 213"/>
          <p:cNvGrpSpPr/>
          <p:nvPr/>
        </p:nvGrpSpPr>
        <p:grpSpPr>
          <a:xfrm>
            <a:off x="1941500" y="3970011"/>
            <a:ext cx="438150" cy="40481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80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1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17" name="Freeform 193"/>
          <p:cNvSpPr>
            <a:spLocks noEditPoints="1"/>
          </p:cNvSpPr>
          <p:nvPr/>
        </p:nvSpPr>
        <p:spPr bwMode="auto">
          <a:xfrm>
            <a:off x="9896078" y="1979567"/>
            <a:ext cx="341710" cy="453629"/>
          </a:xfrm>
          <a:custGeom>
            <a:avLst/>
            <a:gdLst>
              <a:gd name="T0" fmla="*/ 43915 w 83"/>
              <a:gd name="T1" fmla="*/ 87976 h 110"/>
              <a:gd name="T2" fmla="*/ 10979 w 83"/>
              <a:gd name="T3" fmla="*/ 87976 h 110"/>
              <a:gd name="T4" fmla="*/ 0 w 83"/>
              <a:gd name="T5" fmla="*/ 104472 h 110"/>
              <a:gd name="T6" fmla="*/ 0 w 83"/>
              <a:gd name="T7" fmla="*/ 588342 h 110"/>
              <a:gd name="T8" fmla="*/ 10979 w 83"/>
              <a:gd name="T9" fmla="*/ 604838 h 110"/>
              <a:gd name="T10" fmla="*/ 43915 w 83"/>
              <a:gd name="T11" fmla="*/ 604838 h 110"/>
              <a:gd name="T12" fmla="*/ 54893 w 83"/>
              <a:gd name="T13" fmla="*/ 588342 h 110"/>
              <a:gd name="T14" fmla="*/ 54893 w 83"/>
              <a:gd name="T15" fmla="*/ 104472 h 110"/>
              <a:gd name="T16" fmla="*/ 43915 w 83"/>
              <a:gd name="T17" fmla="*/ 87976 h 110"/>
              <a:gd name="T18" fmla="*/ 422677 w 83"/>
              <a:gd name="T19" fmla="*/ 153959 h 110"/>
              <a:gd name="T20" fmla="*/ 93318 w 83"/>
              <a:gd name="T21" fmla="*/ 87976 h 110"/>
              <a:gd name="T22" fmla="*/ 93318 w 83"/>
              <a:gd name="T23" fmla="*/ 428885 h 110"/>
              <a:gd name="T24" fmla="*/ 455613 w 83"/>
              <a:gd name="T25" fmla="*/ 296920 h 110"/>
              <a:gd name="T26" fmla="*/ 422677 w 83"/>
              <a:gd name="T27" fmla="*/ 153959 h 11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3" h="110">
                <a:moveTo>
                  <a:pt x="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7"/>
                  <a:pt x="0" y="19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9"/>
                  <a:pt x="1" y="110"/>
                  <a:pt x="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9" y="110"/>
                  <a:pt x="10" y="109"/>
                  <a:pt x="10" y="107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9" y="16"/>
                  <a:pt x="8" y="16"/>
                </a:cubicBezTo>
                <a:close/>
                <a:moveTo>
                  <a:pt x="77" y="28"/>
                </a:moveTo>
                <a:cubicBezTo>
                  <a:pt x="55" y="0"/>
                  <a:pt x="39" y="45"/>
                  <a:pt x="17" y="16"/>
                </a:cubicBezTo>
                <a:cubicBezTo>
                  <a:pt x="17" y="37"/>
                  <a:pt x="17" y="57"/>
                  <a:pt x="17" y="78"/>
                </a:cubicBezTo>
                <a:cubicBezTo>
                  <a:pt x="41" y="99"/>
                  <a:pt x="59" y="34"/>
                  <a:pt x="83" y="54"/>
                </a:cubicBezTo>
                <a:cubicBezTo>
                  <a:pt x="81" y="46"/>
                  <a:pt x="79" y="37"/>
                  <a:pt x="77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31" grpId="0"/>
      <p:bldP spid="32" grpId="0"/>
      <p:bldP spid="17" grpId="0" animBg="1"/>
    </p:bldLst>
  </p:timing>
</p:sld>
</file>

<file path=ppt/theme/theme1.xml><?xml version="1.0" encoding="utf-8"?>
<a:theme xmlns:a="http://schemas.openxmlformats.org/drawingml/2006/main" name="更多作品请在稻壳儿搜索艺随风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2067</Words>
  <Application>Microsoft Office PowerPoint</Application>
  <PresentationFormat>宽屏</PresentationFormat>
  <Paragraphs>122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苹方 常规</vt:lpstr>
      <vt:lpstr>苹方 特粗</vt:lpstr>
      <vt:lpstr>微软雅黑</vt:lpstr>
      <vt:lpstr>Arial</vt:lpstr>
      <vt:lpstr>Calibri</vt:lpstr>
      <vt:lpstr>Calibri Light</vt:lpstr>
      <vt:lpstr>更多作品请在稻壳儿搜索艺随风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akazaM</dc:creator>
  <cp:lastModifiedBy>天 下</cp:lastModifiedBy>
  <cp:revision>45</cp:revision>
  <dcterms:created xsi:type="dcterms:W3CDTF">2015-05-05T08:02:00Z</dcterms:created>
  <dcterms:modified xsi:type="dcterms:W3CDTF">2021-01-05T22:43:04Z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