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83" r:id="rId6"/>
    <p:sldId id="284" r:id="rId7"/>
    <p:sldId id="296" r:id="rId8"/>
    <p:sldId id="286" r:id="rId9"/>
    <p:sldId id="297" r:id="rId10"/>
    <p:sldId id="298" r:id="rId11"/>
    <p:sldId id="290" r:id="rId12"/>
    <p:sldId id="289" r:id="rId13"/>
    <p:sldId id="299" r:id="rId14"/>
    <p:sldId id="292" r:id="rId15"/>
    <p:sldId id="293" r:id="rId16"/>
    <p:sldId id="300" r:id="rId17"/>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2">
          <p15:clr>
            <a:srgbClr val="A4A3A4"/>
          </p15:clr>
        </p15:guide>
        <p15:guide id="2" pos="2880">
          <p15:clr>
            <a:srgbClr val="A4A3A4"/>
          </p15:clr>
        </p15:guide>
        <p15:guide id="3" orient="horz" pos="146">
          <p15:clr>
            <a:srgbClr val="A4A3A4"/>
          </p15:clr>
        </p15:guide>
        <p15:guide id="4" pos="136">
          <p15:clr>
            <a:srgbClr val="A4A3A4"/>
          </p15:clr>
        </p15:guide>
        <p15:guide id="5" orient="horz" pos="16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C4C"/>
    <a:srgbClr val="D9D9D9"/>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75" d="100"/>
          <a:sy n="75" d="100"/>
        </p:scale>
        <p:origin x="533" y="638"/>
      </p:cViewPr>
      <p:guideLst>
        <p:guide orient="horz" pos="3162"/>
        <p:guide pos="2880"/>
        <p:guide orient="horz" pos="146"/>
        <p:guide pos="136"/>
        <p:guide orient="horz" pos="1620"/>
      </p:guideLst>
    </p:cSldViewPr>
  </p:slideViewPr>
  <p:notesTextViewPr>
    <p:cViewPr>
      <p:scale>
        <a:sx n="1" d="1"/>
        <a:sy n="1" d="1"/>
      </p:scale>
      <p:origin x="0" y="0"/>
    </p:cViewPr>
  </p:notesTextViewPr>
  <p:notesViewPr>
    <p:cSldViewPr snapToGrid="0">
      <p:cViewPr varScale="1">
        <p:scale>
          <a:sx n="65" d="100"/>
          <a:sy n="65" d="100"/>
        </p:scale>
        <p:origin x="217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CF3274-3290-4181-A3D6-F344031D0474}"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5B35DD-C200-40EA-A2F9-66EC3D0DA1B0}"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B023608-8456-420F-A1F2-CA6BEC75EE59}"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EE1225-4A82-495A-AC25-EE2300CE73D2}" type="slidenum">
              <a:rPr lang="zh-CN" altLang="en-US" smtClean="0"/>
              <a:t>‹#›</a:t>
            </a:fld>
            <a:endParaRPr lang="zh-CN" alt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B023608-8456-420F-A1F2-CA6BEC75EE59}"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EE1225-4A82-495A-AC25-EE2300CE73D2}" type="slidenum">
              <a:rPr lang="zh-CN" altLang="en-US" smtClean="0"/>
              <a:t>‹#›</a:t>
            </a:fld>
            <a:endParaRPr lang="zh-CN" altLang="en-US"/>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B023608-8456-420F-A1F2-CA6BEC75EE59}"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EE1225-4A82-495A-AC25-EE2300CE73D2}" type="slidenum">
              <a:rPr lang="zh-CN" altLang="en-US" smtClean="0"/>
              <a:t>‹#›</a:t>
            </a:fld>
            <a:endParaRPr lang="zh-CN" alt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8" name="Picture Placeholder 7"/>
          <p:cNvSpPr>
            <a:spLocks noGrp="1"/>
          </p:cNvSpPr>
          <p:nvPr>
            <p:ph type="pic" sz="quarter" idx="15"/>
          </p:nvPr>
        </p:nvSpPr>
        <p:spPr>
          <a:xfrm>
            <a:off x="223076" y="1604961"/>
            <a:ext cx="2094296" cy="1354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9" name="Picture Placeholder 7"/>
          <p:cNvSpPr>
            <a:spLocks noGrp="1"/>
          </p:cNvSpPr>
          <p:nvPr>
            <p:ph type="pic" sz="quarter" idx="16"/>
          </p:nvPr>
        </p:nvSpPr>
        <p:spPr>
          <a:xfrm>
            <a:off x="2416723" y="3092932"/>
            <a:ext cx="2094296" cy="1354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0" name="Picture Placeholder 7"/>
          <p:cNvSpPr>
            <a:spLocks noGrp="1"/>
          </p:cNvSpPr>
          <p:nvPr>
            <p:ph type="pic" sz="quarter" idx="17"/>
          </p:nvPr>
        </p:nvSpPr>
        <p:spPr>
          <a:xfrm>
            <a:off x="4632948" y="1604959"/>
            <a:ext cx="2094296" cy="1354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1" name="矩形 10"/>
          <p:cNvSpPr/>
          <p:nvPr userDrawn="1"/>
        </p:nvSpPr>
        <p:spPr>
          <a:xfrm>
            <a:off x="2428012" y="1604959"/>
            <a:ext cx="2094296" cy="1354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223076" y="3092932"/>
            <a:ext cx="2094296" cy="1354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nvSpPr>
        <p:spPr>
          <a:xfrm>
            <a:off x="4632948" y="3092931"/>
            <a:ext cx="2094296" cy="1354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Picture Placeholder 7"/>
          <p:cNvSpPr>
            <a:spLocks noGrp="1"/>
          </p:cNvSpPr>
          <p:nvPr>
            <p:ph type="pic" sz="quarter" idx="18"/>
          </p:nvPr>
        </p:nvSpPr>
        <p:spPr>
          <a:xfrm>
            <a:off x="6826595" y="3092932"/>
            <a:ext cx="2094296" cy="1354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5" name="矩形 14"/>
          <p:cNvSpPr/>
          <p:nvPr userDrawn="1"/>
        </p:nvSpPr>
        <p:spPr>
          <a:xfrm>
            <a:off x="6837884" y="1604959"/>
            <a:ext cx="2094296" cy="1354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B023608-8456-420F-A1F2-CA6BEC75EE59}"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BEE1225-4A82-495A-AC25-EE2300CE73D2}" type="slidenum">
              <a:rPr lang="zh-CN" altLang="en-US" smtClean="0"/>
              <a:t>‹#›</a:t>
            </a:fld>
            <a:endParaRPr lang="zh-CN" alt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6B023608-8456-420F-A1F2-CA6BEC75EE59}"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EE1225-4A82-495A-AC25-EE2300CE73D2}" type="slidenum">
              <a:rPr lang="zh-CN" altLang="en-US" smtClean="0"/>
              <a:t>‹#›</a:t>
            </a:fld>
            <a:endParaRPr lang="zh-CN" alt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6B023608-8456-420F-A1F2-CA6BEC75EE59}" type="datetimeFigureOut">
              <a:rPr lang="zh-CN" altLang="en-US" smtClean="0"/>
              <a:t>2021/1/6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BEE1225-4A82-495A-AC25-EE2300CE73D2}" type="slidenum">
              <a:rPr lang="zh-CN" altLang="en-US" smtClean="0"/>
              <a:t>‹#›</a:t>
            </a:fld>
            <a:endParaRPr lang="zh-CN" alt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B023608-8456-420F-A1F2-CA6BEC75EE59}" type="datetimeFigureOut">
              <a:rPr lang="zh-CN" altLang="en-US" smtClean="0"/>
              <a:t>2021/1/6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BEE1225-4A82-495A-AC25-EE2300CE73D2}" type="slidenum">
              <a:rPr lang="zh-CN" altLang="en-US" smtClean="0"/>
              <a:t>‹#›</a:t>
            </a:fld>
            <a:endParaRPr lang="zh-CN" alt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23608-8456-420F-A1F2-CA6BEC75EE59}" type="datetimeFigureOut">
              <a:rPr lang="zh-CN" altLang="en-US" smtClean="0"/>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BEE1225-4A82-495A-AC25-EE2300CE73D2}" type="slidenum">
              <a:rPr lang="zh-CN" altLang="en-US" smtClean="0"/>
              <a:t>‹#›</a:t>
            </a:fld>
            <a:endParaRPr lang="zh-CN" alt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B023608-8456-420F-A1F2-CA6BEC75EE59}"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BEE1225-4A82-495A-AC25-EE2300CE73D2}" type="slidenum">
              <a:rPr lang="zh-CN" altLang="en-US" smtClean="0"/>
              <a:t>‹#›</a:t>
            </a:fld>
            <a:endParaRPr lang="zh-CN" alt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B023608-8456-420F-A1F2-CA6BEC75EE59}" type="datetimeFigureOut">
              <a:rPr lang="zh-CN" altLang="en-US" smtClean="0"/>
              <a:t>2021/1/6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BEE1225-4A82-495A-AC25-EE2300CE73D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ipe dir="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7" name="文本框 6"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24262" y="2092316"/>
            <a:ext cx="4495477" cy="646331"/>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3600">
                <a:solidFill>
                  <a:schemeClr val="accent1"/>
                </a:solidFill>
                <a:latin typeface="+mn-ea"/>
                <a:ea typeface="+mn-ea"/>
                <a:sym typeface="Calibri" panose="020F0502020204030204" pitchFamily="34" charset="0"/>
              </a:rPr>
              <a:t>素雅简约答辩模板</a:t>
            </a:r>
            <a:endParaRPr lang="en-US" altLang="zh-CN" sz="3600">
              <a:solidFill>
                <a:schemeClr val="accent1"/>
              </a:solidFill>
              <a:latin typeface="+mn-ea"/>
              <a:ea typeface="+mn-ea"/>
              <a:sym typeface="Calibri" panose="020F0502020204030204" pitchFamily="34" charset="0"/>
            </a:endParaRPr>
          </a:p>
        </p:txBody>
      </p:sp>
      <p:sp>
        <p:nvSpPr>
          <p:cNvPr id="8" name="TextBox 46"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842226" y="3091625"/>
            <a:ext cx="3400919" cy="694101"/>
          </a:xfrm>
          <a:prstGeom prst="rect">
            <a:avLst/>
          </a:prstGeom>
          <a:noFill/>
          <a:ln>
            <a:noFill/>
          </a:ln>
        </p:spPr>
        <p:txBody>
          <a:bodyPr wrap="square">
            <a:spAutoFit/>
          </a:bodyPr>
          <a:lstStyle>
            <a:lvl1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algn="ctr" fontAlgn="base">
              <a:lnSpc>
                <a:spcPct val="150000"/>
              </a:lnSpc>
              <a:spcBef>
                <a:spcPct val="0"/>
              </a:spcBef>
              <a:spcAft>
                <a:spcPct val="0"/>
              </a:spcAft>
            </a:pPr>
            <a:r>
              <a:rPr lang="en-US" altLang="zh-CN" sz="900">
                <a:solidFill>
                  <a:schemeClr val="accent1"/>
                </a:solidFill>
                <a:latin typeface="Calibri Light" panose="020F0302020204030204"/>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Aenean massa. Lorem ipsum dolor sit amet, consectetuer adipiscing elit. </a:t>
            </a:r>
          </a:p>
        </p:txBody>
      </p:sp>
      <p:cxnSp>
        <p:nvCxnSpPr>
          <p:cNvPr id="11" name="直接连接符 10"/>
          <p:cNvCxnSpPr/>
          <p:nvPr/>
        </p:nvCxnSpPr>
        <p:spPr>
          <a:xfrm>
            <a:off x="4449230" y="3091625"/>
            <a:ext cx="273243" cy="0"/>
          </a:xfrm>
          <a:prstGeom prst="lin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12"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1943762" y="2726237"/>
            <a:ext cx="5284180" cy="276999"/>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en-US" altLang="zh-CN" sz="1200" spc="300">
                <a:solidFill>
                  <a:schemeClr val="accent1"/>
                </a:solidFill>
                <a:latin typeface="+mn-lt"/>
                <a:ea typeface="+mn-ea"/>
                <a:sym typeface="Calibri" panose="020F0502020204030204" pitchFamily="34" charset="0"/>
              </a:rPr>
              <a:t>Elegant And Simple Reply Template</a:t>
            </a:r>
          </a:p>
        </p:txBody>
      </p:sp>
      <p:sp>
        <p:nvSpPr>
          <p:cNvPr id="13" name="菱形 12"/>
          <p:cNvSpPr/>
          <p:nvPr/>
        </p:nvSpPr>
        <p:spPr>
          <a:xfrm>
            <a:off x="2204564" y="316031"/>
            <a:ext cx="4734872" cy="4734872"/>
          </a:xfrm>
          <a:prstGeom prst="diamond">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菱形 13"/>
          <p:cNvSpPr/>
          <p:nvPr/>
        </p:nvSpPr>
        <p:spPr>
          <a:xfrm>
            <a:off x="1636891" y="-251642"/>
            <a:ext cx="5870218" cy="5870218"/>
          </a:xfrm>
          <a:prstGeom prst="diamond">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3359973"/>
            <a:ext cx="4365681" cy="646331"/>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3600">
                <a:solidFill>
                  <a:srgbClr val="54525C"/>
                </a:solidFill>
                <a:latin typeface="+mn-ea"/>
                <a:ea typeface="+mn-ea"/>
                <a:sym typeface="Calibri" panose="020F0502020204030204" pitchFamily="34" charset="0"/>
              </a:rPr>
              <a:t>研究成果展示及应用</a:t>
            </a:r>
          </a:p>
        </p:txBody>
      </p:sp>
      <p:sp>
        <p:nvSpPr>
          <p:cNvPr id="21" name="文本框 20"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22436" y="3998844"/>
            <a:ext cx="4499127" cy="215444"/>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en-US" altLang="zh-CN" sz="800">
                <a:solidFill>
                  <a:srgbClr val="54525C"/>
                </a:solidFill>
                <a:latin typeface="+mn-ea"/>
                <a:ea typeface="+mn-ea"/>
                <a:sym typeface="Calibri" panose="020F0502020204030204" pitchFamily="34" charset="0"/>
              </a:rPr>
              <a:t>RESEARCH RESULTS DISPLAY AND APPLICATION</a:t>
            </a:r>
          </a:p>
        </p:txBody>
      </p:sp>
      <p:sp>
        <p:nvSpPr>
          <p:cNvPr id="22" name="矩形 21"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2025046" y="4287421"/>
            <a:ext cx="5093907" cy="299313"/>
          </a:xfrm>
          <a:prstGeom prst="rect">
            <a:avLst/>
          </a:prstGeom>
        </p:spPr>
        <p:txBody>
          <a:bodyPr wrap="square">
            <a:spAutoFit/>
          </a:bodyPr>
          <a:lstStyle/>
          <a:p>
            <a:pPr algn="ctr">
              <a:lnSpc>
                <a:spcPct val="150000"/>
              </a:lnSpc>
              <a:buClr>
                <a:srgbClr val="E7E6E6">
                  <a:lumMod val="10000"/>
                </a:srgbClr>
              </a:buClr>
            </a:pPr>
            <a:r>
              <a:rPr lang="en-US" altLang="zh-CN" sz="1000">
                <a:solidFill>
                  <a:schemeClr val="bg1">
                    <a:lumMod val="50000"/>
                  </a:schemeClr>
                </a:solidFill>
                <a:cs typeface="+mn-ea"/>
                <a:sym typeface="+mn-lt"/>
              </a:rPr>
              <a:t>Lorem ipsum dolor sit amet, consectetuer adipiscing elit. </a:t>
            </a:r>
          </a:p>
        </p:txBody>
      </p:sp>
      <p:cxnSp>
        <p:nvCxnSpPr>
          <p:cNvPr id="23" name="直接连接符 22"/>
          <p:cNvCxnSpPr/>
          <p:nvPr/>
        </p:nvCxnSpPr>
        <p:spPr>
          <a:xfrm>
            <a:off x="4435378" y="4287421"/>
            <a:ext cx="273243" cy="0"/>
          </a:xfrm>
          <a:prstGeom prst="line">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菱形 9"/>
          <p:cNvSpPr/>
          <p:nvPr/>
        </p:nvSpPr>
        <p:spPr>
          <a:xfrm>
            <a:off x="3320272" y="765786"/>
            <a:ext cx="2503455" cy="2503455"/>
          </a:xfrm>
          <a:prstGeom prst="diamond">
            <a:avLst/>
          </a:prstGeom>
          <a:noFill/>
          <a:ln w="28575">
            <a:solidFill>
              <a:schemeClr val="accent1"/>
            </a:solid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1" name="文本框 10"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3966704" y="1357807"/>
            <a:ext cx="121058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pPr>
            <a:r>
              <a:rPr lang="zh-CN" altLang="en-US" sz="8000">
                <a:solidFill>
                  <a:schemeClr val="accent1"/>
                </a:solidFill>
                <a:latin typeface="+mj-ea"/>
                <a:ea typeface="+mj-ea"/>
                <a:sym typeface="Calibri" panose="020F0502020204030204" pitchFamily="34" charset="0"/>
              </a:rPr>
              <a:t>叁</a:t>
            </a:r>
          </a:p>
        </p:txBody>
      </p:sp>
    </p:spTree>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241069" y="1021775"/>
            <a:ext cx="8554348" cy="530145"/>
          </a:xfrm>
          <a:prstGeom prst="rect">
            <a:avLst/>
          </a:prstGeom>
        </p:spPr>
        <p:txBody>
          <a:bodyPr wrap="square">
            <a:spAutoFit/>
          </a:bodyPr>
          <a:lstStyle/>
          <a:p>
            <a:pPr algn="ctr">
              <a:lnSpc>
                <a:spcPct val="150000"/>
              </a:lnSpc>
              <a:buClr>
                <a:srgbClr val="E7E6E6">
                  <a:lumMod val="10000"/>
                </a:srgbClr>
              </a:buClr>
            </a:pPr>
            <a:r>
              <a:rPr lang="en-US" altLang="zh-CN" sz="1000">
                <a:solidFill>
                  <a:schemeClr val="bg1">
                    <a:lumMod val="50000"/>
                  </a:schemeClr>
                </a:solidFill>
                <a:cs typeface="+mn-ea"/>
                <a:sym typeface="+mn-lt"/>
              </a:rPr>
              <a:t>Lorem ipsum dolor sit amet, consectetuer adipiscing elit. Aenean commodo ligula eget dolor. Aenean massa. Lorem ipsum dolor sit amet, consectetuer adipiscing elit; Lorem ipsum dolor sit amet, consectetuer adipiscing elit. Aenean commodo ligula eget dolor. </a:t>
            </a:r>
          </a:p>
        </p:txBody>
      </p:sp>
      <p:pic>
        <p:nvPicPr>
          <p:cNvPr id="15" name="图片占位符 14"/>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t="1534" b="1534"/>
          <a:stretch>
            <a:fillRect/>
          </a:stretch>
        </p:blipFill>
        <p:spPr/>
      </p:pic>
      <p:pic>
        <p:nvPicPr>
          <p:cNvPr id="19" name="图片占位符 18"/>
          <p:cNvPicPr>
            <a:picLocks noGrp="1" noChangeAspect="1"/>
          </p:cNvPicPr>
          <p:nvPr>
            <p:ph type="pic" sz="quarter" idx="16"/>
          </p:nvPr>
        </p:nvPicPr>
        <p:blipFill>
          <a:blip r:embed="rId3" cstate="print">
            <a:extLst>
              <a:ext uri="{28A0092B-C50C-407E-A947-70E740481C1C}">
                <a14:useLocalDpi xmlns:a14="http://schemas.microsoft.com/office/drawing/2010/main" val="0"/>
              </a:ext>
            </a:extLst>
          </a:blip>
          <a:srcRect t="1571" b="1571"/>
          <a:stretch>
            <a:fillRect/>
          </a:stretch>
        </p:blipFill>
        <p:spPr/>
      </p:pic>
      <p:pic>
        <p:nvPicPr>
          <p:cNvPr id="21" name="图片占位符 20"/>
          <p:cNvPicPr>
            <a:picLocks noGrp="1" noChangeAspect="1"/>
          </p:cNvPicPr>
          <p:nvPr>
            <p:ph type="pic" sz="quarter" idx="17"/>
          </p:nvPr>
        </p:nvPicPr>
        <p:blipFill>
          <a:blip r:embed="rId4" cstate="print">
            <a:extLst>
              <a:ext uri="{28A0092B-C50C-407E-A947-70E740481C1C}">
                <a14:useLocalDpi xmlns:a14="http://schemas.microsoft.com/office/drawing/2010/main" val="0"/>
              </a:ext>
            </a:extLst>
          </a:blip>
          <a:srcRect t="1645" b="1645"/>
          <a:stretch>
            <a:fillRect/>
          </a:stretch>
        </p:blipFill>
        <p:spPr/>
      </p:pic>
      <p:pic>
        <p:nvPicPr>
          <p:cNvPr id="4" name="图片占位符 3"/>
          <p:cNvPicPr>
            <a:picLocks noGrp="1" noChangeAspect="1"/>
          </p:cNvPicPr>
          <p:nvPr>
            <p:ph type="pic" sz="quarter" idx="18"/>
          </p:nvPr>
        </p:nvPicPr>
        <p:blipFill>
          <a:blip r:embed="rId5" cstate="print">
            <a:extLst>
              <a:ext uri="{28A0092B-C50C-407E-A947-70E740481C1C}">
                <a14:useLocalDpi xmlns:a14="http://schemas.microsoft.com/office/drawing/2010/main" val="0"/>
              </a:ext>
            </a:extLst>
          </a:blip>
          <a:srcRect t="1497" b="1497"/>
          <a:stretch>
            <a:fillRect/>
          </a:stretch>
        </p:blipFill>
        <p:spPr/>
      </p:pic>
      <p:sp>
        <p:nvSpPr>
          <p:cNvPr id="25" name="矩形 24"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229563" y="3509014"/>
            <a:ext cx="2087059" cy="923330"/>
          </a:xfrm>
          <a:prstGeom prst="rect">
            <a:avLst/>
          </a:prstGeom>
        </p:spPr>
        <p:txBody>
          <a:bodyPr wrap="square">
            <a:spAutoFit/>
          </a:bodyPr>
          <a:lstStyle/>
          <a:p>
            <a:pPr algn="ctr">
              <a:lnSpc>
                <a:spcPct val="150000"/>
              </a:lnSpc>
              <a:buClr>
                <a:srgbClr val="E7E6E6">
                  <a:lumMod val="10000"/>
                </a:srgbClr>
              </a:buClr>
            </a:pPr>
            <a:r>
              <a:rPr lang="en-US" altLang="zh-CN" sz="900">
                <a:solidFill>
                  <a:schemeClr val="bg1"/>
                </a:solidFill>
                <a:cs typeface="+mn-ea"/>
                <a:sym typeface="+mn-lt"/>
              </a:rPr>
              <a:t>Lorem ipsum dolor sit amet, consectetuer adipiscing elit. Aenean commodo ligula eget dolor. Aenean massa. </a:t>
            </a:r>
          </a:p>
        </p:txBody>
      </p:sp>
      <p:sp>
        <p:nvSpPr>
          <p:cNvPr id="26" name="矩形 25"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565206" y="3256609"/>
            <a:ext cx="1415772" cy="338554"/>
          </a:xfrm>
          <a:prstGeom prst="rect">
            <a:avLst/>
          </a:prstGeom>
        </p:spPr>
        <p:txBody>
          <a:bodyPr wrap="none">
            <a:spAutoFit/>
          </a:bodyPr>
          <a:lstStyle/>
          <a:p>
            <a:pPr algn="ctr"/>
            <a:r>
              <a:rPr lang="zh-CN" altLang="en-US" sz="1600">
                <a:solidFill>
                  <a:schemeClr val="bg1"/>
                </a:solidFill>
                <a:latin typeface="+mj-ea"/>
                <a:ea typeface="+mj-ea"/>
                <a:sym typeface="Calibri" panose="020F0502020204030204" pitchFamily="34" charset="0"/>
              </a:rPr>
              <a:t>研究成果应用</a:t>
            </a:r>
          </a:p>
        </p:txBody>
      </p:sp>
      <p:sp>
        <p:nvSpPr>
          <p:cNvPr id="27" name="矩形 26"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2431630" y="2013487"/>
            <a:ext cx="2087059" cy="923330"/>
          </a:xfrm>
          <a:prstGeom prst="rect">
            <a:avLst/>
          </a:prstGeom>
        </p:spPr>
        <p:txBody>
          <a:bodyPr wrap="square">
            <a:spAutoFit/>
          </a:bodyPr>
          <a:lstStyle/>
          <a:p>
            <a:pPr algn="ctr">
              <a:lnSpc>
                <a:spcPct val="150000"/>
              </a:lnSpc>
              <a:buClr>
                <a:srgbClr val="E7E6E6">
                  <a:lumMod val="10000"/>
                </a:srgbClr>
              </a:buClr>
            </a:pPr>
            <a:r>
              <a:rPr lang="en-US" altLang="zh-CN" sz="900">
                <a:solidFill>
                  <a:schemeClr val="bg1"/>
                </a:solidFill>
                <a:cs typeface="+mn-ea"/>
                <a:sym typeface="+mn-lt"/>
              </a:rPr>
              <a:t>Lorem ipsum dolor sit amet, consectetuer adipiscing elit. Aenean commodo ligula eget dolor. Aenean massa. </a:t>
            </a:r>
          </a:p>
        </p:txBody>
      </p:sp>
      <p:sp>
        <p:nvSpPr>
          <p:cNvPr id="28" name="矩形 27"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2767273" y="1761082"/>
            <a:ext cx="1415772" cy="338554"/>
          </a:xfrm>
          <a:prstGeom prst="rect">
            <a:avLst/>
          </a:prstGeom>
        </p:spPr>
        <p:txBody>
          <a:bodyPr wrap="none">
            <a:spAutoFit/>
          </a:bodyPr>
          <a:lstStyle/>
          <a:p>
            <a:pPr algn="ctr"/>
            <a:r>
              <a:rPr lang="zh-CN" altLang="en-US" sz="1600">
                <a:solidFill>
                  <a:schemeClr val="bg1"/>
                </a:solidFill>
                <a:latin typeface="+mj-ea"/>
                <a:ea typeface="+mj-ea"/>
                <a:sym typeface="Calibri" panose="020F0502020204030204" pitchFamily="34" charset="0"/>
              </a:rPr>
              <a:t>研究成果应用</a:t>
            </a:r>
          </a:p>
        </p:txBody>
      </p:sp>
      <p:sp>
        <p:nvSpPr>
          <p:cNvPr id="29" name="矩形 28"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4611120" y="3505432"/>
            <a:ext cx="2087059" cy="923330"/>
          </a:xfrm>
          <a:prstGeom prst="rect">
            <a:avLst/>
          </a:prstGeom>
        </p:spPr>
        <p:txBody>
          <a:bodyPr wrap="square">
            <a:spAutoFit/>
          </a:bodyPr>
          <a:lstStyle/>
          <a:p>
            <a:pPr algn="ctr">
              <a:lnSpc>
                <a:spcPct val="150000"/>
              </a:lnSpc>
              <a:buClr>
                <a:srgbClr val="E7E6E6">
                  <a:lumMod val="10000"/>
                </a:srgbClr>
              </a:buClr>
            </a:pPr>
            <a:r>
              <a:rPr lang="en-US" altLang="zh-CN" sz="900">
                <a:solidFill>
                  <a:schemeClr val="bg1"/>
                </a:solidFill>
                <a:cs typeface="+mn-ea"/>
                <a:sym typeface="+mn-lt"/>
              </a:rPr>
              <a:t>Lorem ipsum dolor sit amet, consectetuer adipiscing elit. Aenean commodo ligula eget dolor. Aenean massa. </a:t>
            </a:r>
          </a:p>
        </p:txBody>
      </p:sp>
      <p:sp>
        <p:nvSpPr>
          <p:cNvPr id="30" name="矩形 29"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4946763" y="3253027"/>
            <a:ext cx="1415772" cy="338554"/>
          </a:xfrm>
          <a:prstGeom prst="rect">
            <a:avLst/>
          </a:prstGeom>
        </p:spPr>
        <p:txBody>
          <a:bodyPr wrap="none">
            <a:spAutoFit/>
          </a:bodyPr>
          <a:lstStyle/>
          <a:p>
            <a:pPr algn="ctr"/>
            <a:r>
              <a:rPr lang="zh-CN" altLang="en-US" sz="1600">
                <a:solidFill>
                  <a:schemeClr val="bg1"/>
                </a:solidFill>
                <a:latin typeface="+mj-ea"/>
                <a:ea typeface="+mj-ea"/>
                <a:sym typeface="Calibri" panose="020F0502020204030204" pitchFamily="34" charset="0"/>
              </a:rPr>
              <a:t>研究成果应用</a:t>
            </a:r>
          </a:p>
        </p:txBody>
      </p:sp>
      <p:sp>
        <p:nvSpPr>
          <p:cNvPr id="37" name="文本框 36"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265261"/>
            <a:ext cx="4365681" cy="4001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2000">
                <a:solidFill>
                  <a:srgbClr val="54525C"/>
                </a:solidFill>
                <a:latin typeface="+mn-ea"/>
                <a:ea typeface="+mn-ea"/>
                <a:sym typeface="Calibri" panose="020F0502020204030204" pitchFamily="34" charset="0"/>
              </a:rPr>
              <a:t>研究成果展示及应用</a:t>
            </a:r>
          </a:p>
        </p:txBody>
      </p:sp>
      <p:sp>
        <p:nvSpPr>
          <p:cNvPr id="38" name="矩形 37"/>
          <p:cNvSpPr/>
          <p:nvPr/>
        </p:nvSpPr>
        <p:spPr>
          <a:xfrm>
            <a:off x="3377602" y="665371"/>
            <a:ext cx="2388795" cy="230832"/>
          </a:xfrm>
          <a:prstGeom prst="rect">
            <a:avLst/>
          </a:prstGeom>
        </p:spPr>
        <p:txBody>
          <a:bodyPr wrap="none">
            <a:spAutoFit/>
          </a:bodyPr>
          <a:lstStyle/>
          <a:p>
            <a:pPr lvl="0" algn="ctr" fontAlgn="base">
              <a:spcBef>
                <a:spcPct val="0"/>
              </a:spcBef>
              <a:spcAft>
                <a:spcPct val="0"/>
              </a:spcAft>
              <a:defRPr/>
            </a:pPr>
            <a:r>
              <a:rPr lang="en-US" altLang="zh-CN" sz="900">
                <a:solidFill>
                  <a:srgbClr val="54525C"/>
                </a:solidFill>
                <a:latin typeface="Calibri Light" panose="020F0302020204030204" pitchFamily="34" charset="0"/>
                <a:ea typeface="方正兰亭黑_GBK"/>
              </a:rPr>
              <a:t>RESEARCH RESULTS DISPLAY AND APPLICATION</a:t>
            </a:r>
          </a:p>
        </p:txBody>
      </p:sp>
      <p:cxnSp>
        <p:nvCxnSpPr>
          <p:cNvPr id="39" name="直接连接符 38"/>
          <p:cNvCxnSpPr/>
          <p:nvPr/>
        </p:nvCxnSpPr>
        <p:spPr>
          <a:xfrm>
            <a:off x="4483914" y="973123"/>
            <a:ext cx="176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矩形 15"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6841504" y="1964419"/>
            <a:ext cx="2087059" cy="923330"/>
          </a:xfrm>
          <a:prstGeom prst="rect">
            <a:avLst/>
          </a:prstGeom>
        </p:spPr>
        <p:txBody>
          <a:bodyPr wrap="square">
            <a:spAutoFit/>
          </a:bodyPr>
          <a:lstStyle/>
          <a:p>
            <a:pPr algn="ctr">
              <a:lnSpc>
                <a:spcPct val="150000"/>
              </a:lnSpc>
              <a:buClr>
                <a:srgbClr val="E7E6E6">
                  <a:lumMod val="10000"/>
                </a:srgbClr>
              </a:buClr>
            </a:pPr>
            <a:r>
              <a:rPr lang="en-US" altLang="zh-CN" sz="900">
                <a:solidFill>
                  <a:schemeClr val="bg1"/>
                </a:solidFill>
                <a:cs typeface="+mn-ea"/>
                <a:sym typeface="+mn-lt"/>
              </a:rPr>
              <a:t>Lorem ipsum dolor sit amet, consectetuer adipiscing elit. Aenean commodo ligula eget dolor. Aenean massa. </a:t>
            </a:r>
          </a:p>
        </p:txBody>
      </p:sp>
      <p:sp>
        <p:nvSpPr>
          <p:cNvPr id="18" name="矩形 17"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7177147" y="1712014"/>
            <a:ext cx="1415772" cy="338554"/>
          </a:xfrm>
          <a:prstGeom prst="rect">
            <a:avLst/>
          </a:prstGeom>
        </p:spPr>
        <p:txBody>
          <a:bodyPr wrap="none">
            <a:spAutoFit/>
          </a:bodyPr>
          <a:lstStyle/>
          <a:p>
            <a:pPr algn="ctr"/>
            <a:r>
              <a:rPr lang="zh-CN" altLang="en-US" sz="1600">
                <a:solidFill>
                  <a:schemeClr val="bg1"/>
                </a:solidFill>
                <a:latin typeface="+mj-ea"/>
                <a:ea typeface="+mj-ea"/>
                <a:sym typeface="Calibri" panose="020F0502020204030204" pitchFamily="34" charset="0"/>
              </a:rPr>
              <a:t>研究成果应用</a:t>
            </a:r>
          </a:p>
        </p:txBody>
      </p: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文本框 72"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265261"/>
            <a:ext cx="4365681" cy="4001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2000">
                <a:solidFill>
                  <a:srgbClr val="54525C"/>
                </a:solidFill>
                <a:latin typeface="+mn-ea"/>
                <a:ea typeface="+mn-ea"/>
                <a:sym typeface="Calibri" panose="020F0502020204030204" pitchFamily="34" charset="0"/>
              </a:rPr>
              <a:t>研究成果展示及应用</a:t>
            </a:r>
          </a:p>
        </p:txBody>
      </p:sp>
      <p:sp>
        <p:nvSpPr>
          <p:cNvPr id="74" name="矩形 73"/>
          <p:cNvSpPr/>
          <p:nvPr/>
        </p:nvSpPr>
        <p:spPr>
          <a:xfrm>
            <a:off x="3377602" y="665371"/>
            <a:ext cx="2388795" cy="230832"/>
          </a:xfrm>
          <a:prstGeom prst="rect">
            <a:avLst/>
          </a:prstGeom>
        </p:spPr>
        <p:txBody>
          <a:bodyPr wrap="none">
            <a:spAutoFit/>
          </a:bodyPr>
          <a:lstStyle/>
          <a:p>
            <a:pPr lvl="0" algn="ctr" fontAlgn="base">
              <a:spcBef>
                <a:spcPct val="0"/>
              </a:spcBef>
              <a:spcAft>
                <a:spcPct val="0"/>
              </a:spcAft>
              <a:defRPr/>
            </a:pPr>
            <a:r>
              <a:rPr lang="en-US" altLang="zh-CN" sz="900">
                <a:solidFill>
                  <a:srgbClr val="54525C"/>
                </a:solidFill>
                <a:latin typeface="Calibri Light" panose="020F0302020204030204" pitchFamily="34" charset="0"/>
                <a:ea typeface="方正兰亭黑_GBK"/>
              </a:rPr>
              <a:t>RESEARCH RESULTS DISPLAY AND APPLICATION</a:t>
            </a:r>
          </a:p>
        </p:txBody>
      </p:sp>
      <p:cxnSp>
        <p:nvCxnSpPr>
          <p:cNvPr id="75" name="直接连接符 74"/>
          <p:cNvCxnSpPr/>
          <p:nvPr/>
        </p:nvCxnSpPr>
        <p:spPr>
          <a:xfrm>
            <a:off x="4483914" y="973123"/>
            <a:ext cx="176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6" name="矩形 75"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813912" y="1948753"/>
            <a:ext cx="2796866" cy="507831"/>
          </a:xfrm>
          <a:prstGeom prst="rect">
            <a:avLst/>
          </a:prstGeom>
        </p:spPr>
        <p:txBody>
          <a:bodyPr wrap="square">
            <a:spAutoFit/>
          </a:bodyPr>
          <a:lstStyle/>
          <a:p>
            <a:pPr algn="r">
              <a:lnSpc>
                <a:spcPct val="150000"/>
              </a:lnSpc>
              <a:buClr>
                <a:srgbClr val="E7E6E6">
                  <a:lumMod val="10000"/>
                </a:srgbClr>
              </a:buClr>
            </a:pPr>
            <a:r>
              <a:rPr lang="en-US" altLang="zh-CN" sz="900">
                <a:solidFill>
                  <a:schemeClr val="bg1">
                    <a:lumMod val="50000"/>
                  </a:schemeClr>
                </a:solidFill>
                <a:cs typeface="+mn-ea"/>
                <a:sym typeface="+mn-lt"/>
              </a:rPr>
              <a:t>Lorem ipsum dolor sit amet, consectetuer adipiscing elit. Aenean commodo ligula eget dolor. Aenean massa. </a:t>
            </a:r>
          </a:p>
        </p:txBody>
      </p:sp>
      <p:sp>
        <p:nvSpPr>
          <p:cNvPr id="77" name="矩形 76"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2195005" y="1672859"/>
            <a:ext cx="1415772" cy="338554"/>
          </a:xfrm>
          <a:prstGeom prst="rect">
            <a:avLst/>
          </a:prstGeom>
        </p:spPr>
        <p:txBody>
          <a:bodyPr wrap="none">
            <a:spAutoFit/>
          </a:bodyPr>
          <a:lstStyle/>
          <a:p>
            <a:pPr algn="r"/>
            <a:r>
              <a:rPr lang="zh-CN" altLang="en-US" sz="1600">
                <a:solidFill>
                  <a:srgbClr val="54525C"/>
                </a:solidFill>
                <a:latin typeface="+mj-ea"/>
                <a:ea typeface="+mj-ea"/>
                <a:sym typeface="Calibri" panose="020F0502020204030204" pitchFamily="34" charset="0"/>
              </a:rPr>
              <a:t>研究成果应用</a:t>
            </a:r>
          </a:p>
        </p:txBody>
      </p:sp>
      <p:sp>
        <p:nvSpPr>
          <p:cNvPr id="78" name="矩形 77"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784991" y="3363134"/>
            <a:ext cx="2796866" cy="507831"/>
          </a:xfrm>
          <a:prstGeom prst="rect">
            <a:avLst/>
          </a:prstGeom>
        </p:spPr>
        <p:txBody>
          <a:bodyPr wrap="square">
            <a:spAutoFit/>
          </a:bodyPr>
          <a:lstStyle/>
          <a:p>
            <a:pPr algn="r">
              <a:lnSpc>
                <a:spcPct val="150000"/>
              </a:lnSpc>
              <a:buClr>
                <a:srgbClr val="E7E6E6">
                  <a:lumMod val="10000"/>
                </a:srgbClr>
              </a:buClr>
            </a:pPr>
            <a:r>
              <a:rPr lang="en-US" altLang="zh-CN" sz="900">
                <a:solidFill>
                  <a:schemeClr val="bg1">
                    <a:lumMod val="50000"/>
                  </a:schemeClr>
                </a:solidFill>
                <a:cs typeface="+mn-ea"/>
                <a:sym typeface="+mn-lt"/>
              </a:rPr>
              <a:t>Lorem ipsum dolor sit amet, consectetuer adipiscing elit. Aenean commodo ligula eget dolor. Aenean massa. </a:t>
            </a:r>
          </a:p>
        </p:txBody>
      </p:sp>
      <p:sp>
        <p:nvSpPr>
          <p:cNvPr id="79" name="矩形 78"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2166084" y="3087240"/>
            <a:ext cx="1415772" cy="338554"/>
          </a:xfrm>
          <a:prstGeom prst="rect">
            <a:avLst/>
          </a:prstGeom>
        </p:spPr>
        <p:txBody>
          <a:bodyPr wrap="none">
            <a:spAutoFit/>
          </a:bodyPr>
          <a:lstStyle/>
          <a:p>
            <a:pPr algn="r"/>
            <a:r>
              <a:rPr lang="zh-CN" altLang="en-US" sz="1600">
                <a:solidFill>
                  <a:srgbClr val="54525C"/>
                </a:solidFill>
                <a:latin typeface="+mj-ea"/>
                <a:ea typeface="+mj-ea"/>
                <a:sym typeface="Calibri" panose="020F0502020204030204" pitchFamily="34" charset="0"/>
              </a:rPr>
              <a:t>研究成果应用</a:t>
            </a:r>
          </a:p>
        </p:txBody>
      </p:sp>
      <p:sp>
        <p:nvSpPr>
          <p:cNvPr id="80" name="矩形 79"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5492139" y="1990903"/>
            <a:ext cx="2796866" cy="507831"/>
          </a:xfrm>
          <a:prstGeom prst="rect">
            <a:avLst/>
          </a:prstGeom>
        </p:spPr>
        <p:txBody>
          <a:bodyPr wrap="square">
            <a:spAutoFit/>
          </a:bodyPr>
          <a:lstStyle/>
          <a:p>
            <a:pPr>
              <a:lnSpc>
                <a:spcPct val="150000"/>
              </a:lnSpc>
              <a:buClr>
                <a:srgbClr val="E7E6E6">
                  <a:lumMod val="10000"/>
                </a:srgbClr>
              </a:buClr>
            </a:pPr>
            <a:r>
              <a:rPr lang="en-US" altLang="zh-CN" sz="900">
                <a:solidFill>
                  <a:schemeClr val="bg1">
                    <a:lumMod val="50000"/>
                  </a:schemeClr>
                </a:solidFill>
                <a:cs typeface="+mn-ea"/>
                <a:sym typeface="+mn-lt"/>
              </a:rPr>
              <a:t>Lorem ipsum dolor sit amet, consectetuer adipiscing elit. Aenean commodo ligula eget dolor. Aenean massa. </a:t>
            </a:r>
          </a:p>
        </p:txBody>
      </p:sp>
      <p:sp>
        <p:nvSpPr>
          <p:cNvPr id="81" name="矩形 80"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5492139" y="1715009"/>
            <a:ext cx="1415772" cy="338554"/>
          </a:xfrm>
          <a:prstGeom prst="rect">
            <a:avLst/>
          </a:prstGeom>
        </p:spPr>
        <p:txBody>
          <a:bodyPr wrap="none">
            <a:spAutoFit/>
          </a:bodyPr>
          <a:lstStyle/>
          <a:p>
            <a:r>
              <a:rPr lang="zh-CN" altLang="en-US" sz="1600">
                <a:solidFill>
                  <a:srgbClr val="54525C"/>
                </a:solidFill>
                <a:latin typeface="+mj-ea"/>
                <a:ea typeface="+mj-ea"/>
                <a:sym typeface="Calibri" panose="020F0502020204030204" pitchFamily="34" charset="0"/>
              </a:rPr>
              <a:t>研究成果应用</a:t>
            </a:r>
          </a:p>
        </p:txBody>
      </p:sp>
      <p:sp>
        <p:nvSpPr>
          <p:cNvPr id="82" name="矩形 81"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5492139" y="3363134"/>
            <a:ext cx="2796866" cy="507831"/>
          </a:xfrm>
          <a:prstGeom prst="rect">
            <a:avLst/>
          </a:prstGeom>
        </p:spPr>
        <p:txBody>
          <a:bodyPr wrap="square">
            <a:spAutoFit/>
          </a:bodyPr>
          <a:lstStyle/>
          <a:p>
            <a:pPr>
              <a:lnSpc>
                <a:spcPct val="150000"/>
              </a:lnSpc>
              <a:buClr>
                <a:srgbClr val="E7E6E6">
                  <a:lumMod val="10000"/>
                </a:srgbClr>
              </a:buClr>
            </a:pPr>
            <a:r>
              <a:rPr lang="en-US" altLang="zh-CN" sz="900">
                <a:solidFill>
                  <a:schemeClr val="bg1">
                    <a:lumMod val="50000"/>
                  </a:schemeClr>
                </a:solidFill>
                <a:cs typeface="+mn-ea"/>
                <a:sym typeface="+mn-lt"/>
              </a:rPr>
              <a:t>Lorem ipsum dolor sit amet, consectetuer adipiscing elit. Aenean commodo ligula eget dolor. Aenean massa. </a:t>
            </a:r>
          </a:p>
        </p:txBody>
      </p:sp>
      <p:sp>
        <p:nvSpPr>
          <p:cNvPr id="83" name="矩形 82"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5492139" y="3087240"/>
            <a:ext cx="1415772" cy="338554"/>
          </a:xfrm>
          <a:prstGeom prst="rect">
            <a:avLst/>
          </a:prstGeom>
        </p:spPr>
        <p:txBody>
          <a:bodyPr wrap="none">
            <a:spAutoFit/>
          </a:bodyPr>
          <a:lstStyle/>
          <a:p>
            <a:r>
              <a:rPr lang="zh-CN" altLang="en-US" sz="1600">
                <a:solidFill>
                  <a:srgbClr val="54525C"/>
                </a:solidFill>
                <a:latin typeface="+mj-ea"/>
                <a:ea typeface="+mj-ea"/>
                <a:sym typeface="Calibri" panose="020F0502020204030204" pitchFamily="34" charset="0"/>
              </a:rPr>
              <a:t>研究成果应用</a:t>
            </a:r>
          </a:p>
        </p:txBody>
      </p:sp>
      <p:cxnSp>
        <p:nvCxnSpPr>
          <p:cNvPr id="39" name="直接箭头连接符 38" descr="e7d195523061f1c09e9d68d7cf438b91ef959ecb14fc25d26BBA7F7DBC18E55DFF4014AF651F0BF2569D4B6C1DA7F1A4683A481403BD872FC687266AD13265C1DE7C373772FD8728ABDD69ADD03BFF5BE2862BC891DBB79E7A739485CF5D70A9215A2E47888BF97355711977F970DF0525A4784C514A35C14BF27FB05D82B63E4A5584518461FBF08556E7BE88637996"/>
          <p:cNvCxnSpPr/>
          <p:nvPr/>
        </p:nvCxnSpPr>
        <p:spPr>
          <a:xfrm>
            <a:off x="1994170" y="2986393"/>
            <a:ext cx="5155659"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接箭头连接符 39" descr="e7d195523061f1c09e9d68d7cf438b91ef959ecb14fc25d26BBA7F7DBC18E55DFF4014AF651F0BF2569D4B6C1DA7F1A4683A481403BD872FC687266AD13265C1DE7C373772FD8728ABDD69ADD03BFF5BE2862BC891DBB79E7A739485CF5D70A9215A2E47888BF97355711977F970DF0525A4784C514A35C14BF27FB05D82B63E4A5584518461FBF08556E7BE88637996"/>
          <p:cNvCxnSpPr/>
          <p:nvPr/>
        </p:nvCxnSpPr>
        <p:spPr>
          <a:xfrm flipV="1">
            <a:off x="4571999" y="1109495"/>
            <a:ext cx="0" cy="3716071"/>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1" name="Group 112" descr="e7d195523061f1c09e9d68d7cf438b91ef959ecb14fc25d26BBA7F7DBC18E55DFF4014AF651F0BF2569D4B6C1DA7F1A4683A481403BD872FC687266AD13265C1DE7C373772FD8728ABDD69ADD03BFF5BE2862BC891DBB79E7A739485CF5D70A9215A2E47888BF97355711977F970DF0525A4784C514A35C14BF27FB05D82B63E4A5584518461FBF08556E7BE88637996"/>
          <p:cNvGrpSpPr/>
          <p:nvPr/>
        </p:nvGrpSpPr>
        <p:grpSpPr>
          <a:xfrm>
            <a:off x="3811041" y="1857049"/>
            <a:ext cx="435487" cy="407990"/>
            <a:chOff x="5368132" y="3540125"/>
            <a:chExt cx="465138" cy="435769"/>
          </a:xfrm>
          <a:solidFill>
            <a:schemeClr val="accent1"/>
          </a:solidFill>
        </p:grpSpPr>
        <p:sp>
          <p:nvSpPr>
            <p:cNvPr id="42"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3"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4" name="组合 43" descr="e7d195523061f1c09e9d68d7cf438b91ef959ecb14fc25d26BBA7F7DBC18E55DFF4014AF651F0BF2569D4B6C1DA7F1A4683A481403BD872FC687266AD13265C1DE7C373772FD8728ABDD69ADD03BFF5BE2862BC891DBB79E7A739485CF5D70A9215A2E47888BF97355711977F970DF0525A4784C514A35C14BF27FB05D82B63E4A5584518461FBF08556E7BE88637996"/>
          <p:cNvGrpSpPr/>
          <p:nvPr/>
        </p:nvGrpSpPr>
        <p:grpSpPr>
          <a:xfrm>
            <a:off x="3872725" y="3206329"/>
            <a:ext cx="298747" cy="435487"/>
            <a:chOff x="2528974" y="2863357"/>
            <a:chExt cx="246811" cy="359779"/>
          </a:xfrm>
          <a:solidFill>
            <a:schemeClr val="accent1"/>
          </a:solidFill>
        </p:grpSpPr>
        <p:sp>
          <p:nvSpPr>
            <p:cNvPr id="45"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6"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7" name="Group 124" descr="e7d195523061f1c09e9d68d7cf438b91ef959ecb14fc25d26BBA7F7DBC18E55DFF4014AF651F0BF2569D4B6C1DA7F1A4683A481403BD872FC687266AD13265C1DE7C373772FD8728ABDD69ADD03BFF5BE2862BC891DBB79E7A739485CF5D70A9215A2E47888BF97355711977F970DF0525A4784C514A35C14BF27FB05D82B63E4A5584518461FBF08556E7BE88637996"/>
          <p:cNvGrpSpPr/>
          <p:nvPr/>
        </p:nvGrpSpPr>
        <p:grpSpPr>
          <a:xfrm>
            <a:off x="4902395" y="1877858"/>
            <a:ext cx="435487" cy="366373"/>
            <a:chOff x="5368132" y="2625725"/>
            <a:chExt cx="465138" cy="391319"/>
          </a:xfrm>
          <a:solidFill>
            <a:schemeClr val="accent1"/>
          </a:solidFill>
        </p:grpSpPr>
        <p:sp>
          <p:nvSpPr>
            <p:cNvPr id="48"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9"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0"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51" name="组合 50" descr="e7d195523061f1c09e9d68d7cf438b91ef959ecb14fc25d26BBA7F7DBC18E55DFF4014AF651F0BF2569D4B6C1DA7F1A4683A481403BD872FC687266AD13265C1DE7C373772FD8728ABDD69ADD03BFF5BE2862BC891DBB79E7A739485CF5D70A9215A2E47888BF97355711977F970DF0525A4784C514A35C14BF27FB05D82B63E4A5584518461FBF08556E7BE88637996"/>
          <p:cNvGrpSpPr/>
          <p:nvPr/>
        </p:nvGrpSpPr>
        <p:grpSpPr>
          <a:xfrm flipH="1">
            <a:off x="4962951" y="3229179"/>
            <a:ext cx="434744" cy="434744"/>
            <a:chOff x="2473104" y="2145028"/>
            <a:chExt cx="359165" cy="359165"/>
          </a:xfrm>
          <a:solidFill>
            <a:schemeClr val="accent1"/>
          </a:solidFill>
        </p:grpSpPr>
        <p:sp>
          <p:nvSpPr>
            <p:cNvPr id="52"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3"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3359973"/>
            <a:ext cx="4365681" cy="646331"/>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3600">
                <a:solidFill>
                  <a:srgbClr val="54525C"/>
                </a:solidFill>
                <a:latin typeface="+mn-ea"/>
                <a:ea typeface="+mn-ea"/>
                <a:sym typeface="Calibri" panose="020F0502020204030204" pitchFamily="34" charset="0"/>
              </a:rPr>
              <a:t>论文总结</a:t>
            </a:r>
          </a:p>
        </p:txBody>
      </p:sp>
      <p:sp>
        <p:nvSpPr>
          <p:cNvPr id="21" name="文本框 20"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22436" y="3998844"/>
            <a:ext cx="4499127" cy="215444"/>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en-US" altLang="zh-CN" sz="800">
                <a:solidFill>
                  <a:srgbClr val="54525C"/>
                </a:solidFill>
                <a:latin typeface="+mn-ea"/>
                <a:ea typeface="+mn-ea"/>
                <a:sym typeface="Calibri" panose="020F0502020204030204" pitchFamily="34" charset="0"/>
              </a:rPr>
              <a:t>PAPER SUMMARY</a:t>
            </a:r>
          </a:p>
        </p:txBody>
      </p:sp>
      <p:sp>
        <p:nvSpPr>
          <p:cNvPr id="22" name="矩形 21"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2025046" y="4287421"/>
            <a:ext cx="5093907" cy="299313"/>
          </a:xfrm>
          <a:prstGeom prst="rect">
            <a:avLst/>
          </a:prstGeom>
        </p:spPr>
        <p:txBody>
          <a:bodyPr wrap="square">
            <a:spAutoFit/>
          </a:bodyPr>
          <a:lstStyle/>
          <a:p>
            <a:pPr algn="ctr">
              <a:lnSpc>
                <a:spcPct val="150000"/>
              </a:lnSpc>
              <a:buClr>
                <a:srgbClr val="E7E6E6">
                  <a:lumMod val="10000"/>
                </a:srgbClr>
              </a:buClr>
            </a:pPr>
            <a:r>
              <a:rPr lang="en-US" altLang="zh-CN" sz="1000">
                <a:solidFill>
                  <a:schemeClr val="bg1">
                    <a:lumMod val="50000"/>
                  </a:schemeClr>
                </a:solidFill>
                <a:cs typeface="+mn-ea"/>
                <a:sym typeface="+mn-lt"/>
              </a:rPr>
              <a:t>Lorem ipsum dolor sit amet, consectetuer adipiscing elit. </a:t>
            </a:r>
          </a:p>
        </p:txBody>
      </p:sp>
      <p:cxnSp>
        <p:nvCxnSpPr>
          <p:cNvPr id="23" name="直接连接符 22"/>
          <p:cNvCxnSpPr/>
          <p:nvPr/>
        </p:nvCxnSpPr>
        <p:spPr>
          <a:xfrm>
            <a:off x="4435378" y="4287421"/>
            <a:ext cx="273243" cy="0"/>
          </a:xfrm>
          <a:prstGeom prst="line">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菱形 9"/>
          <p:cNvSpPr/>
          <p:nvPr/>
        </p:nvSpPr>
        <p:spPr>
          <a:xfrm>
            <a:off x="3320272" y="765786"/>
            <a:ext cx="2503455" cy="2503455"/>
          </a:xfrm>
          <a:prstGeom prst="diamond">
            <a:avLst/>
          </a:prstGeom>
          <a:noFill/>
          <a:ln w="28575">
            <a:solidFill>
              <a:schemeClr val="accent1"/>
            </a:solid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1" name="文本框 10"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3966704" y="1357807"/>
            <a:ext cx="121058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pPr>
            <a:r>
              <a:rPr lang="zh-CN" altLang="en-US" sz="8000">
                <a:solidFill>
                  <a:schemeClr val="accent1"/>
                </a:solidFill>
                <a:latin typeface="+mj-ea"/>
                <a:ea typeface="+mj-ea"/>
                <a:sym typeface="Calibri" panose="020F0502020204030204" pitchFamily="34" charset="0"/>
              </a:rPr>
              <a:t>肆</a:t>
            </a: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文本框 72"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265261"/>
            <a:ext cx="4365681" cy="4001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2000">
                <a:solidFill>
                  <a:srgbClr val="54525C"/>
                </a:solidFill>
                <a:latin typeface="+mn-ea"/>
                <a:ea typeface="+mn-ea"/>
                <a:sym typeface="Calibri" panose="020F0502020204030204" pitchFamily="34" charset="0"/>
              </a:rPr>
              <a:t>论文总结</a:t>
            </a:r>
          </a:p>
        </p:txBody>
      </p:sp>
      <p:sp>
        <p:nvSpPr>
          <p:cNvPr id="74" name="矩形 73"/>
          <p:cNvSpPr/>
          <p:nvPr/>
        </p:nvSpPr>
        <p:spPr>
          <a:xfrm>
            <a:off x="4064489" y="665371"/>
            <a:ext cx="1015021" cy="230832"/>
          </a:xfrm>
          <a:prstGeom prst="rect">
            <a:avLst/>
          </a:prstGeom>
        </p:spPr>
        <p:txBody>
          <a:bodyPr wrap="none">
            <a:spAutoFit/>
          </a:bodyPr>
          <a:lstStyle/>
          <a:p>
            <a:pPr lvl="0" algn="ctr" fontAlgn="base">
              <a:spcBef>
                <a:spcPct val="0"/>
              </a:spcBef>
              <a:spcAft>
                <a:spcPct val="0"/>
              </a:spcAft>
              <a:defRPr/>
            </a:pPr>
            <a:r>
              <a:rPr lang="en-US" altLang="zh-CN" sz="900">
                <a:solidFill>
                  <a:srgbClr val="54525C"/>
                </a:solidFill>
                <a:latin typeface="Calibri Light" panose="020F0302020204030204" pitchFamily="34" charset="0"/>
                <a:ea typeface="方正兰亭黑_GBK"/>
              </a:rPr>
              <a:t>PAPER SUMMARY</a:t>
            </a:r>
          </a:p>
        </p:txBody>
      </p:sp>
      <p:cxnSp>
        <p:nvCxnSpPr>
          <p:cNvPr id="75" name="直接连接符 74"/>
          <p:cNvCxnSpPr/>
          <p:nvPr/>
        </p:nvCxnSpPr>
        <p:spPr>
          <a:xfrm>
            <a:off x="4483914" y="973123"/>
            <a:ext cx="176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iṧļiḓè"/>
          <p:cNvSpPr/>
          <p:nvPr/>
        </p:nvSpPr>
        <p:spPr>
          <a:xfrm rot="18900000" flipH="1">
            <a:off x="3178336" y="1854922"/>
            <a:ext cx="1433658" cy="1433658"/>
          </a:xfrm>
          <a:prstGeom prst="arc">
            <a:avLst/>
          </a:prstGeom>
          <a:ln w="57150" cap="rnd">
            <a:solidFill>
              <a:schemeClr val="accent1">
                <a:alpha val="20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8" name="ísḻiḑé"/>
          <p:cNvSpPr/>
          <p:nvPr/>
        </p:nvSpPr>
        <p:spPr>
          <a:xfrm rot="18900000" flipH="1">
            <a:off x="3535123" y="2042013"/>
            <a:ext cx="1059473" cy="1059473"/>
          </a:xfrm>
          <a:prstGeom prst="arc">
            <a:avLst/>
          </a:prstGeom>
          <a:ln w="57150" cap="rnd">
            <a:solidFill>
              <a:schemeClr val="accent1">
                <a:alpha val="60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iṩḻíḋê"/>
          <p:cNvSpPr/>
          <p:nvPr/>
        </p:nvSpPr>
        <p:spPr>
          <a:xfrm rot="18900000" flipH="1">
            <a:off x="3846338" y="2201267"/>
            <a:ext cx="740967" cy="740967"/>
          </a:xfrm>
          <a:prstGeom prst="arc">
            <a:avLst/>
          </a:prstGeom>
          <a:ln w="57150" cap="rnd">
            <a:solidFill>
              <a:schemeClr val="accent1"/>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2" name="íṩḷiḓê"/>
          <p:cNvSpPr/>
          <p:nvPr/>
        </p:nvSpPr>
        <p:spPr>
          <a:xfrm>
            <a:off x="4042828" y="2042578"/>
            <a:ext cx="1058343" cy="10583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ïŝḻiḓé"/>
          <p:cNvSpPr/>
          <p:nvPr/>
        </p:nvSpPr>
        <p:spPr>
          <a:xfrm rot="2700000">
            <a:off x="4507890" y="1854922"/>
            <a:ext cx="1433658" cy="1433658"/>
          </a:xfrm>
          <a:prstGeom prst="arc">
            <a:avLst/>
          </a:prstGeom>
          <a:ln w="57150" cap="rnd">
            <a:solidFill>
              <a:schemeClr val="accent1">
                <a:alpha val="20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4" name="ïSḻïḍè"/>
          <p:cNvSpPr/>
          <p:nvPr/>
        </p:nvSpPr>
        <p:spPr>
          <a:xfrm rot="2700000">
            <a:off x="4525287" y="2042013"/>
            <a:ext cx="1059473" cy="1059473"/>
          </a:xfrm>
          <a:prstGeom prst="arc">
            <a:avLst/>
          </a:prstGeom>
          <a:ln w="57150" cap="rnd">
            <a:solidFill>
              <a:schemeClr val="accent1">
                <a:alpha val="60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5" name="ïṩḷïḑè"/>
          <p:cNvSpPr/>
          <p:nvPr/>
        </p:nvSpPr>
        <p:spPr>
          <a:xfrm rot="2700000">
            <a:off x="4532578" y="2201267"/>
            <a:ext cx="740967" cy="740967"/>
          </a:xfrm>
          <a:prstGeom prst="arc">
            <a:avLst/>
          </a:prstGeom>
          <a:ln w="57150" cap="rnd">
            <a:solidFill>
              <a:schemeClr val="accent1"/>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66" name="矩形 65"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5996442" y="1833895"/>
            <a:ext cx="2796866" cy="507831"/>
          </a:xfrm>
          <a:prstGeom prst="rect">
            <a:avLst/>
          </a:prstGeom>
        </p:spPr>
        <p:txBody>
          <a:bodyPr wrap="square">
            <a:spAutoFit/>
          </a:bodyPr>
          <a:lstStyle/>
          <a:p>
            <a:pPr>
              <a:lnSpc>
                <a:spcPct val="150000"/>
              </a:lnSpc>
              <a:buClr>
                <a:srgbClr val="E7E6E6">
                  <a:lumMod val="10000"/>
                </a:srgbClr>
              </a:buClr>
            </a:pPr>
            <a:r>
              <a:rPr lang="en-US" altLang="zh-CN" sz="900">
                <a:solidFill>
                  <a:schemeClr val="bg1">
                    <a:lumMod val="50000"/>
                  </a:schemeClr>
                </a:solidFill>
                <a:cs typeface="+mn-ea"/>
                <a:sym typeface="+mn-lt"/>
              </a:rPr>
              <a:t>Lorem ipsum dolor sit amet, consectetuer adipiscing elit. Aenean commodo ligula eget dolor. Aenean massa. </a:t>
            </a:r>
          </a:p>
        </p:txBody>
      </p:sp>
      <p:sp>
        <p:nvSpPr>
          <p:cNvPr id="67" name="矩形 66"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5996442" y="1558001"/>
            <a:ext cx="1005403" cy="338554"/>
          </a:xfrm>
          <a:prstGeom prst="rect">
            <a:avLst/>
          </a:prstGeom>
        </p:spPr>
        <p:txBody>
          <a:bodyPr wrap="none">
            <a:spAutoFit/>
          </a:bodyPr>
          <a:lstStyle/>
          <a:p>
            <a:r>
              <a:rPr lang="zh-CN" altLang="en-US" sz="1600">
                <a:solidFill>
                  <a:srgbClr val="54525C"/>
                </a:solidFill>
                <a:latin typeface="+mj-ea"/>
                <a:ea typeface="+mj-ea"/>
                <a:sym typeface="Calibri" panose="020F0502020204030204" pitchFamily="34" charset="0"/>
              </a:rPr>
              <a:t>论文总结</a:t>
            </a:r>
          </a:p>
        </p:txBody>
      </p:sp>
      <p:sp>
        <p:nvSpPr>
          <p:cNvPr id="68" name="矩形 67"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5996442" y="3006394"/>
            <a:ext cx="2796866" cy="507831"/>
          </a:xfrm>
          <a:prstGeom prst="rect">
            <a:avLst/>
          </a:prstGeom>
        </p:spPr>
        <p:txBody>
          <a:bodyPr wrap="square">
            <a:spAutoFit/>
          </a:bodyPr>
          <a:lstStyle/>
          <a:p>
            <a:pPr>
              <a:lnSpc>
                <a:spcPct val="150000"/>
              </a:lnSpc>
              <a:buClr>
                <a:srgbClr val="E7E6E6">
                  <a:lumMod val="10000"/>
                </a:srgbClr>
              </a:buClr>
            </a:pPr>
            <a:r>
              <a:rPr lang="en-US" altLang="zh-CN" sz="900">
                <a:solidFill>
                  <a:schemeClr val="bg1">
                    <a:lumMod val="50000"/>
                  </a:schemeClr>
                </a:solidFill>
                <a:cs typeface="+mn-ea"/>
                <a:sym typeface="+mn-lt"/>
              </a:rPr>
              <a:t>Lorem ipsum dolor sit amet, consectetuer adipiscing elit. Aenean commodo ligula eget dolor. Aenean massa. </a:t>
            </a:r>
          </a:p>
        </p:txBody>
      </p:sp>
      <p:sp>
        <p:nvSpPr>
          <p:cNvPr id="69" name="矩形 68"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5996442" y="2730500"/>
            <a:ext cx="1005403" cy="338554"/>
          </a:xfrm>
          <a:prstGeom prst="rect">
            <a:avLst/>
          </a:prstGeom>
        </p:spPr>
        <p:txBody>
          <a:bodyPr wrap="none">
            <a:spAutoFit/>
          </a:bodyPr>
          <a:lstStyle/>
          <a:p>
            <a:r>
              <a:rPr lang="zh-CN" altLang="en-US" sz="1600">
                <a:solidFill>
                  <a:srgbClr val="54525C"/>
                </a:solidFill>
                <a:latin typeface="+mj-ea"/>
                <a:ea typeface="+mj-ea"/>
                <a:sym typeface="Calibri" panose="020F0502020204030204" pitchFamily="34" charset="0"/>
              </a:rPr>
              <a:t>论文总结</a:t>
            </a:r>
          </a:p>
        </p:txBody>
      </p:sp>
      <p:sp>
        <p:nvSpPr>
          <p:cNvPr id="70" name="矩形 69"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179442" y="1833895"/>
            <a:ext cx="2796866" cy="486352"/>
          </a:xfrm>
          <a:prstGeom prst="rect">
            <a:avLst/>
          </a:prstGeom>
        </p:spPr>
        <p:txBody>
          <a:bodyPr wrap="square">
            <a:spAutoFit/>
          </a:bodyPr>
          <a:lstStyle/>
          <a:p>
            <a:pPr algn="r">
              <a:lnSpc>
                <a:spcPct val="150000"/>
              </a:lnSpc>
              <a:buClr>
                <a:srgbClr val="E7E6E6">
                  <a:lumMod val="10000"/>
                </a:srgbClr>
              </a:buClr>
            </a:pPr>
            <a:r>
              <a:rPr lang="en-US" altLang="zh-CN" sz="900">
                <a:solidFill>
                  <a:schemeClr val="bg1">
                    <a:lumMod val="50000"/>
                  </a:schemeClr>
                </a:solidFill>
                <a:cs typeface="+mn-ea"/>
                <a:sym typeface="+mn-lt"/>
              </a:rPr>
              <a:t>Lorem ipsum dolor sit amet, consectetuer adipiscing elit. Aenean commodo ligula eget dolor. Aenean massa. </a:t>
            </a:r>
          </a:p>
        </p:txBody>
      </p:sp>
      <p:sp>
        <p:nvSpPr>
          <p:cNvPr id="71" name="矩形 70"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1970905" y="1558001"/>
            <a:ext cx="1005403" cy="338554"/>
          </a:xfrm>
          <a:prstGeom prst="rect">
            <a:avLst/>
          </a:prstGeom>
        </p:spPr>
        <p:txBody>
          <a:bodyPr wrap="none">
            <a:spAutoFit/>
          </a:bodyPr>
          <a:lstStyle/>
          <a:p>
            <a:pPr algn="r"/>
            <a:r>
              <a:rPr lang="zh-CN" altLang="en-US" sz="1600">
                <a:solidFill>
                  <a:srgbClr val="54525C"/>
                </a:solidFill>
                <a:latin typeface="+mj-ea"/>
                <a:ea typeface="+mj-ea"/>
                <a:sym typeface="Calibri" panose="020F0502020204030204" pitchFamily="34" charset="0"/>
              </a:rPr>
              <a:t>论文总结</a:t>
            </a:r>
          </a:p>
        </p:txBody>
      </p:sp>
      <p:sp>
        <p:nvSpPr>
          <p:cNvPr id="72" name="矩形 71"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179442" y="3006394"/>
            <a:ext cx="2796866" cy="486352"/>
          </a:xfrm>
          <a:prstGeom prst="rect">
            <a:avLst/>
          </a:prstGeom>
        </p:spPr>
        <p:txBody>
          <a:bodyPr wrap="square">
            <a:spAutoFit/>
          </a:bodyPr>
          <a:lstStyle/>
          <a:p>
            <a:pPr algn="r">
              <a:lnSpc>
                <a:spcPct val="150000"/>
              </a:lnSpc>
              <a:buClr>
                <a:srgbClr val="E7E6E6">
                  <a:lumMod val="10000"/>
                </a:srgbClr>
              </a:buClr>
            </a:pPr>
            <a:r>
              <a:rPr lang="en-US" altLang="zh-CN" sz="900">
                <a:solidFill>
                  <a:schemeClr val="bg1">
                    <a:lumMod val="50000"/>
                  </a:schemeClr>
                </a:solidFill>
                <a:cs typeface="+mn-ea"/>
                <a:sym typeface="+mn-lt"/>
              </a:rPr>
              <a:t>Lorem ipsum dolor sit amet, consectetuer adipiscing elit. Aenean commodo ligula eget dolor. Aenean massa. </a:t>
            </a:r>
          </a:p>
        </p:txBody>
      </p:sp>
      <p:sp>
        <p:nvSpPr>
          <p:cNvPr id="76" name="矩形 75"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1970905" y="2730500"/>
            <a:ext cx="1005403" cy="338554"/>
          </a:xfrm>
          <a:prstGeom prst="rect">
            <a:avLst/>
          </a:prstGeom>
        </p:spPr>
        <p:txBody>
          <a:bodyPr wrap="none">
            <a:spAutoFit/>
          </a:bodyPr>
          <a:lstStyle/>
          <a:p>
            <a:pPr algn="r"/>
            <a:r>
              <a:rPr lang="zh-CN" altLang="en-US" sz="1600">
                <a:solidFill>
                  <a:srgbClr val="54525C"/>
                </a:solidFill>
                <a:latin typeface="+mj-ea"/>
                <a:ea typeface="+mj-ea"/>
                <a:sym typeface="Calibri" panose="020F0502020204030204" pitchFamily="34" charset="0"/>
              </a:rPr>
              <a:t>论文总结</a:t>
            </a:r>
          </a:p>
        </p:txBody>
      </p:sp>
      <p:grpSp>
        <p:nvGrpSpPr>
          <p:cNvPr id="20" name="Group 85"/>
          <p:cNvGrpSpPr/>
          <p:nvPr/>
        </p:nvGrpSpPr>
        <p:grpSpPr>
          <a:xfrm>
            <a:off x="4292185" y="2287108"/>
            <a:ext cx="569283" cy="569283"/>
            <a:chOff x="1200150" y="3768725"/>
            <a:chExt cx="446088" cy="446088"/>
          </a:xfrm>
          <a:solidFill>
            <a:schemeClr val="bg1"/>
          </a:solidFill>
        </p:grpSpPr>
        <p:sp>
          <p:nvSpPr>
            <p:cNvPr id="21" name="Freeform 78"/>
            <p:cNvSpPr/>
            <p:nvPr/>
          </p:nvSpPr>
          <p:spPr bwMode="auto">
            <a:xfrm>
              <a:off x="1200150" y="3768725"/>
              <a:ext cx="446088" cy="446088"/>
            </a:xfrm>
            <a:custGeom>
              <a:avLst/>
              <a:gdLst>
                <a:gd name="T0" fmla="*/ 539 w 580"/>
                <a:gd name="T1" fmla="*/ 141 h 580"/>
                <a:gd name="T2" fmla="*/ 509 w 580"/>
                <a:gd name="T3" fmla="*/ 171 h 580"/>
                <a:gd name="T4" fmla="*/ 489 w 580"/>
                <a:gd name="T5" fmla="*/ 181 h 580"/>
                <a:gd name="T6" fmla="*/ 517 w 580"/>
                <a:gd name="T7" fmla="*/ 290 h 580"/>
                <a:gd name="T8" fmla="*/ 290 w 580"/>
                <a:gd name="T9" fmla="*/ 517 h 580"/>
                <a:gd name="T10" fmla="*/ 63 w 580"/>
                <a:gd name="T11" fmla="*/ 290 h 580"/>
                <a:gd name="T12" fmla="*/ 290 w 580"/>
                <a:gd name="T13" fmla="*/ 63 h 580"/>
                <a:gd name="T14" fmla="*/ 401 w 580"/>
                <a:gd name="T15" fmla="*/ 92 h 580"/>
                <a:gd name="T16" fmla="*/ 411 w 580"/>
                <a:gd name="T17" fmla="*/ 72 h 580"/>
                <a:gd name="T18" fmla="*/ 441 w 580"/>
                <a:gd name="T19" fmla="*/ 42 h 580"/>
                <a:gd name="T20" fmla="*/ 290 w 580"/>
                <a:gd name="T21" fmla="*/ 0 h 580"/>
                <a:gd name="T22" fmla="*/ 0 w 580"/>
                <a:gd name="T23" fmla="*/ 290 h 580"/>
                <a:gd name="T24" fmla="*/ 290 w 580"/>
                <a:gd name="T25" fmla="*/ 580 h 580"/>
                <a:gd name="T26" fmla="*/ 580 w 580"/>
                <a:gd name="T27" fmla="*/ 290 h 580"/>
                <a:gd name="T28" fmla="*/ 539 w 580"/>
                <a:gd name="T29" fmla="*/ 141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0" h="580">
                  <a:moveTo>
                    <a:pt x="539" y="141"/>
                  </a:moveTo>
                  <a:cubicBezTo>
                    <a:pt x="509" y="171"/>
                    <a:pt x="509" y="171"/>
                    <a:pt x="509" y="171"/>
                  </a:cubicBezTo>
                  <a:cubicBezTo>
                    <a:pt x="504" y="176"/>
                    <a:pt x="496" y="179"/>
                    <a:pt x="489" y="181"/>
                  </a:cubicBezTo>
                  <a:cubicBezTo>
                    <a:pt x="506" y="213"/>
                    <a:pt x="517" y="250"/>
                    <a:pt x="517" y="290"/>
                  </a:cubicBezTo>
                  <a:cubicBezTo>
                    <a:pt x="517" y="415"/>
                    <a:pt x="415" y="517"/>
                    <a:pt x="290" y="517"/>
                  </a:cubicBezTo>
                  <a:cubicBezTo>
                    <a:pt x="165" y="517"/>
                    <a:pt x="63" y="415"/>
                    <a:pt x="63" y="290"/>
                  </a:cubicBezTo>
                  <a:cubicBezTo>
                    <a:pt x="63" y="165"/>
                    <a:pt x="165" y="63"/>
                    <a:pt x="290" y="63"/>
                  </a:cubicBezTo>
                  <a:cubicBezTo>
                    <a:pt x="330" y="63"/>
                    <a:pt x="368" y="74"/>
                    <a:pt x="401" y="92"/>
                  </a:cubicBezTo>
                  <a:cubicBezTo>
                    <a:pt x="402" y="85"/>
                    <a:pt x="406" y="78"/>
                    <a:pt x="411" y="72"/>
                  </a:cubicBezTo>
                  <a:cubicBezTo>
                    <a:pt x="441" y="42"/>
                    <a:pt x="441" y="42"/>
                    <a:pt x="441" y="42"/>
                  </a:cubicBezTo>
                  <a:cubicBezTo>
                    <a:pt x="397" y="15"/>
                    <a:pt x="345" y="0"/>
                    <a:pt x="290" y="0"/>
                  </a:cubicBezTo>
                  <a:cubicBezTo>
                    <a:pt x="130" y="0"/>
                    <a:pt x="0" y="130"/>
                    <a:pt x="0" y="290"/>
                  </a:cubicBezTo>
                  <a:cubicBezTo>
                    <a:pt x="0" y="450"/>
                    <a:pt x="130" y="580"/>
                    <a:pt x="290" y="580"/>
                  </a:cubicBezTo>
                  <a:cubicBezTo>
                    <a:pt x="450" y="580"/>
                    <a:pt x="580" y="450"/>
                    <a:pt x="580" y="290"/>
                  </a:cubicBezTo>
                  <a:cubicBezTo>
                    <a:pt x="580" y="235"/>
                    <a:pt x="565" y="184"/>
                    <a:pt x="539" y="141"/>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22" name="Freeform 79"/>
            <p:cNvSpPr/>
            <p:nvPr/>
          </p:nvSpPr>
          <p:spPr bwMode="auto">
            <a:xfrm>
              <a:off x="1381125" y="3781425"/>
              <a:ext cx="252413" cy="252413"/>
            </a:xfrm>
            <a:custGeom>
              <a:avLst/>
              <a:gdLst>
                <a:gd name="T0" fmla="*/ 186 w 329"/>
                <a:gd name="T1" fmla="*/ 67 h 328"/>
                <a:gd name="T2" fmla="*/ 249 w 329"/>
                <a:gd name="T3" fmla="*/ 4 h 328"/>
                <a:gd name="T4" fmla="*/ 257 w 329"/>
                <a:gd name="T5" fmla="*/ 7 h 328"/>
                <a:gd name="T6" fmla="*/ 263 w 329"/>
                <a:gd name="T7" fmla="*/ 66 h 328"/>
                <a:gd name="T8" fmla="*/ 322 w 329"/>
                <a:gd name="T9" fmla="*/ 71 h 328"/>
                <a:gd name="T10" fmla="*/ 325 w 329"/>
                <a:gd name="T11" fmla="*/ 80 h 328"/>
                <a:gd name="T12" fmla="*/ 262 w 329"/>
                <a:gd name="T13" fmla="*/ 142 h 328"/>
                <a:gd name="T14" fmla="*/ 245 w 329"/>
                <a:gd name="T15" fmla="*/ 149 h 328"/>
                <a:gd name="T16" fmla="*/ 207 w 329"/>
                <a:gd name="T17" fmla="*/ 145 h 328"/>
                <a:gd name="T18" fmla="*/ 99 w 329"/>
                <a:gd name="T19" fmla="*/ 253 h 328"/>
                <a:gd name="T20" fmla="*/ 89 w 329"/>
                <a:gd name="T21" fmla="*/ 309 h 328"/>
                <a:gd name="T22" fmla="*/ 19 w 329"/>
                <a:gd name="T23" fmla="*/ 309 h 328"/>
                <a:gd name="T24" fmla="*/ 19 w 329"/>
                <a:gd name="T25" fmla="*/ 239 h 328"/>
                <a:gd name="T26" fmla="*/ 75 w 329"/>
                <a:gd name="T27" fmla="*/ 230 h 328"/>
                <a:gd name="T28" fmla="*/ 184 w 329"/>
                <a:gd name="T29" fmla="*/ 121 h 328"/>
                <a:gd name="T30" fmla="*/ 180 w 329"/>
                <a:gd name="T31" fmla="*/ 84 h 328"/>
                <a:gd name="T32" fmla="*/ 186 w 329"/>
                <a:gd name="T33" fmla="*/ 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9" h="328">
                  <a:moveTo>
                    <a:pt x="186" y="67"/>
                  </a:moveTo>
                  <a:cubicBezTo>
                    <a:pt x="249" y="4"/>
                    <a:pt x="249" y="4"/>
                    <a:pt x="249" y="4"/>
                  </a:cubicBezTo>
                  <a:cubicBezTo>
                    <a:pt x="253" y="0"/>
                    <a:pt x="256" y="1"/>
                    <a:pt x="257" y="7"/>
                  </a:cubicBezTo>
                  <a:cubicBezTo>
                    <a:pt x="263" y="66"/>
                    <a:pt x="263" y="66"/>
                    <a:pt x="263" y="66"/>
                  </a:cubicBezTo>
                  <a:cubicBezTo>
                    <a:pt x="322" y="71"/>
                    <a:pt x="322" y="71"/>
                    <a:pt x="322" y="71"/>
                  </a:cubicBezTo>
                  <a:cubicBezTo>
                    <a:pt x="327" y="72"/>
                    <a:pt x="329" y="76"/>
                    <a:pt x="325" y="80"/>
                  </a:cubicBezTo>
                  <a:cubicBezTo>
                    <a:pt x="262" y="142"/>
                    <a:pt x="262" y="142"/>
                    <a:pt x="262" y="142"/>
                  </a:cubicBezTo>
                  <a:cubicBezTo>
                    <a:pt x="258" y="146"/>
                    <a:pt x="250" y="149"/>
                    <a:pt x="245" y="149"/>
                  </a:cubicBezTo>
                  <a:cubicBezTo>
                    <a:pt x="207" y="145"/>
                    <a:pt x="207" y="145"/>
                    <a:pt x="207" y="145"/>
                  </a:cubicBezTo>
                  <a:cubicBezTo>
                    <a:pt x="99" y="253"/>
                    <a:pt x="99" y="253"/>
                    <a:pt x="99" y="253"/>
                  </a:cubicBezTo>
                  <a:cubicBezTo>
                    <a:pt x="107" y="272"/>
                    <a:pt x="104" y="294"/>
                    <a:pt x="89" y="309"/>
                  </a:cubicBezTo>
                  <a:cubicBezTo>
                    <a:pt x="70" y="328"/>
                    <a:pt x="39" y="328"/>
                    <a:pt x="19" y="309"/>
                  </a:cubicBezTo>
                  <a:cubicBezTo>
                    <a:pt x="0" y="290"/>
                    <a:pt x="0" y="259"/>
                    <a:pt x="19" y="239"/>
                  </a:cubicBezTo>
                  <a:cubicBezTo>
                    <a:pt x="34" y="224"/>
                    <a:pt x="57" y="221"/>
                    <a:pt x="75" y="230"/>
                  </a:cubicBezTo>
                  <a:cubicBezTo>
                    <a:pt x="184" y="121"/>
                    <a:pt x="184" y="121"/>
                    <a:pt x="184" y="121"/>
                  </a:cubicBezTo>
                  <a:cubicBezTo>
                    <a:pt x="180" y="84"/>
                    <a:pt x="180" y="84"/>
                    <a:pt x="180" y="84"/>
                  </a:cubicBezTo>
                  <a:cubicBezTo>
                    <a:pt x="179" y="78"/>
                    <a:pt x="182" y="71"/>
                    <a:pt x="186" y="67"/>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23" name="Freeform 80"/>
            <p:cNvSpPr/>
            <p:nvPr/>
          </p:nvSpPr>
          <p:spPr bwMode="auto">
            <a:xfrm>
              <a:off x="1292225" y="3860800"/>
              <a:ext cx="261938" cy="261938"/>
            </a:xfrm>
            <a:custGeom>
              <a:avLst/>
              <a:gdLst>
                <a:gd name="T0" fmla="*/ 170 w 340"/>
                <a:gd name="T1" fmla="*/ 73 h 340"/>
                <a:gd name="T2" fmla="*/ 212 w 340"/>
                <a:gd name="T3" fmla="*/ 83 h 340"/>
                <a:gd name="T4" fmla="*/ 266 w 340"/>
                <a:gd name="T5" fmla="*/ 30 h 340"/>
                <a:gd name="T6" fmla="*/ 170 w 340"/>
                <a:gd name="T7" fmla="*/ 0 h 340"/>
                <a:gd name="T8" fmla="*/ 0 w 340"/>
                <a:gd name="T9" fmla="*/ 170 h 340"/>
                <a:gd name="T10" fmla="*/ 170 w 340"/>
                <a:gd name="T11" fmla="*/ 340 h 340"/>
                <a:gd name="T12" fmla="*/ 340 w 340"/>
                <a:gd name="T13" fmla="*/ 170 h 340"/>
                <a:gd name="T14" fmla="*/ 311 w 340"/>
                <a:gd name="T15" fmla="*/ 76 h 340"/>
                <a:gd name="T16" fmla="*/ 258 w 340"/>
                <a:gd name="T17" fmla="*/ 130 h 340"/>
                <a:gd name="T18" fmla="*/ 267 w 340"/>
                <a:gd name="T19" fmla="*/ 170 h 340"/>
                <a:gd name="T20" fmla="*/ 170 w 340"/>
                <a:gd name="T21" fmla="*/ 267 h 340"/>
                <a:gd name="T22" fmla="*/ 73 w 340"/>
                <a:gd name="T23" fmla="*/ 170 h 340"/>
                <a:gd name="T24" fmla="*/ 170 w 340"/>
                <a:gd name="T25" fmla="*/ 7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0" h="340">
                  <a:moveTo>
                    <a:pt x="170" y="73"/>
                  </a:moveTo>
                  <a:cubicBezTo>
                    <a:pt x="185" y="73"/>
                    <a:pt x="199" y="77"/>
                    <a:pt x="212" y="83"/>
                  </a:cubicBezTo>
                  <a:cubicBezTo>
                    <a:pt x="266" y="30"/>
                    <a:pt x="266" y="30"/>
                    <a:pt x="266" y="30"/>
                  </a:cubicBezTo>
                  <a:cubicBezTo>
                    <a:pt x="238" y="11"/>
                    <a:pt x="205" y="0"/>
                    <a:pt x="170" y="0"/>
                  </a:cubicBezTo>
                  <a:cubicBezTo>
                    <a:pt x="76" y="0"/>
                    <a:pt x="0" y="76"/>
                    <a:pt x="0" y="170"/>
                  </a:cubicBezTo>
                  <a:cubicBezTo>
                    <a:pt x="0" y="264"/>
                    <a:pt x="76" y="340"/>
                    <a:pt x="170" y="340"/>
                  </a:cubicBezTo>
                  <a:cubicBezTo>
                    <a:pt x="264" y="340"/>
                    <a:pt x="340" y="264"/>
                    <a:pt x="340" y="170"/>
                  </a:cubicBezTo>
                  <a:cubicBezTo>
                    <a:pt x="340" y="135"/>
                    <a:pt x="329" y="103"/>
                    <a:pt x="311" y="76"/>
                  </a:cubicBezTo>
                  <a:cubicBezTo>
                    <a:pt x="258" y="130"/>
                    <a:pt x="258" y="130"/>
                    <a:pt x="258" y="130"/>
                  </a:cubicBezTo>
                  <a:cubicBezTo>
                    <a:pt x="264" y="142"/>
                    <a:pt x="267" y="156"/>
                    <a:pt x="267" y="170"/>
                  </a:cubicBezTo>
                  <a:cubicBezTo>
                    <a:pt x="267" y="223"/>
                    <a:pt x="223" y="267"/>
                    <a:pt x="170" y="267"/>
                  </a:cubicBezTo>
                  <a:cubicBezTo>
                    <a:pt x="117" y="267"/>
                    <a:pt x="73" y="223"/>
                    <a:pt x="73" y="170"/>
                  </a:cubicBezTo>
                  <a:cubicBezTo>
                    <a:pt x="73" y="117"/>
                    <a:pt x="117" y="73"/>
                    <a:pt x="170" y="73"/>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文本框 72"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265261"/>
            <a:ext cx="4365681" cy="4001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2000">
                <a:solidFill>
                  <a:srgbClr val="54525C"/>
                </a:solidFill>
                <a:latin typeface="+mn-ea"/>
                <a:ea typeface="+mn-ea"/>
                <a:sym typeface="Calibri" panose="020F0502020204030204" pitchFamily="34" charset="0"/>
              </a:rPr>
              <a:t>论文总结</a:t>
            </a:r>
          </a:p>
        </p:txBody>
      </p:sp>
      <p:sp>
        <p:nvSpPr>
          <p:cNvPr id="74" name="矩形 73"/>
          <p:cNvSpPr/>
          <p:nvPr/>
        </p:nvSpPr>
        <p:spPr>
          <a:xfrm>
            <a:off x="4064489" y="665371"/>
            <a:ext cx="1015021" cy="230832"/>
          </a:xfrm>
          <a:prstGeom prst="rect">
            <a:avLst/>
          </a:prstGeom>
        </p:spPr>
        <p:txBody>
          <a:bodyPr wrap="none">
            <a:spAutoFit/>
          </a:bodyPr>
          <a:lstStyle/>
          <a:p>
            <a:pPr lvl="0" algn="ctr" fontAlgn="base">
              <a:spcBef>
                <a:spcPct val="0"/>
              </a:spcBef>
              <a:spcAft>
                <a:spcPct val="0"/>
              </a:spcAft>
              <a:defRPr/>
            </a:pPr>
            <a:r>
              <a:rPr lang="en-US" altLang="zh-CN" sz="900">
                <a:solidFill>
                  <a:srgbClr val="54525C"/>
                </a:solidFill>
                <a:latin typeface="Calibri Light" panose="020F0302020204030204" pitchFamily="34" charset="0"/>
                <a:ea typeface="方正兰亭黑_GBK"/>
              </a:rPr>
              <a:t>PAPER SUMMARY</a:t>
            </a:r>
          </a:p>
        </p:txBody>
      </p:sp>
      <p:cxnSp>
        <p:nvCxnSpPr>
          <p:cNvPr id="75" name="直接连接符 74"/>
          <p:cNvCxnSpPr/>
          <p:nvPr/>
        </p:nvCxnSpPr>
        <p:spPr>
          <a:xfrm>
            <a:off x="4483914" y="973123"/>
            <a:ext cx="176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矩形 22"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037687" y="1849544"/>
            <a:ext cx="7281423" cy="1708160"/>
          </a:xfrm>
          <a:prstGeom prst="rect">
            <a:avLst/>
          </a:prstGeom>
        </p:spPr>
        <p:txBody>
          <a:bodyPr wrap="square">
            <a:spAutoFit/>
          </a:bodyPr>
          <a:lstStyle/>
          <a:p>
            <a:pPr>
              <a:lnSpc>
                <a:spcPct val="150000"/>
              </a:lnSpc>
            </a:pPr>
            <a:r>
              <a:rPr lang="zh-CN" altLang="en-US" sz="1400">
                <a:solidFill>
                  <a:schemeClr val="tx1">
                    <a:lumMod val="85000"/>
                    <a:lumOff val="15000"/>
                  </a:schemeClr>
                </a:solidFill>
                <a:latin typeface="+mn-ea"/>
              </a:rPr>
              <a:t>       这次的毕业论文设计总结是在我的指导老师熊猫老师亲切关怀和悉心指导下完成的。从毕业设计选题到设计完成，熊猫老师给予了我耐心指导与细心关怀，有了熊猫老师耐心指导与细心关怀我才不会在设计的过程中迷失方向，失去前进动力。</a:t>
            </a:r>
            <a:endParaRPr lang="en-US" altLang="zh-CN" sz="1400">
              <a:solidFill>
                <a:schemeClr val="tx1">
                  <a:lumMod val="85000"/>
                  <a:lumOff val="15000"/>
                </a:schemeClr>
              </a:solidFill>
              <a:latin typeface="+mn-ea"/>
            </a:endParaRPr>
          </a:p>
          <a:p>
            <a:pPr>
              <a:lnSpc>
                <a:spcPct val="150000"/>
              </a:lnSpc>
            </a:pPr>
            <a:r>
              <a:rPr lang="zh-CN" altLang="en-US" sz="1400">
                <a:solidFill>
                  <a:schemeClr val="tx1">
                    <a:lumMod val="85000"/>
                    <a:lumOff val="15000"/>
                  </a:schemeClr>
                </a:solidFill>
                <a:latin typeface="+mn-ea"/>
              </a:rPr>
              <a:t>熊猫老师有严肃的科学态度，严谨的治学精神和精益求精的工作作风，这些都是我所需要学习的，感谢熊猫老师给予了我这样一个学习机会，谢谢</a:t>
            </a:r>
            <a:r>
              <a:rPr lang="en-US" altLang="zh-CN" sz="1400">
                <a:solidFill>
                  <a:schemeClr val="tx1">
                    <a:lumMod val="85000"/>
                    <a:lumOff val="15000"/>
                  </a:schemeClr>
                </a:solidFill>
                <a:latin typeface="+mn-ea"/>
              </a:rPr>
              <a:t>!</a:t>
            </a:r>
          </a:p>
        </p:txBody>
      </p:sp>
      <p:sp>
        <p:nvSpPr>
          <p:cNvPr id="24" name="矩形 23"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029631" y="3557704"/>
            <a:ext cx="7260906" cy="738664"/>
          </a:xfrm>
          <a:prstGeom prst="rect">
            <a:avLst/>
          </a:prstGeom>
        </p:spPr>
        <p:txBody>
          <a:bodyPr wrap="square">
            <a:spAutoFit/>
          </a:bodyPr>
          <a:lstStyle/>
          <a:p>
            <a:pPr lvl="0">
              <a:lnSpc>
                <a:spcPct val="150000"/>
              </a:lnSpc>
            </a:pPr>
            <a:r>
              <a:rPr lang="zh-CN" altLang="en-US" sz="1400">
                <a:solidFill>
                  <a:schemeClr val="tx1">
                    <a:lumMod val="85000"/>
                    <a:lumOff val="15000"/>
                  </a:schemeClr>
                </a:solidFill>
                <a:latin typeface="+mn-ea"/>
              </a:rPr>
              <a:t>       感谢与我并肩作战的舍友与同学们，感谢关心我支持我的朋友们，感谢学校领导、老师们，感谢你们给予我的帮助与关怀</a:t>
            </a:r>
            <a:r>
              <a:rPr lang="en-US" altLang="zh-CN" sz="1400">
                <a:solidFill>
                  <a:schemeClr val="tx1">
                    <a:lumMod val="85000"/>
                    <a:lumOff val="15000"/>
                  </a:schemeClr>
                </a:solidFill>
                <a:latin typeface="+mn-ea"/>
              </a:rPr>
              <a:t>;</a:t>
            </a:r>
            <a:r>
              <a:rPr lang="zh-CN" altLang="en-US" sz="1400">
                <a:solidFill>
                  <a:schemeClr val="tx1">
                    <a:lumMod val="85000"/>
                    <a:lumOff val="15000"/>
                  </a:schemeClr>
                </a:solidFill>
                <a:latin typeface="+mn-ea"/>
              </a:rPr>
              <a:t> 特别感谢学院四年来为我提供的良好学习环境，谢谢</a:t>
            </a:r>
            <a:r>
              <a:rPr lang="en-US" altLang="zh-CN" sz="1400">
                <a:solidFill>
                  <a:schemeClr val="tx1">
                    <a:lumMod val="85000"/>
                    <a:lumOff val="15000"/>
                  </a:schemeClr>
                </a:solidFill>
                <a:latin typeface="+mn-ea"/>
              </a:rPr>
              <a:t>!</a:t>
            </a:r>
            <a:endParaRPr lang="zh-CN" altLang="en-US" sz="1400">
              <a:solidFill>
                <a:schemeClr val="tx1">
                  <a:lumMod val="85000"/>
                  <a:lumOff val="15000"/>
                </a:schemeClr>
              </a:solidFill>
              <a:latin typeface="+mn-ea"/>
            </a:endParaRPr>
          </a:p>
        </p:txBody>
      </p:sp>
      <p:sp>
        <p:nvSpPr>
          <p:cNvPr id="25" name="矩形: 圆角 24"/>
          <p:cNvSpPr/>
          <p:nvPr/>
        </p:nvSpPr>
        <p:spPr>
          <a:xfrm>
            <a:off x="357051" y="1586884"/>
            <a:ext cx="8429897" cy="2891245"/>
          </a:xfrm>
          <a:prstGeom prst="roundRect">
            <a:avLst>
              <a:gd name="adj" fmla="val 8534"/>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53083" y="1420933"/>
            <a:ext cx="996447" cy="996447"/>
          </a:xfrm>
          <a:prstGeom prst="ellipse">
            <a:avLst/>
          </a:prstGeom>
          <a:ln w="57150">
            <a:solidFill>
              <a:srgbClr val="FBF6F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93503" y="1463273"/>
            <a:ext cx="744184" cy="954107"/>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lvl="0" algn="ctr" defTabSz="514350" fontAlgn="base">
              <a:spcBef>
                <a:spcPct val="0"/>
              </a:spcBef>
              <a:spcAft>
                <a:spcPct val="0"/>
              </a:spcAft>
              <a:tabLst>
                <a:tab pos="2149475" algn="l"/>
              </a:tabLst>
            </a:pPr>
            <a:r>
              <a:rPr lang="zh-CN" altLang="en-US" sz="2800">
                <a:solidFill>
                  <a:schemeClr val="bg1"/>
                </a:solidFill>
                <a:latin typeface="+mn-ea"/>
                <a:ea typeface="+mn-ea"/>
                <a:sym typeface="Calibri" panose="020F0502020204030204" pitchFamily="34" charset="0"/>
              </a:rPr>
              <a:t>致谢</a:t>
            </a:r>
          </a:p>
        </p:txBody>
      </p:sp>
    </p:spTree>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24261" y="2170268"/>
            <a:ext cx="4495477" cy="584775"/>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3200">
                <a:solidFill>
                  <a:schemeClr val="accent1"/>
                </a:solidFill>
                <a:latin typeface="+mn-ea"/>
                <a:ea typeface="+mn-ea"/>
                <a:sym typeface="Calibri" panose="020F0502020204030204" pitchFamily="34" charset="0"/>
              </a:rPr>
              <a:t>感谢各位专家批评指正</a:t>
            </a:r>
          </a:p>
        </p:txBody>
      </p:sp>
      <p:sp>
        <p:nvSpPr>
          <p:cNvPr id="8" name="TextBox 46"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842226" y="3091625"/>
            <a:ext cx="3400919" cy="694101"/>
          </a:xfrm>
          <a:prstGeom prst="rect">
            <a:avLst/>
          </a:prstGeom>
          <a:noFill/>
          <a:ln>
            <a:noFill/>
          </a:ln>
        </p:spPr>
        <p:txBody>
          <a:bodyPr wrap="square">
            <a:spAutoFit/>
          </a:bodyPr>
          <a:lstStyle>
            <a:lvl1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algn="ctr" fontAlgn="base">
              <a:lnSpc>
                <a:spcPct val="150000"/>
              </a:lnSpc>
              <a:spcBef>
                <a:spcPct val="0"/>
              </a:spcBef>
              <a:spcAft>
                <a:spcPct val="0"/>
              </a:spcAft>
            </a:pPr>
            <a:r>
              <a:rPr lang="en-US" altLang="zh-CN" sz="900">
                <a:solidFill>
                  <a:schemeClr val="accent1"/>
                </a:solidFill>
                <a:latin typeface="Calibri Light" panose="020F0302020204030204"/>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Aenean massa. Lorem ipsum dolor sit amet, consectetuer adipiscing elit. </a:t>
            </a:r>
          </a:p>
        </p:txBody>
      </p:sp>
      <p:cxnSp>
        <p:nvCxnSpPr>
          <p:cNvPr id="11" name="直接连接符 10"/>
          <p:cNvCxnSpPr/>
          <p:nvPr/>
        </p:nvCxnSpPr>
        <p:spPr>
          <a:xfrm>
            <a:off x="4449230" y="3091625"/>
            <a:ext cx="273243" cy="0"/>
          </a:xfrm>
          <a:prstGeom prst="line">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2" name="文本框 11"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1943762" y="2726237"/>
            <a:ext cx="5284180" cy="276999"/>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en-US" altLang="zh-CN" sz="1200" spc="300">
                <a:solidFill>
                  <a:schemeClr val="accent1"/>
                </a:solidFill>
                <a:latin typeface="+mn-lt"/>
                <a:ea typeface="+mn-ea"/>
                <a:sym typeface="Calibri" panose="020F0502020204030204" pitchFamily="34" charset="0"/>
              </a:rPr>
              <a:t>Thank you for the criticism of the experts</a:t>
            </a:r>
          </a:p>
        </p:txBody>
      </p:sp>
      <p:sp>
        <p:nvSpPr>
          <p:cNvPr id="13" name="菱形 12"/>
          <p:cNvSpPr/>
          <p:nvPr/>
        </p:nvSpPr>
        <p:spPr>
          <a:xfrm>
            <a:off x="2204564" y="316031"/>
            <a:ext cx="4734872" cy="4734872"/>
          </a:xfrm>
          <a:prstGeom prst="diamond">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菱形 13"/>
          <p:cNvSpPr/>
          <p:nvPr/>
        </p:nvSpPr>
        <p:spPr>
          <a:xfrm>
            <a:off x="1636891" y="-251642"/>
            <a:ext cx="5870218" cy="5870218"/>
          </a:xfrm>
          <a:prstGeom prst="diamond">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7"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3492217" y="191037"/>
            <a:ext cx="21595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pPr>
            <a:r>
              <a:rPr lang="en-US" altLang="zh-CN" sz="2800">
                <a:solidFill>
                  <a:schemeClr val="accent1"/>
                </a:solidFill>
                <a:latin typeface="Arial" panose="020B0604020202020204"/>
                <a:ea typeface="微软雅黑 Light" panose="020B0502040204020203" charset="-122"/>
                <a:sym typeface="Calibri" panose="020F0502020204030204" pitchFamily="34" charset="0"/>
              </a:rPr>
              <a:t>CONTENTS</a:t>
            </a:r>
            <a:endParaRPr lang="zh-CN" altLang="en-US" sz="2800">
              <a:solidFill>
                <a:schemeClr val="accent1"/>
              </a:solidFill>
              <a:latin typeface="Arial" panose="020B0604020202020204"/>
              <a:ea typeface="微软雅黑 Light" panose="020B0502040204020203" charset="-122"/>
              <a:sym typeface="Calibri" panose="020F0502020204030204" pitchFamily="34" charset="0"/>
            </a:endParaRPr>
          </a:p>
        </p:txBody>
      </p:sp>
      <p:cxnSp>
        <p:nvCxnSpPr>
          <p:cNvPr id="6" name="直接连接符 5"/>
          <p:cNvCxnSpPr/>
          <p:nvPr/>
        </p:nvCxnSpPr>
        <p:spPr>
          <a:xfrm>
            <a:off x="4466896" y="714257"/>
            <a:ext cx="21020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7" name="TextBox 46"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1849954" y="708723"/>
            <a:ext cx="5444091" cy="507831"/>
          </a:xfrm>
          <a:prstGeom prst="rect">
            <a:avLst/>
          </a:prstGeom>
          <a:noFill/>
          <a:ln>
            <a:noFill/>
          </a:ln>
        </p:spPr>
        <p:txBody>
          <a:bodyPr wrap="square">
            <a:spAutoFit/>
          </a:bodyPr>
          <a:lstStyle>
            <a:lvl1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1pPr>
            <a:lvl2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2pPr>
            <a:lvl3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3pPr>
            <a:lvl4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4pPr>
            <a:lvl5pPr defTabSz="521970">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5pPr>
            <a:lvl6pPr marL="18288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197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algn="ctr" fontAlgn="base">
              <a:lnSpc>
                <a:spcPct val="150000"/>
              </a:lnSpc>
              <a:spcBef>
                <a:spcPct val="0"/>
              </a:spcBef>
              <a:spcAft>
                <a:spcPct val="0"/>
              </a:spcAft>
            </a:pPr>
            <a:r>
              <a:rPr lang="en-US" altLang="zh-CN" sz="900">
                <a:solidFill>
                  <a:schemeClr val="accent1"/>
                </a:solidFill>
                <a:latin typeface="Calibri Light" panose="020F0302020204030204"/>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Aenean massa. Lorem ipsum dolor sit amet, consectetuer adipiscing elit. Aenean commodo ligula eget dolor</a:t>
            </a:r>
          </a:p>
        </p:txBody>
      </p:sp>
      <p:sp>
        <p:nvSpPr>
          <p:cNvPr id="28" name="文本框 6"/>
          <p:cNvSpPr txBox="1">
            <a:spLocks noChangeArrowheads="1"/>
          </p:cNvSpPr>
          <p:nvPr/>
        </p:nvSpPr>
        <p:spPr bwMode="auto">
          <a:xfrm>
            <a:off x="750309" y="3222503"/>
            <a:ext cx="16209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400">
                <a:solidFill>
                  <a:srgbClr val="54525C"/>
                </a:solidFill>
                <a:latin typeface="+mn-ea"/>
                <a:ea typeface="+mn-ea"/>
              </a:rPr>
              <a:t>选题的背景与意义</a:t>
            </a:r>
          </a:p>
        </p:txBody>
      </p:sp>
      <p:sp>
        <p:nvSpPr>
          <p:cNvPr id="29" name="文本框 6"/>
          <p:cNvSpPr txBox="1">
            <a:spLocks noChangeArrowheads="1"/>
          </p:cNvSpPr>
          <p:nvPr/>
        </p:nvSpPr>
        <p:spPr bwMode="auto">
          <a:xfrm>
            <a:off x="2801684" y="3222504"/>
            <a:ext cx="14414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400">
                <a:solidFill>
                  <a:srgbClr val="54525C"/>
                </a:solidFill>
                <a:latin typeface="+mn-ea"/>
                <a:ea typeface="+mn-ea"/>
              </a:rPr>
              <a:t>研究方法及过程</a:t>
            </a:r>
          </a:p>
        </p:txBody>
      </p:sp>
      <p:sp>
        <p:nvSpPr>
          <p:cNvPr id="30" name="文本框 6"/>
          <p:cNvSpPr txBox="1">
            <a:spLocks noChangeArrowheads="1"/>
          </p:cNvSpPr>
          <p:nvPr/>
        </p:nvSpPr>
        <p:spPr bwMode="auto">
          <a:xfrm>
            <a:off x="4607263" y="3222504"/>
            <a:ext cx="18004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400">
                <a:solidFill>
                  <a:srgbClr val="54525C"/>
                </a:solidFill>
                <a:latin typeface="+mn-ea"/>
                <a:ea typeface="+mn-ea"/>
              </a:rPr>
              <a:t>研究成果展示及应用</a:t>
            </a:r>
          </a:p>
        </p:txBody>
      </p:sp>
      <p:sp>
        <p:nvSpPr>
          <p:cNvPr id="31" name="文本框 6"/>
          <p:cNvSpPr txBox="1">
            <a:spLocks noChangeArrowheads="1"/>
          </p:cNvSpPr>
          <p:nvPr/>
        </p:nvSpPr>
        <p:spPr bwMode="auto">
          <a:xfrm>
            <a:off x="6993644" y="3222504"/>
            <a:ext cx="9028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400">
                <a:solidFill>
                  <a:srgbClr val="54525C"/>
                </a:solidFill>
                <a:latin typeface="+mn-ea"/>
                <a:ea typeface="+mn-ea"/>
              </a:rPr>
              <a:t>论文总结</a:t>
            </a:r>
          </a:p>
        </p:txBody>
      </p:sp>
      <p:sp>
        <p:nvSpPr>
          <p:cNvPr id="2" name="菱形 1"/>
          <p:cNvSpPr/>
          <p:nvPr/>
        </p:nvSpPr>
        <p:spPr>
          <a:xfrm>
            <a:off x="1039849" y="2127088"/>
            <a:ext cx="1095415" cy="1095415"/>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mn-ea"/>
              </a:rPr>
              <a:t>壹</a:t>
            </a:r>
          </a:p>
        </p:txBody>
      </p:sp>
      <p:sp>
        <p:nvSpPr>
          <p:cNvPr id="26" name="菱形 25"/>
          <p:cNvSpPr/>
          <p:nvPr/>
        </p:nvSpPr>
        <p:spPr>
          <a:xfrm>
            <a:off x="3001457" y="2121700"/>
            <a:ext cx="1095415" cy="1095415"/>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mn-ea"/>
              </a:rPr>
              <a:t>贰</a:t>
            </a:r>
          </a:p>
        </p:txBody>
      </p:sp>
      <p:sp>
        <p:nvSpPr>
          <p:cNvPr id="32" name="菱形 31"/>
          <p:cNvSpPr/>
          <p:nvPr/>
        </p:nvSpPr>
        <p:spPr>
          <a:xfrm>
            <a:off x="4969158" y="2121699"/>
            <a:ext cx="1095415" cy="1095415"/>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mn-ea"/>
              </a:rPr>
              <a:t>叁</a:t>
            </a:r>
          </a:p>
        </p:txBody>
      </p:sp>
      <p:sp>
        <p:nvSpPr>
          <p:cNvPr id="33" name="菱形 32"/>
          <p:cNvSpPr/>
          <p:nvPr/>
        </p:nvSpPr>
        <p:spPr>
          <a:xfrm>
            <a:off x="6888615" y="2121698"/>
            <a:ext cx="1095415" cy="1095415"/>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mn-ea"/>
              </a:rPr>
              <a:t>肆</a:t>
            </a:r>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3359973"/>
            <a:ext cx="4365681" cy="646331"/>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3600">
                <a:solidFill>
                  <a:srgbClr val="54525C"/>
                </a:solidFill>
                <a:latin typeface="+mn-ea"/>
                <a:ea typeface="+mn-ea"/>
                <a:sym typeface="Calibri" panose="020F0502020204030204" pitchFamily="34" charset="0"/>
              </a:rPr>
              <a:t>选题的背景与意义</a:t>
            </a:r>
          </a:p>
        </p:txBody>
      </p:sp>
      <p:sp>
        <p:nvSpPr>
          <p:cNvPr id="21" name="文本框 20"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22436" y="3998844"/>
            <a:ext cx="4499127" cy="215444"/>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en-US" altLang="zh-CN" sz="800">
                <a:solidFill>
                  <a:srgbClr val="54525C"/>
                </a:solidFill>
                <a:latin typeface="+mn-ea"/>
                <a:ea typeface="+mn-ea"/>
                <a:sym typeface="Calibri" panose="020F0502020204030204" pitchFamily="34" charset="0"/>
              </a:rPr>
              <a:t>BACKGROUND AND SIGNIFICANCE OF THE SELECTED TOPIC</a:t>
            </a:r>
          </a:p>
        </p:txBody>
      </p:sp>
      <p:sp>
        <p:nvSpPr>
          <p:cNvPr id="22" name="矩形 21"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2025046" y="4287421"/>
            <a:ext cx="5093907" cy="299313"/>
          </a:xfrm>
          <a:prstGeom prst="rect">
            <a:avLst/>
          </a:prstGeom>
        </p:spPr>
        <p:txBody>
          <a:bodyPr wrap="square">
            <a:spAutoFit/>
          </a:bodyPr>
          <a:lstStyle/>
          <a:p>
            <a:pPr algn="ctr">
              <a:lnSpc>
                <a:spcPct val="150000"/>
              </a:lnSpc>
              <a:buClr>
                <a:srgbClr val="E7E6E6">
                  <a:lumMod val="10000"/>
                </a:srgbClr>
              </a:buClr>
            </a:pPr>
            <a:r>
              <a:rPr lang="en-US" altLang="zh-CN" sz="1000">
                <a:solidFill>
                  <a:schemeClr val="bg1">
                    <a:lumMod val="50000"/>
                  </a:schemeClr>
                </a:solidFill>
                <a:cs typeface="+mn-ea"/>
                <a:sym typeface="+mn-lt"/>
              </a:rPr>
              <a:t>Lorem ipsum dolor sit amet, consectetuer adipiscing elit. </a:t>
            </a:r>
          </a:p>
        </p:txBody>
      </p:sp>
      <p:cxnSp>
        <p:nvCxnSpPr>
          <p:cNvPr id="23" name="直接连接符 22"/>
          <p:cNvCxnSpPr/>
          <p:nvPr/>
        </p:nvCxnSpPr>
        <p:spPr>
          <a:xfrm>
            <a:off x="4435378" y="4287421"/>
            <a:ext cx="273243" cy="0"/>
          </a:xfrm>
          <a:prstGeom prst="line">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菱形 9"/>
          <p:cNvSpPr/>
          <p:nvPr/>
        </p:nvSpPr>
        <p:spPr>
          <a:xfrm>
            <a:off x="3320272" y="765786"/>
            <a:ext cx="2503455" cy="2503455"/>
          </a:xfrm>
          <a:prstGeom prst="diamond">
            <a:avLst/>
          </a:prstGeom>
          <a:noFill/>
          <a:ln w="28575">
            <a:solidFill>
              <a:schemeClr val="accent1"/>
            </a:solid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1" name="文本框 10"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3966705" y="1357807"/>
            <a:ext cx="12105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pPr>
            <a:r>
              <a:rPr lang="zh-CN" altLang="en-US" sz="8000">
                <a:solidFill>
                  <a:schemeClr val="accent1"/>
                </a:solidFill>
                <a:latin typeface="+mj-ea"/>
                <a:ea typeface="+mj-ea"/>
                <a:sym typeface="Calibri" panose="020F0502020204030204" pitchFamily="34" charset="0"/>
              </a:rPr>
              <a:t>壹</a:t>
            </a:r>
          </a:p>
        </p:txBody>
      </p:sp>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265261"/>
            <a:ext cx="4365681" cy="4001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2000">
                <a:solidFill>
                  <a:srgbClr val="54525C"/>
                </a:solidFill>
                <a:latin typeface="+mn-ea"/>
                <a:ea typeface="+mn-ea"/>
                <a:sym typeface="Calibri" panose="020F0502020204030204" pitchFamily="34" charset="0"/>
              </a:rPr>
              <a:t>选题的背景与意义</a:t>
            </a:r>
          </a:p>
        </p:txBody>
      </p:sp>
      <p:sp>
        <p:nvSpPr>
          <p:cNvPr id="16" name="矩形 15"/>
          <p:cNvSpPr/>
          <p:nvPr/>
        </p:nvSpPr>
        <p:spPr>
          <a:xfrm>
            <a:off x="3104290" y="665371"/>
            <a:ext cx="2935419" cy="230832"/>
          </a:xfrm>
          <a:prstGeom prst="rect">
            <a:avLst/>
          </a:prstGeom>
        </p:spPr>
        <p:txBody>
          <a:bodyPr wrap="none">
            <a:spAutoFit/>
          </a:bodyPr>
          <a:lstStyle/>
          <a:p>
            <a:pPr lvl="0" algn="ctr" fontAlgn="base">
              <a:spcBef>
                <a:spcPct val="0"/>
              </a:spcBef>
              <a:spcAft>
                <a:spcPct val="0"/>
              </a:spcAft>
              <a:defRPr/>
            </a:pPr>
            <a:r>
              <a:rPr lang="en-US" altLang="zh-CN" sz="900">
                <a:solidFill>
                  <a:srgbClr val="54525C"/>
                </a:solidFill>
                <a:latin typeface="Calibri Light" panose="020F0302020204030204" pitchFamily="34" charset="0"/>
                <a:ea typeface="方正兰亭黑_GBK"/>
              </a:rPr>
              <a:t>BACKGROUND AND SIGNIFICANCE OF THE SELECTED TOPIC</a:t>
            </a:r>
          </a:p>
        </p:txBody>
      </p:sp>
      <p:cxnSp>
        <p:nvCxnSpPr>
          <p:cNvPr id="17" name="直接连接符 16"/>
          <p:cNvCxnSpPr/>
          <p:nvPr/>
        </p:nvCxnSpPr>
        <p:spPr>
          <a:xfrm>
            <a:off x="4483914" y="973123"/>
            <a:ext cx="176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579322" y="1727324"/>
            <a:ext cx="3992678" cy="2668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4761361" y="2030037"/>
            <a:ext cx="1824804" cy="400110"/>
          </a:xfrm>
          <a:prstGeom prst="rect">
            <a:avLst/>
          </a:prstGeom>
        </p:spPr>
        <p:txBody>
          <a:bodyPr wrap="square">
            <a:spAutoFit/>
          </a:bodyPr>
          <a:lstStyle/>
          <a:p>
            <a:pPr fontAlgn="base">
              <a:spcBef>
                <a:spcPct val="0"/>
              </a:spcBef>
              <a:spcAft>
                <a:spcPct val="0"/>
              </a:spcAft>
            </a:pPr>
            <a:r>
              <a:rPr lang="zh-CN" altLang="en-US" sz="2000">
                <a:solidFill>
                  <a:schemeClr val="accent1"/>
                </a:solidFill>
                <a:latin typeface="+mn-ea"/>
                <a:sym typeface="Calibri" panose="020F0502020204030204" pitchFamily="34" charset="0"/>
              </a:rPr>
              <a:t>选题的背景</a:t>
            </a:r>
          </a:p>
        </p:txBody>
      </p:sp>
      <p:sp>
        <p:nvSpPr>
          <p:cNvPr id="37" name="矩形 36"/>
          <p:cNvSpPr/>
          <p:nvPr/>
        </p:nvSpPr>
        <p:spPr>
          <a:xfrm>
            <a:off x="4761361" y="2413648"/>
            <a:ext cx="3873433" cy="819455"/>
          </a:xfrm>
          <a:prstGeom prst="rect">
            <a:avLst/>
          </a:prstGeom>
        </p:spPr>
        <p:txBody>
          <a:bodyPr wrap="square">
            <a:spAutoFit/>
          </a:bodyPr>
          <a:lstStyle/>
          <a:p>
            <a:pP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Lorem ipsum dolor sit amet, consectetuer adipiscing elit. Aenean commodo ligula eget dolor. </a:t>
            </a:r>
            <a:endParaRPr lang="zh-CN" altLang="en-US" sz="1050">
              <a:solidFill>
                <a:schemeClr val="accent1"/>
              </a:solidFill>
            </a:endParaRPr>
          </a:p>
        </p:txBody>
      </p:sp>
      <p:sp>
        <p:nvSpPr>
          <p:cNvPr id="38" name="矩形 37"/>
          <p:cNvSpPr/>
          <p:nvPr/>
        </p:nvSpPr>
        <p:spPr>
          <a:xfrm>
            <a:off x="4761361" y="3233103"/>
            <a:ext cx="3873433" cy="819455"/>
          </a:xfrm>
          <a:prstGeom prst="rect">
            <a:avLst/>
          </a:prstGeom>
        </p:spPr>
        <p:txBody>
          <a:bodyPr wrap="square">
            <a:spAutoFit/>
          </a:bodyPr>
          <a:lstStyle/>
          <a:p>
            <a:pP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Lorem ipsum dolor sit amet, consectetuer adipiscing elit. Aenean commodo ligula eget dolor. </a:t>
            </a:r>
            <a:endParaRPr lang="zh-CN" altLang="en-US" sz="1050">
              <a:solidFill>
                <a:schemeClr val="accent1"/>
              </a:solidFill>
            </a:endParaRP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1844" y="1559059"/>
            <a:ext cx="4083479" cy="2722320"/>
          </a:xfrm>
          <a:prstGeom prst="rect">
            <a:avLst/>
          </a:prstGeom>
          <a:effectLst>
            <a:outerShdw blurRad="50800" dist="38100" dir="5400000" algn="t" rotWithShape="0">
              <a:prstClr val="black">
                <a:alpha val="40000"/>
              </a:prstClr>
            </a:outerShdw>
          </a:effectLst>
        </p:spPr>
      </p:pic>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265261"/>
            <a:ext cx="4365681" cy="4001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2000">
                <a:solidFill>
                  <a:srgbClr val="54525C"/>
                </a:solidFill>
                <a:latin typeface="+mn-ea"/>
                <a:ea typeface="+mn-ea"/>
                <a:sym typeface="Calibri" panose="020F0502020204030204" pitchFamily="34" charset="0"/>
              </a:rPr>
              <a:t>选题的背景与意义</a:t>
            </a:r>
          </a:p>
        </p:txBody>
      </p:sp>
      <p:sp>
        <p:nvSpPr>
          <p:cNvPr id="16" name="矩形 15"/>
          <p:cNvSpPr/>
          <p:nvPr/>
        </p:nvSpPr>
        <p:spPr>
          <a:xfrm>
            <a:off x="3104290" y="665371"/>
            <a:ext cx="2935419" cy="230832"/>
          </a:xfrm>
          <a:prstGeom prst="rect">
            <a:avLst/>
          </a:prstGeom>
        </p:spPr>
        <p:txBody>
          <a:bodyPr wrap="none">
            <a:spAutoFit/>
          </a:bodyPr>
          <a:lstStyle/>
          <a:p>
            <a:pPr lvl="0" algn="ctr" fontAlgn="base">
              <a:spcBef>
                <a:spcPct val="0"/>
              </a:spcBef>
              <a:spcAft>
                <a:spcPct val="0"/>
              </a:spcAft>
              <a:defRPr/>
            </a:pPr>
            <a:r>
              <a:rPr lang="en-US" altLang="zh-CN" sz="900">
                <a:solidFill>
                  <a:srgbClr val="54525C"/>
                </a:solidFill>
                <a:latin typeface="Calibri Light" panose="020F0302020204030204" pitchFamily="34" charset="0"/>
                <a:ea typeface="方正兰亭黑_GBK"/>
              </a:rPr>
              <a:t>BACKGROUND AND SIGNIFICANCE OF THE SELECTED TOPIC</a:t>
            </a:r>
          </a:p>
        </p:txBody>
      </p:sp>
      <p:cxnSp>
        <p:nvCxnSpPr>
          <p:cNvPr id="17" name="直接连接符 16"/>
          <p:cNvCxnSpPr/>
          <p:nvPr/>
        </p:nvCxnSpPr>
        <p:spPr>
          <a:xfrm>
            <a:off x="4483914" y="973123"/>
            <a:ext cx="176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7" name="组合 86"/>
          <p:cNvGrpSpPr/>
          <p:nvPr/>
        </p:nvGrpSpPr>
        <p:grpSpPr>
          <a:xfrm>
            <a:off x="2569881" y="1505533"/>
            <a:ext cx="4004238" cy="2664844"/>
            <a:chOff x="2370202" y="1445391"/>
            <a:chExt cx="4340952" cy="2888929"/>
          </a:xfrm>
        </p:grpSpPr>
        <p:sp>
          <p:nvSpPr>
            <p:cNvPr id="88" name="iṥlíḓe"/>
            <p:cNvSpPr/>
            <p:nvPr/>
          </p:nvSpPr>
          <p:spPr bwMode="auto">
            <a:xfrm>
              <a:off x="3195349" y="1715566"/>
              <a:ext cx="3515805" cy="1112485"/>
            </a:xfrm>
            <a:custGeom>
              <a:avLst/>
              <a:gdLst>
                <a:gd name="T0" fmla="*/ 205 w 2401"/>
                <a:gd name="T1" fmla="*/ 759 h 759"/>
                <a:gd name="T2" fmla="*/ 2186 w 2401"/>
                <a:gd name="T3" fmla="*/ 280 h 759"/>
                <a:gd name="T4" fmla="*/ 2401 w 2401"/>
                <a:gd name="T5" fmla="*/ 0 h 759"/>
                <a:gd name="T6" fmla="*/ 0 w 2401"/>
                <a:gd name="T7" fmla="*/ 431 h 759"/>
                <a:gd name="T8" fmla="*/ 205 w 2401"/>
                <a:gd name="T9" fmla="*/ 759 h 759"/>
              </a:gdLst>
              <a:ahLst/>
              <a:cxnLst>
                <a:cxn ang="0">
                  <a:pos x="T0" y="T1"/>
                </a:cxn>
                <a:cxn ang="0">
                  <a:pos x="T2" y="T3"/>
                </a:cxn>
                <a:cxn ang="0">
                  <a:pos x="T4" y="T5"/>
                </a:cxn>
                <a:cxn ang="0">
                  <a:pos x="T6" y="T7"/>
                </a:cxn>
                <a:cxn ang="0">
                  <a:pos x="T8" y="T9"/>
                </a:cxn>
              </a:cxnLst>
              <a:rect l="0" t="0" r="r" b="b"/>
              <a:pathLst>
                <a:path w="2401" h="759">
                  <a:moveTo>
                    <a:pt x="205" y="759"/>
                  </a:moveTo>
                  <a:cubicBezTo>
                    <a:pt x="845" y="512"/>
                    <a:pt x="1509" y="353"/>
                    <a:pt x="2186" y="280"/>
                  </a:cubicBezTo>
                  <a:cubicBezTo>
                    <a:pt x="2256" y="186"/>
                    <a:pt x="2328" y="92"/>
                    <a:pt x="2401" y="0"/>
                  </a:cubicBezTo>
                  <a:cubicBezTo>
                    <a:pt x="1585" y="25"/>
                    <a:pt x="779" y="168"/>
                    <a:pt x="0" y="431"/>
                  </a:cubicBezTo>
                  <a:cubicBezTo>
                    <a:pt x="69" y="539"/>
                    <a:pt x="138" y="649"/>
                    <a:pt x="205" y="759"/>
                  </a:cubicBezTo>
                  <a:close/>
                </a:path>
              </a:pathLst>
            </a:custGeom>
            <a:solidFill>
              <a:schemeClr val="accent4">
                <a:lumMod val="75000"/>
              </a:schemeClr>
            </a:solidFill>
            <a:ln>
              <a:noFill/>
            </a:ln>
          </p:spPr>
          <p:txBody>
            <a:bodyPr anchor="ctr"/>
            <a:lstStyle/>
            <a:p>
              <a:pPr algn="ctr"/>
              <a:endParaRPr/>
            </a:p>
          </p:txBody>
        </p:sp>
        <p:sp>
          <p:nvSpPr>
            <p:cNvPr id="89" name="iŝ1ïḋé"/>
            <p:cNvSpPr/>
            <p:nvPr/>
          </p:nvSpPr>
          <p:spPr bwMode="auto">
            <a:xfrm>
              <a:off x="3661532" y="2372461"/>
              <a:ext cx="2558715" cy="1207841"/>
            </a:xfrm>
            <a:custGeom>
              <a:avLst/>
              <a:gdLst>
                <a:gd name="T0" fmla="*/ 187 w 1747"/>
                <a:gd name="T1" fmla="*/ 825 h 825"/>
                <a:gd name="T2" fmla="*/ 1547 w 1747"/>
                <a:gd name="T3" fmla="*/ 297 h 825"/>
                <a:gd name="T4" fmla="*/ 1747 w 1747"/>
                <a:gd name="T5" fmla="*/ 0 h 825"/>
                <a:gd name="T6" fmla="*/ 0 w 1747"/>
                <a:gd name="T7" fmla="*/ 500 h 825"/>
                <a:gd name="T8" fmla="*/ 187 w 1747"/>
                <a:gd name="T9" fmla="*/ 825 h 825"/>
              </a:gdLst>
              <a:ahLst/>
              <a:cxnLst>
                <a:cxn ang="0">
                  <a:pos x="T0" y="T1"/>
                </a:cxn>
                <a:cxn ang="0">
                  <a:pos x="T2" y="T3"/>
                </a:cxn>
                <a:cxn ang="0">
                  <a:pos x="T4" y="T5"/>
                </a:cxn>
                <a:cxn ang="0">
                  <a:pos x="T6" y="T7"/>
                </a:cxn>
                <a:cxn ang="0">
                  <a:pos x="T8" y="T9"/>
                </a:cxn>
              </a:cxnLst>
              <a:rect l="0" t="0" r="r" b="b"/>
              <a:pathLst>
                <a:path w="1747" h="825">
                  <a:moveTo>
                    <a:pt x="187" y="825"/>
                  </a:moveTo>
                  <a:cubicBezTo>
                    <a:pt x="623" y="601"/>
                    <a:pt x="1078" y="425"/>
                    <a:pt x="1547" y="297"/>
                  </a:cubicBezTo>
                  <a:cubicBezTo>
                    <a:pt x="1612" y="197"/>
                    <a:pt x="1679" y="98"/>
                    <a:pt x="1747" y="0"/>
                  </a:cubicBezTo>
                  <a:cubicBezTo>
                    <a:pt x="1148" y="96"/>
                    <a:pt x="563" y="262"/>
                    <a:pt x="0" y="500"/>
                  </a:cubicBezTo>
                  <a:cubicBezTo>
                    <a:pt x="64" y="608"/>
                    <a:pt x="126" y="716"/>
                    <a:pt x="187" y="825"/>
                  </a:cubicBezTo>
                  <a:close/>
                </a:path>
              </a:pathLst>
            </a:custGeom>
            <a:solidFill>
              <a:schemeClr val="accent3">
                <a:lumMod val="75000"/>
              </a:schemeClr>
            </a:solidFill>
            <a:ln>
              <a:noFill/>
            </a:ln>
          </p:spPr>
          <p:txBody>
            <a:bodyPr anchor="ctr"/>
            <a:lstStyle/>
            <a:p>
              <a:pPr algn="ctr"/>
              <a:endParaRPr/>
            </a:p>
          </p:txBody>
        </p:sp>
        <p:sp>
          <p:nvSpPr>
            <p:cNvPr id="90" name="îşľíḓè"/>
            <p:cNvSpPr/>
            <p:nvPr/>
          </p:nvSpPr>
          <p:spPr bwMode="auto">
            <a:xfrm>
              <a:off x="4087102" y="3066440"/>
              <a:ext cx="1677556" cy="1267880"/>
            </a:xfrm>
            <a:custGeom>
              <a:avLst/>
              <a:gdLst>
                <a:gd name="T0" fmla="*/ 171 w 1145"/>
                <a:gd name="T1" fmla="*/ 865 h 865"/>
                <a:gd name="T2" fmla="*/ 961 w 1145"/>
                <a:gd name="T3" fmla="*/ 312 h 865"/>
                <a:gd name="T4" fmla="*/ 1145 w 1145"/>
                <a:gd name="T5" fmla="*/ 0 h 865"/>
                <a:gd name="T6" fmla="*/ 0 w 1145"/>
                <a:gd name="T7" fmla="*/ 539 h 865"/>
                <a:gd name="T8" fmla="*/ 171 w 1145"/>
                <a:gd name="T9" fmla="*/ 865 h 865"/>
              </a:gdLst>
              <a:ahLst/>
              <a:cxnLst>
                <a:cxn ang="0">
                  <a:pos x="T0" y="T1"/>
                </a:cxn>
                <a:cxn ang="0">
                  <a:pos x="T2" y="T3"/>
                </a:cxn>
                <a:cxn ang="0">
                  <a:pos x="T4" y="T5"/>
                </a:cxn>
                <a:cxn ang="0">
                  <a:pos x="T6" y="T7"/>
                </a:cxn>
                <a:cxn ang="0">
                  <a:pos x="T8" y="T9"/>
                </a:cxn>
              </a:cxnLst>
              <a:rect l="0" t="0" r="r" b="b"/>
              <a:pathLst>
                <a:path w="1145" h="865">
                  <a:moveTo>
                    <a:pt x="171" y="865"/>
                  </a:moveTo>
                  <a:cubicBezTo>
                    <a:pt x="422" y="660"/>
                    <a:pt x="685" y="476"/>
                    <a:pt x="961" y="312"/>
                  </a:cubicBezTo>
                  <a:cubicBezTo>
                    <a:pt x="1020" y="207"/>
                    <a:pt x="1082" y="103"/>
                    <a:pt x="1145" y="0"/>
                  </a:cubicBezTo>
                  <a:cubicBezTo>
                    <a:pt x="748" y="144"/>
                    <a:pt x="366" y="323"/>
                    <a:pt x="0" y="539"/>
                  </a:cubicBezTo>
                  <a:cubicBezTo>
                    <a:pt x="58" y="647"/>
                    <a:pt x="115" y="756"/>
                    <a:pt x="171" y="865"/>
                  </a:cubicBezTo>
                  <a:close/>
                </a:path>
              </a:pathLst>
            </a:custGeom>
            <a:solidFill>
              <a:schemeClr val="accent2">
                <a:lumMod val="75000"/>
              </a:schemeClr>
            </a:solidFill>
            <a:ln>
              <a:noFill/>
            </a:ln>
          </p:spPr>
          <p:txBody>
            <a:bodyPr anchor="ctr"/>
            <a:lstStyle/>
            <a:p>
              <a:pPr algn="ctr"/>
              <a:endParaRPr/>
            </a:p>
          </p:txBody>
        </p:sp>
        <p:sp>
          <p:nvSpPr>
            <p:cNvPr id="91" name="íş1îḑé"/>
            <p:cNvSpPr/>
            <p:nvPr/>
          </p:nvSpPr>
          <p:spPr bwMode="auto">
            <a:xfrm>
              <a:off x="2688550" y="1445391"/>
              <a:ext cx="4022603" cy="679852"/>
            </a:xfrm>
            <a:custGeom>
              <a:avLst/>
              <a:gdLst>
                <a:gd name="T0" fmla="*/ 0 w 2747"/>
                <a:gd name="T1" fmla="*/ 94 h 464"/>
                <a:gd name="T2" fmla="*/ 222 w 2747"/>
                <a:gd name="T3" fmla="*/ 424 h 464"/>
                <a:gd name="T4" fmla="*/ 2532 w 2747"/>
                <a:gd name="T5" fmla="*/ 464 h 464"/>
                <a:gd name="T6" fmla="*/ 2747 w 2747"/>
                <a:gd name="T7" fmla="*/ 184 h 464"/>
                <a:gd name="T8" fmla="*/ 0 w 2747"/>
                <a:gd name="T9" fmla="*/ 94 h 464"/>
              </a:gdLst>
              <a:ahLst/>
              <a:cxnLst>
                <a:cxn ang="0">
                  <a:pos x="T0" y="T1"/>
                </a:cxn>
                <a:cxn ang="0">
                  <a:pos x="T2" y="T3"/>
                </a:cxn>
                <a:cxn ang="0">
                  <a:pos x="T4" y="T5"/>
                </a:cxn>
                <a:cxn ang="0">
                  <a:pos x="T6" y="T7"/>
                </a:cxn>
                <a:cxn ang="0">
                  <a:pos x="T8" y="T9"/>
                </a:cxn>
              </a:cxnLst>
              <a:rect l="0" t="0" r="r" b="b"/>
              <a:pathLst>
                <a:path w="2747" h="464">
                  <a:moveTo>
                    <a:pt x="0" y="94"/>
                  </a:moveTo>
                  <a:cubicBezTo>
                    <a:pt x="75" y="203"/>
                    <a:pt x="149" y="313"/>
                    <a:pt x="222" y="424"/>
                  </a:cubicBezTo>
                  <a:cubicBezTo>
                    <a:pt x="992" y="348"/>
                    <a:pt x="1765" y="361"/>
                    <a:pt x="2532" y="464"/>
                  </a:cubicBezTo>
                  <a:cubicBezTo>
                    <a:pt x="2602" y="370"/>
                    <a:pt x="2674" y="276"/>
                    <a:pt x="2747" y="184"/>
                  </a:cubicBezTo>
                  <a:cubicBezTo>
                    <a:pt x="1838" y="31"/>
                    <a:pt x="916" y="0"/>
                    <a:pt x="0" y="94"/>
                  </a:cubicBezTo>
                  <a:close/>
                </a:path>
              </a:pathLst>
            </a:custGeom>
            <a:solidFill>
              <a:schemeClr val="accent4"/>
            </a:solidFill>
            <a:ln>
              <a:noFill/>
            </a:ln>
          </p:spPr>
          <p:txBody>
            <a:bodyPr anchor="ctr"/>
            <a:lstStyle/>
            <a:p>
              <a:pPr algn="ctr"/>
              <a:endParaRPr/>
            </a:p>
          </p:txBody>
        </p:sp>
        <p:sp>
          <p:nvSpPr>
            <p:cNvPr id="92" name="ïS1îďe"/>
            <p:cNvSpPr/>
            <p:nvPr/>
          </p:nvSpPr>
          <p:spPr bwMode="auto">
            <a:xfrm>
              <a:off x="3195348" y="2248851"/>
              <a:ext cx="3024899" cy="579199"/>
            </a:xfrm>
            <a:custGeom>
              <a:avLst/>
              <a:gdLst>
                <a:gd name="T0" fmla="*/ 1865 w 2065"/>
                <a:gd name="T1" fmla="*/ 381 h 395"/>
                <a:gd name="T2" fmla="*/ 2065 w 2065"/>
                <a:gd name="T3" fmla="*/ 84 h 395"/>
                <a:gd name="T4" fmla="*/ 0 w 2065"/>
                <a:gd name="T5" fmla="*/ 67 h 395"/>
                <a:gd name="T6" fmla="*/ 205 w 2065"/>
                <a:gd name="T7" fmla="*/ 395 h 395"/>
                <a:gd name="T8" fmla="*/ 1865 w 2065"/>
                <a:gd name="T9" fmla="*/ 381 h 395"/>
              </a:gdLst>
              <a:ahLst/>
              <a:cxnLst>
                <a:cxn ang="0">
                  <a:pos x="T0" y="T1"/>
                </a:cxn>
                <a:cxn ang="0">
                  <a:pos x="T2" y="T3"/>
                </a:cxn>
                <a:cxn ang="0">
                  <a:pos x="T4" y="T5"/>
                </a:cxn>
                <a:cxn ang="0">
                  <a:pos x="T6" y="T7"/>
                </a:cxn>
                <a:cxn ang="0">
                  <a:pos x="T8" y="T9"/>
                </a:cxn>
              </a:cxnLst>
              <a:rect l="0" t="0" r="r" b="b"/>
              <a:pathLst>
                <a:path w="2065" h="395">
                  <a:moveTo>
                    <a:pt x="1865" y="381"/>
                  </a:moveTo>
                  <a:cubicBezTo>
                    <a:pt x="1930" y="281"/>
                    <a:pt x="1997" y="182"/>
                    <a:pt x="2065" y="84"/>
                  </a:cubicBezTo>
                  <a:cubicBezTo>
                    <a:pt x="1378" y="6"/>
                    <a:pt x="688" y="0"/>
                    <a:pt x="0" y="67"/>
                  </a:cubicBezTo>
                  <a:cubicBezTo>
                    <a:pt x="69" y="175"/>
                    <a:pt x="138" y="285"/>
                    <a:pt x="205" y="395"/>
                  </a:cubicBezTo>
                  <a:cubicBezTo>
                    <a:pt x="757" y="342"/>
                    <a:pt x="1312" y="337"/>
                    <a:pt x="1865" y="381"/>
                  </a:cubicBezTo>
                  <a:close/>
                </a:path>
              </a:pathLst>
            </a:custGeom>
            <a:solidFill>
              <a:schemeClr val="accent3"/>
            </a:solidFill>
            <a:ln>
              <a:noFill/>
            </a:ln>
          </p:spPr>
          <p:txBody>
            <a:bodyPr anchor="ctr"/>
            <a:lstStyle/>
            <a:p>
              <a:pPr algn="ctr"/>
              <a:endParaRPr/>
            </a:p>
          </p:txBody>
        </p:sp>
        <p:sp>
          <p:nvSpPr>
            <p:cNvPr id="93" name="ïṡḻiḋê"/>
            <p:cNvSpPr/>
            <p:nvPr/>
          </p:nvSpPr>
          <p:spPr bwMode="auto">
            <a:xfrm>
              <a:off x="4087101" y="3795734"/>
              <a:ext cx="1257284" cy="538585"/>
            </a:xfrm>
            <a:custGeom>
              <a:avLst/>
              <a:gdLst>
                <a:gd name="T0" fmla="*/ 0 w 858"/>
                <a:gd name="T1" fmla="*/ 41 h 367"/>
                <a:gd name="T2" fmla="*/ 171 w 858"/>
                <a:gd name="T3" fmla="*/ 367 h 367"/>
                <a:gd name="T4" fmla="*/ 689 w 858"/>
                <a:gd name="T5" fmla="*/ 331 h 367"/>
                <a:gd name="T6" fmla="*/ 858 w 858"/>
                <a:gd name="T7" fmla="*/ 0 h 367"/>
                <a:gd name="T8" fmla="*/ 0 w 858"/>
                <a:gd name="T9" fmla="*/ 41 h 367"/>
              </a:gdLst>
              <a:ahLst/>
              <a:cxnLst>
                <a:cxn ang="0">
                  <a:pos x="T0" y="T1"/>
                </a:cxn>
                <a:cxn ang="0">
                  <a:pos x="T2" y="T3"/>
                </a:cxn>
                <a:cxn ang="0">
                  <a:pos x="T4" y="T5"/>
                </a:cxn>
                <a:cxn ang="0">
                  <a:pos x="T6" y="T7"/>
                </a:cxn>
                <a:cxn ang="0">
                  <a:pos x="T8" y="T9"/>
                </a:cxn>
              </a:cxnLst>
              <a:rect l="0" t="0" r="r" b="b"/>
              <a:pathLst>
                <a:path w="858" h="367">
                  <a:moveTo>
                    <a:pt x="0" y="41"/>
                  </a:moveTo>
                  <a:cubicBezTo>
                    <a:pt x="58" y="149"/>
                    <a:pt x="115" y="258"/>
                    <a:pt x="171" y="367"/>
                  </a:cubicBezTo>
                  <a:cubicBezTo>
                    <a:pt x="343" y="350"/>
                    <a:pt x="516" y="338"/>
                    <a:pt x="689" y="331"/>
                  </a:cubicBezTo>
                  <a:cubicBezTo>
                    <a:pt x="744" y="219"/>
                    <a:pt x="800" y="109"/>
                    <a:pt x="858" y="0"/>
                  </a:cubicBezTo>
                  <a:cubicBezTo>
                    <a:pt x="572" y="0"/>
                    <a:pt x="285" y="14"/>
                    <a:pt x="0" y="41"/>
                  </a:cubicBezTo>
                  <a:close/>
                </a:path>
              </a:pathLst>
            </a:custGeom>
            <a:solidFill>
              <a:schemeClr val="accent1"/>
            </a:solidFill>
            <a:ln>
              <a:noFill/>
            </a:ln>
          </p:spPr>
          <p:txBody>
            <a:bodyPr anchor="ctr"/>
            <a:lstStyle/>
            <a:p>
              <a:pPr algn="ctr"/>
              <a:endParaRPr/>
            </a:p>
          </p:txBody>
        </p:sp>
        <p:sp>
          <p:nvSpPr>
            <p:cNvPr id="94" name="ísḷîḓe"/>
            <p:cNvSpPr/>
            <p:nvPr/>
          </p:nvSpPr>
          <p:spPr bwMode="auto">
            <a:xfrm>
              <a:off x="3661533" y="3025826"/>
              <a:ext cx="2103127" cy="554477"/>
            </a:xfrm>
            <a:custGeom>
              <a:avLst/>
              <a:gdLst>
                <a:gd name="T0" fmla="*/ 1252 w 1436"/>
                <a:gd name="T1" fmla="*/ 340 h 379"/>
                <a:gd name="T2" fmla="*/ 1436 w 1436"/>
                <a:gd name="T3" fmla="*/ 28 h 379"/>
                <a:gd name="T4" fmla="*/ 0 w 1436"/>
                <a:gd name="T5" fmla="*/ 54 h 379"/>
                <a:gd name="T6" fmla="*/ 187 w 1436"/>
                <a:gd name="T7" fmla="*/ 379 h 379"/>
                <a:gd name="T8" fmla="*/ 1252 w 1436"/>
                <a:gd name="T9" fmla="*/ 340 h 379"/>
              </a:gdLst>
              <a:ahLst/>
              <a:cxnLst>
                <a:cxn ang="0">
                  <a:pos x="T0" y="T1"/>
                </a:cxn>
                <a:cxn ang="0">
                  <a:pos x="T2" y="T3"/>
                </a:cxn>
                <a:cxn ang="0">
                  <a:pos x="T4" y="T5"/>
                </a:cxn>
                <a:cxn ang="0">
                  <a:pos x="T6" y="T7"/>
                </a:cxn>
                <a:cxn ang="0">
                  <a:pos x="T8" y="T9"/>
                </a:cxn>
              </a:cxnLst>
              <a:rect l="0" t="0" r="r" b="b"/>
              <a:pathLst>
                <a:path w="1436" h="379">
                  <a:moveTo>
                    <a:pt x="1252" y="340"/>
                  </a:moveTo>
                  <a:cubicBezTo>
                    <a:pt x="1311" y="235"/>
                    <a:pt x="1373" y="131"/>
                    <a:pt x="1436" y="28"/>
                  </a:cubicBezTo>
                  <a:cubicBezTo>
                    <a:pt x="957" y="0"/>
                    <a:pt x="478" y="9"/>
                    <a:pt x="0" y="54"/>
                  </a:cubicBezTo>
                  <a:cubicBezTo>
                    <a:pt x="64" y="162"/>
                    <a:pt x="126" y="270"/>
                    <a:pt x="187" y="379"/>
                  </a:cubicBezTo>
                  <a:cubicBezTo>
                    <a:pt x="541" y="345"/>
                    <a:pt x="896" y="332"/>
                    <a:pt x="1252" y="340"/>
                  </a:cubicBezTo>
                  <a:close/>
                </a:path>
              </a:pathLst>
            </a:custGeom>
            <a:solidFill>
              <a:schemeClr val="accent2"/>
            </a:solidFill>
            <a:ln>
              <a:noFill/>
            </a:ln>
          </p:spPr>
          <p:txBody>
            <a:bodyPr anchor="ctr"/>
            <a:lstStyle/>
            <a:p>
              <a:pPr algn="ctr"/>
              <a:endParaRPr/>
            </a:p>
          </p:txBody>
        </p:sp>
        <p:cxnSp>
          <p:nvCxnSpPr>
            <p:cNvPr id="95" name="直接箭头连接符 94"/>
            <p:cNvCxnSpPr/>
            <p:nvPr/>
          </p:nvCxnSpPr>
          <p:spPr>
            <a:xfrm flipH="1">
              <a:off x="2370202" y="1813911"/>
              <a:ext cx="759527" cy="0"/>
            </a:xfrm>
            <a:prstGeom prst="straightConnector1">
              <a:avLst/>
            </a:prstGeom>
            <a:ln>
              <a:solidFill>
                <a:schemeClr val="accent4"/>
              </a:solidFill>
              <a:tailEnd type="oval"/>
            </a:ln>
          </p:spPr>
          <p:style>
            <a:lnRef idx="1">
              <a:schemeClr val="accent1"/>
            </a:lnRef>
            <a:fillRef idx="0">
              <a:schemeClr val="accent1"/>
            </a:fillRef>
            <a:effectRef idx="0">
              <a:schemeClr val="accent1"/>
            </a:effectRef>
            <a:fontRef idx="minor">
              <a:schemeClr val="tx1"/>
            </a:fontRef>
          </p:style>
        </p:cxnSp>
        <p:cxnSp>
          <p:nvCxnSpPr>
            <p:cNvPr id="96" name="直接箭头连接符 95"/>
            <p:cNvCxnSpPr/>
            <p:nvPr/>
          </p:nvCxnSpPr>
          <p:spPr>
            <a:xfrm flipH="1">
              <a:off x="3251748" y="3304683"/>
              <a:ext cx="759527" cy="0"/>
            </a:xfrm>
            <a:prstGeom prst="straightConnector1">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97" name="直接箭头连接符 96"/>
            <p:cNvCxnSpPr/>
            <p:nvPr/>
          </p:nvCxnSpPr>
          <p:spPr>
            <a:xfrm>
              <a:off x="5810464" y="2652714"/>
              <a:ext cx="759527" cy="0"/>
            </a:xfrm>
            <a:prstGeom prst="straightConnector1">
              <a:avLst/>
            </a:prstGeom>
            <a:ln>
              <a:solidFill>
                <a:schemeClr val="accent3"/>
              </a:solidFill>
              <a:tailEnd type="oval"/>
            </a:ln>
          </p:spPr>
          <p:style>
            <a:lnRef idx="1">
              <a:schemeClr val="accent1"/>
            </a:lnRef>
            <a:fillRef idx="0">
              <a:schemeClr val="accent1"/>
            </a:fillRef>
            <a:effectRef idx="0">
              <a:schemeClr val="accent1"/>
            </a:effectRef>
            <a:fontRef idx="minor">
              <a:schemeClr val="tx1"/>
            </a:fontRef>
          </p:style>
        </p:cxnSp>
        <p:cxnSp>
          <p:nvCxnSpPr>
            <p:cNvPr id="98" name="直接箭头连接符 97"/>
            <p:cNvCxnSpPr/>
            <p:nvPr/>
          </p:nvCxnSpPr>
          <p:spPr>
            <a:xfrm>
              <a:off x="4964622" y="4107772"/>
              <a:ext cx="759527" cy="0"/>
            </a:xfrm>
            <a:prstGeom prst="straightConnector1">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grpSp>
      <p:sp>
        <p:nvSpPr>
          <p:cNvPr id="99" name="矩形 98"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684547" y="1650241"/>
            <a:ext cx="1824804" cy="338554"/>
          </a:xfrm>
          <a:prstGeom prst="rect">
            <a:avLst/>
          </a:prstGeom>
        </p:spPr>
        <p:txBody>
          <a:bodyPr wrap="square">
            <a:spAutoFit/>
          </a:bodyPr>
          <a:lstStyle/>
          <a:p>
            <a:pPr algn="r" fontAlgn="base">
              <a:spcBef>
                <a:spcPct val="0"/>
              </a:spcBef>
              <a:spcAft>
                <a:spcPct val="0"/>
              </a:spcAft>
            </a:pPr>
            <a:r>
              <a:rPr lang="zh-CN" altLang="en-US" sz="1600">
                <a:solidFill>
                  <a:schemeClr val="accent1"/>
                </a:solidFill>
                <a:latin typeface="+mn-ea"/>
                <a:sym typeface="Calibri" panose="020F0502020204030204" pitchFamily="34" charset="0"/>
              </a:rPr>
              <a:t>选题的意义</a:t>
            </a:r>
          </a:p>
        </p:txBody>
      </p:sp>
      <p:sp>
        <p:nvSpPr>
          <p:cNvPr id="100" name="矩形 99"/>
          <p:cNvSpPr/>
          <p:nvPr/>
        </p:nvSpPr>
        <p:spPr>
          <a:xfrm>
            <a:off x="310890" y="1885571"/>
            <a:ext cx="2198461" cy="819455"/>
          </a:xfrm>
          <a:prstGeom prst="rect">
            <a:avLst/>
          </a:prstGeom>
        </p:spPr>
        <p:txBody>
          <a:bodyPr wrap="square">
            <a:spAutoFit/>
          </a:bodyPr>
          <a:lstStyle/>
          <a:p>
            <a:pPr algn="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t>
            </a:r>
            <a:endParaRPr lang="zh-CN" altLang="en-US" sz="1050"/>
          </a:p>
        </p:txBody>
      </p:sp>
      <p:sp>
        <p:nvSpPr>
          <p:cNvPr id="101" name="矩形 100"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1585936" y="3062702"/>
            <a:ext cx="1824804" cy="338554"/>
          </a:xfrm>
          <a:prstGeom prst="rect">
            <a:avLst/>
          </a:prstGeom>
        </p:spPr>
        <p:txBody>
          <a:bodyPr wrap="square">
            <a:spAutoFit/>
          </a:bodyPr>
          <a:lstStyle/>
          <a:p>
            <a:pPr algn="r" fontAlgn="base">
              <a:spcBef>
                <a:spcPct val="0"/>
              </a:spcBef>
              <a:spcAft>
                <a:spcPct val="0"/>
              </a:spcAft>
            </a:pPr>
            <a:r>
              <a:rPr lang="zh-CN" altLang="en-US" sz="1600">
                <a:solidFill>
                  <a:schemeClr val="accent1"/>
                </a:solidFill>
                <a:latin typeface="+mn-ea"/>
                <a:sym typeface="Calibri" panose="020F0502020204030204" pitchFamily="34" charset="0"/>
              </a:rPr>
              <a:t>选题的意义</a:t>
            </a:r>
          </a:p>
        </p:txBody>
      </p:sp>
      <p:sp>
        <p:nvSpPr>
          <p:cNvPr id="102" name="矩形 101"/>
          <p:cNvSpPr/>
          <p:nvPr/>
        </p:nvSpPr>
        <p:spPr>
          <a:xfrm>
            <a:off x="1212279" y="3298032"/>
            <a:ext cx="2198461" cy="819455"/>
          </a:xfrm>
          <a:prstGeom prst="rect">
            <a:avLst/>
          </a:prstGeom>
        </p:spPr>
        <p:txBody>
          <a:bodyPr wrap="square">
            <a:spAutoFit/>
          </a:bodyPr>
          <a:lstStyle/>
          <a:p>
            <a:pPr algn="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t>
            </a:r>
            <a:endParaRPr lang="zh-CN" altLang="en-US" sz="1050"/>
          </a:p>
        </p:txBody>
      </p:sp>
      <p:sp>
        <p:nvSpPr>
          <p:cNvPr id="103" name="矩形 102"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5663673" y="3778933"/>
            <a:ext cx="1824804" cy="338554"/>
          </a:xfrm>
          <a:prstGeom prst="rect">
            <a:avLst/>
          </a:prstGeom>
        </p:spPr>
        <p:txBody>
          <a:bodyPr wrap="square">
            <a:spAutoFit/>
          </a:bodyPr>
          <a:lstStyle/>
          <a:p>
            <a:pPr fontAlgn="base">
              <a:spcBef>
                <a:spcPct val="0"/>
              </a:spcBef>
              <a:spcAft>
                <a:spcPct val="0"/>
              </a:spcAft>
            </a:pPr>
            <a:r>
              <a:rPr lang="zh-CN" altLang="en-US" sz="1600">
                <a:solidFill>
                  <a:schemeClr val="accent1"/>
                </a:solidFill>
                <a:latin typeface="+mn-ea"/>
                <a:sym typeface="Calibri" panose="020F0502020204030204" pitchFamily="34" charset="0"/>
              </a:rPr>
              <a:t>选题的意义</a:t>
            </a:r>
          </a:p>
        </p:txBody>
      </p:sp>
      <p:sp>
        <p:nvSpPr>
          <p:cNvPr id="104" name="矩形 103"/>
          <p:cNvSpPr/>
          <p:nvPr/>
        </p:nvSpPr>
        <p:spPr>
          <a:xfrm>
            <a:off x="5663673" y="4014263"/>
            <a:ext cx="2198461" cy="819455"/>
          </a:xfrm>
          <a:prstGeom prst="rect">
            <a:avLst/>
          </a:prstGeom>
        </p:spPr>
        <p:txBody>
          <a:bodyPr wrap="square">
            <a:spAutoFit/>
          </a:bodyPr>
          <a:lstStyle/>
          <a:p>
            <a:pP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t>
            </a:r>
            <a:endParaRPr lang="zh-CN" altLang="en-US" sz="1050"/>
          </a:p>
        </p:txBody>
      </p:sp>
      <p:sp>
        <p:nvSpPr>
          <p:cNvPr id="105" name="矩形 104"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6513848" y="2495783"/>
            <a:ext cx="1824804" cy="338554"/>
          </a:xfrm>
          <a:prstGeom prst="rect">
            <a:avLst/>
          </a:prstGeom>
        </p:spPr>
        <p:txBody>
          <a:bodyPr wrap="square">
            <a:spAutoFit/>
          </a:bodyPr>
          <a:lstStyle/>
          <a:p>
            <a:pPr fontAlgn="base">
              <a:spcBef>
                <a:spcPct val="0"/>
              </a:spcBef>
              <a:spcAft>
                <a:spcPct val="0"/>
              </a:spcAft>
            </a:pPr>
            <a:r>
              <a:rPr lang="zh-CN" altLang="en-US" sz="1600">
                <a:solidFill>
                  <a:schemeClr val="accent1"/>
                </a:solidFill>
                <a:latin typeface="+mn-ea"/>
                <a:sym typeface="Calibri" panose="020F0502020204030204" pitchFamily="34" charset="0"/>
              </a:rPr>
              <a:t>选题的意义</a:t>
            </a:r>
          </a:p>
        </p:txBody>
      </p:sp>
      <p:sp>
        <p:nvSpPr>
          <p:cNvPr id="106" name="矩形 105"/>
          <p:cNvSpPr/>
          <p:nvPr/>
        </p:nvSpPr>
        <p:spPr>
          <a:xfrm>
            <a:off x="6513848" y="2731113"/>
            <a:ext cx="2198461" cy="819455"/>
          </a:xfrm>
          <a:prstGeom prst="rect">
            <a:avLst/>
          </a:prstGeom>
        </p:spPr>
        <p:txBody>
          <a:bodyPr wrap="square">
            <a:spAutoFit/>
          </a:bodyPr>
          <a:lstStyle/>
          <a:p>
            <a:pP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t>
            </a:r>
            <a:endParaRPr lang="zh-CN" altLang="en-US" sz="1050"/>
          </a:p>
        </p:txBody>
      </p:sp>
      <p:sp>
        <p:nvSpPr>
          <p:cNvPr id="25" name="AutoShape 112"/>
          <p:cNvSpPr/>
          <p:nvPr/>
        </p:nvSpPr>
        <p:spPr bwMode="auto">
          <a:xfrm>
            <a:off x="4461965" y="3103067"/>
            <a:ext cx="256862" cy="255730"/>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6" name="组合 25"/>
          <p:cNvGrpSpPr/>
          <p:nvPr/>
        </p:nvGrpSpPr>
        <p:grpSpPr>
          <a:xfrm>
            <a:off x="4510190" y="3793748"/>
            <a:ext cx="175924" cy="256446"/>
            <a:chOff x="2528974" y="2863357"/>
            <a:chExt cx="246811" cy="359779"/>
          </a:xfrm>
          <a:solidFill>
            <a:schemeClr val="bg1"/>
          </a:solidFill>
        </p:grpSpPr>
        <p:sp>
          <p:nvSpPr>
            <p:cNvPr id="2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29" name="组合 28"/>
          <p:cNvGrpSpPr/>
          <p:nvPr/>
        </p:nvGrpSpPr>
        <p:grpSpPr>
          <a:xfrm>
            <a:off x="4443996" y="2389459"/>
            <a:ext cx="256008" cy="256008"/>
            <a:chOff x="3191434" y="2145028"/>
            <a:chExt cx="359165" cy="359165"/>
          </a:xfrm>
          <a:solidFill>
            <a:schemeClr val="bg1"/>
          </a:solidFill>
        </p:grpSpPr>
        <p:sp>
          <p:nvSpPr>
            <p:cNvPr id="30"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1"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2"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33" name="组合 32"/>
          <p:cNvGrpSpPr/>
          <p:nvPr/>
        </p:nvGrpSpPr>
        <p:grpSpPr>
          <a:xfrm flipH="1">
            <a:off x="4470148" y="1651058"/>
            <a:ext cx="256008" cy="256008"/>
            <a:chOff x="2473104" y="2145028"/>
            <a:chExt cx="359165" cy="359165"/>
          </a:xfrm>
          <a:solidFill>
            <a:schemeClr val="bg1"/>
          </a:solidFill>
        </p:grpSpPr>
        <p:sp>
          <p:nvSpPr>
            <p:cNvPr id="34"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5"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265261"/>
            <a:ext cx="4365681" cy="4001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2000">
                <a:solidFill>
                  <a:srgbClr val="54525C"/>
                </a:solidFill>
                <a:latin typeface="+mn-ea"/>
                <a:ea typeface="+mn-ea"/>
                <a:sym typeface="Calibri" panose="020F0502020204030204" pitchFamily="34" charset="0"/>
              </a:rPr>
              <a:t>选题的背景与意义</a:t>
            </a:r>
          </a:p>
        </p:txBody>
      </p:sp>
      <p:sp>
        <p:nvSpPr>
          <p:cNvPr id="16" name="矩形 15"/>
          <p:cNvSpPr/>
          <p:nvPr/>
        </p:nvSpPr>
        <p:spPr>
          <a:xfrm>
            <a:off x="3104290" y="665371"/>
            <a:ext cx="2935419" cy="230832"/>
          </a:xfrm>
          <a:prstGeom prst="rect">
            <a:avLst/>
          </a:prstGeom>
        </p:spPr>
        <p:txBody>
          <a:bodyPr wrap="none">
            <a:spAutoFit/>
          </a:bodyPr>
          <a:lstStyle/>
          <a:p>
            <a:pPr lvl="0" algn="ctr" fontAlgn="base">
              <a:spcBef>
                <a:spcPct val="0"/>
              </a:spcBef>
              <a:spcAft>
                <a:spcPct val="0"/>
              </a:spcAft>
              <a:defRPr/>
            </a:pPr>
            <a:r>
              <a:rPr lang="en-US" altLang="zh-CN" sz="900">
                <a:solidFill>
                  <a:srgbClr val="54525C"/>
                </a:solidFill>
                <a:latin typeface="Calibri Light" panose="020F0302020204030204" pitchFamily="34" charset="0"/>
                <a:ea typeface="方正兰亭黑_GBK"/>
              </a:rPr>
              <a:t>BACKGROUND AND SIGNIFICANCE OF THE SELECTED TOPIC</a:t>
            </a:r>
          </a:p>
        </p:txBody>
      </p:sp>
      <p:cxnSp>
        <p:nvCxnSpPr>
          <p:cNvPr id="17" name="直接连接符 16"/>
          <p:cNvCxnSpPr/>
          <p:nvPr/>
        </p:nvCxnSpPr>
        <p:spPr>
          <a:xfrm>
            <a:off x="4483914" y="973123"/>
            <a:ext cx="176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Oval 7"/>
          <p:cNvSpPr>
            <a:spLocks noChangeArrowheads="1"/>
          </p:cNvSpPr>
          <p:nvPr/>
        </p:nvSpPr>
        <p:spPr bwMode="auto">
          <a:xfrm flipV="1">
            <a:off x="611188" y="3414258"/>
            <a:ext cx="3095625" cy="90942"/>
          </a:xfrm>
          <a:prstGeom prst="ellipse">
            <a:avLst/>
          </a:prstGeom>
          <a:gradFill rotWithShape="1">
            <a:gsLst>
              <a:gs pos="0">
                <a:schemeClr val="tx1">
                  <a:alpha val="2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18" name="Picture 9" descr="apple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930" y="1423250"/>
            <a:ext cx="2552413" cy="2057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Oval 13"/>
          <p:cNvSpPr>
            <a:spLocks noChangeArrowheads="1"/>
          </p:cNvSpPr>
          <p:nvPr/>
        </p:nvSpPr>
        <p:spPr bwMode="auto">
          <a:xfrm flipV="1">
            <a:off x="5435600" y="3414258"/>
            <a:ext cx="3095625" cy="90942"/>
          </a:xfrm>
          <a:prstGeom prst="ellipse">
            <a:avLst/>
          </a:prstGeom>
          <a:gradFill rotWithShape="1">
            <a:gsLst>
              <a:gs pos="0">
                <a:schemeClr val="tx1">
                  <a:alpha val="2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20" name="Picture 15" descr="apple ic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08342" y="1423250"/>
            <a:ext cx="2552413" cy="2057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直接箭头连接符 20"/>
          <p:cNvCxnSpPr/>
          <p:nvPr/>
        </p:nvCxnSpPr>
        <p:spPr>
          <a:xfrm>
            <a:off x="4572000" y="1223682"/>
            <a:ext cx="0" cy="3590365"/>
          </a:xfrm>
          <a:prstGeom prst="straightConnector1">
            <a:avLst/>
          </a:prstGeom>
          <a:ln w="9525">
            <a:solidFill>
              <a:schemeClr val="tx2"/>
            </a:solidFill>
            <a:tailEnd type="triangle"/>
          </a:ln>
        </p:spPr>
        <p:style>
          <a:lnRef idx="1">
            <a:schemeClr val="accent1"/>
          </a:lnRef>
          <a:fillRef idx="0">
            <a:schemeClr val="accent1"/>
          </a:fillRef>
          <a:effectRef idx="0">
            <a:schemeClr val="accent1"/>
          </a:effectRef>
          <a:fontRef idx="minor">
            <a:schemeClr val="tx1"/>
          </a:fontRef>
        </p:style>
      </p:cxnSp>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b="10500"/>
          <a:stretch>
            <a:fillRect/>
          </a:stretch>
        </p:blipFill>
        <p:spPr>
          <a:xfrm>
            <a:off x="5804786" y="1534757"/>
            <a:ext cx="2356843" cy="1406235"/>
          </a:xfrm>
          <a:prstGeom prst="rect">
            <a:avLst/>
          </a:prstGeom>
        </p:spPr>
      </p:pic>
      <p:pic>
        <p:nvPicPr>
          <p:cNvPr id="23" name="图片 22"/>
          <p:cNvPicPr>
            <a:picLocks noChangeAspect="1"/>
          </p:cNvPicPr>
          <p:nvPr/>
        </p:nvPicPr>
        <p:blipFill rotWithShape="1">
          <a:blip r:embed="rId4" cstate="print">
            <a:extLst>
              <a:ext uri="{28A0092B-C50C-407E-A947-70E740481C1C}">
                <a14:useLocalDpi xmlns:a14="http://schemas.microsoft.com/office/drawing/2010/main" val="0"/>
              </a:ext>
            </a:extLst>
          </a:blip>
          <a:srcRect b="11051"/>
          <a:stretch>
            <a:fillRect/>
          </a:stretch>
        </p:blipFill>
        <p:spPr>
          <a:xfrm>
            <a:off x="983860" y="1536122"/>
            <a:ext cx="2355393" cy="1396731"/>
          </a:xfrm>
          <a:prstGeom prst="rect">
            <a:avLst/>
          </a:prstGeom>
        </p:spPr>
      </p:pic>
      <p:sp>
        <p:nvSpPr>
          <p:cNvPr id="24" name="椭圆 23"/>
          <p:cNvSpPr/>
          <p:nvPr/>
        </p:nvSpPr>
        <p:spPr>
          <a:xfrm>
            <a:off x="3983691" y="2111188"/>
            <a:ext cx="1176618" cy="1176618"/>
          </a:xfrm>
          <a:prstGeom prst="ellipse">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25" name="文本框 24"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3801269" y="2293647"/>
            <a:ext cx="1541462" cy="830997"/>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en-US" altLang="zh-CN" sz="4800" b="1">
                <a:solidFill>
                  <a:schemeClr val="bg1"/>
                </a:solidFill>
                <a:latin typeface="+mj-lt"/>
                <a:ea typeface="微软雅黑" panose="020B0503020204020204" pitchFamily="34" charset="-122"/>
                <a:sym typeface="Calibri" panose="020F0502020204030204" pitchFamily="34" charset="0"/>
              </a:rPr>
              <a:t>VS</a:t>
            </a:r>
            <a:endParaRPr lang="zh-CN" altLang="en-US" sz="4800" b="1">
              <a:solidFill>
                <a:schemeClr val="bg1"/>
              </a:solidFill>
              <a:latin typeface="+mj-lt"/>
              <a:ea typeface="微软雅黑" panose="020B0503020204020204" pitchFamily="34" charset="-122"/>
              <a:sym typeface="Calibri" panose="020F0502020204030204" pitchFamily="34" charset="0"/>
            </a:endParaRPr>
          </a:p>
        </p:txBody>
      </p:sp>
      <p:sp>
        <p:nvSpPr>
          <p:cNvPr id="30" name="文本框 2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1375466" y="3578577"/>
            <a:ext cx="1556057" cy="338554"/>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1600">
                <a:solidFill>
                  <a:schemeClr val="accent1"/>
                </a:solidFill>
                <a:latin typeface="+mj-lt"/>
                <a:ea typeface="微软雅黑" panose="020B0503020204020204" pitchFamily="34" charset="-122"/>
                <a:sym typeface="Calibri" panose="020F0502020204030204" pitchFamily="34" charset="0"/>
              </a:rPr>
              <a:t>国内研究现状</a:t>
            </a:r>
          </a:p>
        </p:txBody>
      </p:sp>
      <p:sp>
        <p:nvSpPr>
          <p:cNvPr id="31" name="矩形 30" descr="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
          <p:cNvSpPr/>
          <p:nvPr/>
        </p:nvSpPr>
        <p:spPr>
          <a:xfrm>
            <a:off x="703235" y="3885991"/>
            <a:ext cx="2900519" cy="577081"/>
          </a:xfrm>
          <a:prstGeom prst="rect">
            <a:avLst/>
          </a:prstGeom>
        </p:spPr>
        <p:txBody>
          <a:bodyPr wrap="square">
            <a:spAutoFit/>
          </a:bodyPr>
          <a:lstStyle/>
          <a:p>
            <a:pPr marL="171450" indent="-171450">
              <a:lnSpc>
                <a:spcPct val="150000"/>
              </a:lnSpc>
              <a:buFont typeface="Arial" panose="020B0604020202020204" pitchFamily="34" charset="0"/>
              <a:buChar char="•"/>
            </a:pPr>
            <a:r>
              <a:rPr lang="en-US" altLang="zh-CN" sz="1050">
                <a:solidFill>
                  <a:schemeClr val="tx1">
                    <a:lumMod val="75000"/>
                    <a:lumOff val="25000"/>
                  </a:schemeClr>
                </a:solidFill>
              </a:rPr>
              <a:t>Lorem ipsum dolor sit amet, consectetur adipiscing elit. Donec luctus nibh sit amet.</a:t>
            </a:r>
            <a:endParaRPr lang="zh-CN" altLang="en-US" sz="1050">
              <a:solidFill>
                <a:schemeClr val="tx1">
                  <a:lumMod val="75000"/>
                  <a:lumOff val="25000"/>
                </a:schemeClr>
              </a:solidFill>
            </a:endParaRPr>
          </a:p>
        </p:txBody>
      </p:sp>
      <p:cxnSp>
        <p:nvCxnSpPr>
          <p:cNvPr id="32" name="直接连接符 31" descr="e7d195523061f1c09e9d68d7cf438b91ef959ecb14fc25d26BBA7F7DBC18E55DFF4014AF651F0BF2569D4B6C1DA7F1A4683A481403BD872FC687266AD13265C1DE7C373772FD8728ABDD69ADD03BFF5BE2862BC891DBB79E9CE98C9F39EBFB98FA5B31B5505EBC7D120A4F1DD826DB4D66FA01FD02F768AE3D84ADB7DD6E81DC411D9A3D48D278362461AE574825276F"/>
          <p:cNvCxnSpPr/>
          <p:nvPr/>
        </p:nvCxnSpPr>
        <p:spPr>
          <a:xfrm>
            <a:off x="2026783" y="3934427"/>
            <a:ext cx="12671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3" name="矩形 32" descr="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
          <p:cNvSpPr/>
          <p:nvPr/>
        </p:nvSpPr>
        <p:spPr>
          <a:xfrm>
            <a:off x="703235" y="4477669"/>
            <a:ext cx="2900519" cy="577081"/>
          </a:xfrm>
          <a:prstGeom prst="rect">
            <a:avLst/>
          </a:prstGeom>
        </p:spPr>
        <p:txBody>
          <a:bodyPr wrap="square">
            <a:spAutoFit/>
          </a:bodyPr>
          <a:lstStyle/>
          <a:p>
            <a:pPr marL="171450" indent="-171450">
              <a:lnSpc>
                <a:spcPct val="150000"/>
              </a:lnSpc>
              <a:buFont typeface="Arial" panose="020B0604020202020204" pitchFamily="34" charset="0"/>
              <a:buChar char="•"/>
            </a:pPr>
            <a:r>
              <a:rPr lang="en-US" altLang="zh-CN" sz="1050">
                <a:solidFill>
                  <a:schemeClr val="tx1">
                    <a:lumMod val="75000"/>
                    <a:lumOff val="25000"/>
                  </a:schemeClr>
                </a:solidFill>
              </a:rPr>
              <a:t>Lorem ipsum dolor sit amet, consectetur adipiscing elit. Donec luctus nibh sit amet.</a:t>
            </a:r>
            <a:endParaRPr lang="zh-CN" altLang="en-US" sz="1050">
              <a:solidFill>
                <a:schemeClr val="tx1">
                  <a:lumMod val="75000"/>
                  <a:lumOff val="25000"/>
                </a:schemeClr>
              </a:solidFill>
            </a:endParaRPr>
          </a:p>
        </p:txBody>
      </p:sp>
      <p:sp>
        <p:nvSpPr>
          <p:cNvPr id="34" name="文本框 33"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6165667" y="3578577"/>
            <a:ext cx="1556057" cy="338554"/>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1600">
                <a:solidFill>
                  <a:schemeClr val="accent1"/>
                </a:solidFill>
                <a:latin typeface="+mj-lt"/>
                <a:ea typeface="微软雅黑" panose="020B0503020204020204" pitchFamily="34" charset="-122"/>
                <a:sym typeface="Calibri" panose="020F0502020204030204" pitchFamily="34" charset="0"/>
              </a:rPr>
              <a:t>国外研究现状</a:t>
            </a:r>
          </a:p>
        </p:txBody>
      </p:sp>
      <p:sp>
        <p:nvSpPr>
          <p:cNvPr id="35" name="矩形 34" descr="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
          <p:cNvSpPr/>
          <p:nvPr/>
        </p:nvSpPr>
        <p:spPr>
          <a:xfrm>
            <a:off x="5493436" y="3885991"/>
            <a:ext cx="2900519" cy="577081"/>
          </a:xfrm>
          <a:prstGeom prst="rect">
            <a:avLst/>
          </a:prstGeom>
        </p:spPr>
        <p:txBody>
          <a:bodyPr wrap="square">
            <a:spAutoFit/>
          </a:bodyPr>
          <a:lstStyle/>
          <a:p>
            <a:pPr marL="171450" indent="-171450">
              <a:lnSpc>
                <a:spcPct val="150000"/>
              </a:lnSpc>
              <a:buFont typeface="Arial" panose="020B0604020202020204" pitchFamily="34" charset="0"/>
              <a:buChar char="•"/>
            </a:pPr>
            <a:r>
              <a:rPr lang="en-US" altLang="zh-CN" sz="1050">
                <a:solidFill>
                  <a:schemeClr val="tx1">
                    <a:lumMod val="75000"/>
                    <a:lumOff val="25000"/>
                  </a:schemeClr>
                </a:solidFill>
              </a:rPr>
              <a:t>Lorem ipsum dolor sit amet, consectetur adipiscing elit. Donec luctus nibh sit amet.</a:t>
            </a:r>
            <a:endParaRPr lang="zh-CN" altLang="en-US" sz="1050">
              <a:solidFill>
                <a:schemeClr val="tx1">
                  <a:lumMod val="75000"/>
                  <a:lumOff val="25000"/>
                </a:schemeClr>
              </a:solidFill>
            </a:endParaRPr>
          </a:p>
        </p:txBody>
      </p:sp>
      <p:cxnSp>
        <p:nvCxnSpPr>
          <p:cNvPr id="36" name="直接连接符 35" descr="e7d195523061f1c09e9d68d7cf438b91ef959ecb14fc25d26BBA7F7DBC18E55DFF4014AF651F0BF2569D4B6C1DA7F1A4683A481403BD872FC687266AD13265C1DE7C373772FD8728ABDD69ADD03BFF5BE2862BC891DBB79E9CE98C9F39EBFB98FA5B31B5505EBC7D120A4F1DD826DB4D66FA01FD02F768AE3D84ADB7DD6E81DC411D9A3D48D278362461AE574825276F"/>
          <p:cNvCxnSpPr/>
          <p:nvPr/>
        </p:nvCxnSpPr>
        <p:spPr>
          <a:xfrm>
            <a:off x="6816984" y="3934427"/>
            <a:ext cx="12671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8" name="矩形 37" descr="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
          <p:cNvSpPr/>
          <p:nvPr/>
        </p:nvSpPr>
        <p:spPr>
          <a:xfrm>
            <a:off x="5493436" y="4477669"/>
            <a:ext cx="2900519" cy="577081"/>
          </a:xfrm>
          <a:prstGeom prst="rect">
            <a:avLst/>
          </a:prstGeom>
        </p:spPr>
        <p:txBody>
          <a:bodyPr wrap="square">
            <a:spAutoFit/>
          </a:bodyPr>
          <a:lstStyle/>
          <a:p>
            <a:pPr marL="171450" indent="-171450">
              <a:lnSpc>
                <a:spcPct val="150000"/>
              </a:lnSpc>
              <a:buFont typeface="Arial" panose="020B0604020202020204" pitchFamily="34" charset="0"/>
              <a:buChar char="•"/>
            </a:pPr>
            <a:r>
              <a:rPr lang="en-US" altLang="zh-CN" sz="1050">
                <a:solidFill>
                  <a:schemeClr val="tx1">
                    <a:lumMod val="75000"/>
                    <a:lumOff val="25000"/>
                  </a:schemeClr>
                </a:solidFill>
              </a:rPr>
              <a:t>Lorem ipsum dolor sit amet, consectetur adipiscing elit. Donec luctus nibh sit amet.</a:t>
            </a:r>
            <a:endParaRPr lang="zh-CN" altLang="en-US" sz="1050">
              <a:solidFill>
                <a:schemeClr val="tx1">
                  <a:lumMod val="75000"/>
                  <a:lumOff val="25000"/>
                </a:schemeClr>
              </a:solidFill>
            </a:endParaRPr>
          </a:p>
        </p:txBody>
      </p:sp>
    </p:spTree>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3359973"/>
            <a:ext cx="4365681" cy="646331"/>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3600">
                <a:solidFill>
                  <a:srgbClr val="54525C"/>
                </a:solidFill>
                <a:latin typeface="+mn-ea"/>
                <a:ea typeface="+mn-ea"/>
                <a:sym typeface="Calibri" panose="020F0502020204030204" pitchFamily="34" charset="0"/>
              </a:rPr>
              <a:t>研究方法及过程</a:t>
            </a:r>
          </a:p>
        </p:txBody>
      </p:sp>
      <p:sp>
        <p:nvSpPr>
          <p:cNvPr id="21" name="文本框 20"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22436" y="3998844"/>
            <a:ext cx="4499127" cy="215444"/>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en-US" altLang="zh-CN" sz="800">
                <a:solidFill>
                  <a:srgbClr val="54525C"/>
                </a:solidFill>
                <a:latin typeface="+mn-ea"/>
                <a:ea typeface="+mn-ea"/>
                <a:sym typeface="Calibri" panose="020F0502020204030204" pitchFamily="34" charset="0"/>
              </a:rPr>
              <a:t>RESEARCH METHODS AND PROCESSES</a:t>
            </a:r>
          </a:p>
        </p:txBody>
      </p:sp>
      <p:sp>
        <p:nvSpPr>
          <p:cNvPr id="22" name="矩形 21"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2025046" y="4287421"/>
            <a:ext cx="5093907" cy="299313"/>
          </a:xfrm>
          <a:prstGeom prst="rect">
            <a:avLst/>
          </a:prstGeom>
        </p:spPr>
        <p:txBody>
          <a:bodyPr wrap="square">
            <a:spAutoFit/>
          </a:bodyPr>
          <a:lstStyle/>
          <a:p>
            <a:pPr algn="ctr">
              <a:lnSpc>
                <a:spcPct val="150000"/>
              </a:lnSpc>
              <a:buClr>
                <a:srgbClr val="E7E6E6">
                  <a:lumMod val="10000"/>
                </a:srgbClr>
              </a:buClr>
            </a:pPr>
            <a:r>
              <a:rPr lang="en-US" altLang="zh-CN" sz="1000">
                <a:solidFill>
                  <a:schemeClr val="bg1">
                    <a:lumMod val="50000"/>
                  </a:schemeClr>
                </a:solidFill>
                <a:cs typeface="+mn-ea"/>
                <a:sym typeface="+mn-lt"/>
              </a:rPr>
              <a:t>Lorem ipsum dolor sit amet, consectetuer adipiscing elit. </a:t>
            </a:r>
          </a:p>
        </p:txBody>
      </p:sp>
      <p:cxnSp>
        <p:nvCxnSpPr>
          <p:cNvPr id="23" name="直接连接符 22"/>
          <p:cNvCxnSpPr/>
          <p:nvPr/>
        </p:nvCxnSpPr>
        <p:spPr>
          <a:xfrm>
            <a:off x="4435378" y="4287421"/>
            <a:ext cx="273243" cy="0"/>
          </a:xfrm>
          <a:prstGeom prst="line">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菱形 9"/>
          <p:cNvSpPr/>
          <p:nvPr/>
        </p:nvSpPr>
        <p:spPr>
          <a:xfrm>
            <a:off x="3320272" y="765786"/>
            <a:ext cx="2503455" cy="2503455"/>
          </a:xfrm>
          <a:prstGeom prst="diamond">
            <a:avLst/>
          </a:prstGeom>
          <a:noFill/>
          <a:ln w="28575">
            <a:solidFill>
              <a:schemeClr val="accent1"/>
            </a:solidFill>
          </a:ln>
          <a:effectLst>
            <a:outerShdw blurRad="1397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1" name="文本框 10"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3966705" y="1357807"/>
            <a:ext cx="12105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14350">
              <a:defRPr sz="1300">
                <a:solidFill>
                  <a:schemeClr val="tx1"/>
                </a:solidFill>
                <a:latin typeface="Calibri" panose="020F0502020204030204" pitchFamily="34" charset="0"/>
                <a:ea typeface="宋体" panose="02010600030101010101" pitchFamily="2" charset="-122"/>
              </a:defRPr>
            </a:lvl1pPr>
            <a:lvl2pPr marL="742950" indent="-285750" defTabSz="514350">
              <a:defRPr sz="1300">
                <a:solidFill>
                  <a:schemeClr val="tx1"/>
                </a:solidFill>
                <a:latin typeface="Calibri" panose="020F0502020204030204" pitchFamily="34" charset="0"/>
                <a:ea typeface="宋体" panose="02010600030101010101" pitchFamily="2" charset="-122"/>
              </a:defRPr>
            </a:lvl2pPr>
            <a:lvl3pPr marL="1143000" indent="-228600" defTabSz="514350">
              <a:defRPr sz="1300">
                <a:solidFill>
                  <a:schemeClr val="tx1"/>
                </a:solidFill>
                <a:latin typeface="Calibri" panose="020F0502020204030204" pitchFamily="34" charset="0"/>
                <a:ea typeface="宋体" panose="02010600030101010101" pitchFamily="2" charset="-122"/>
              </a:defRPr>
            </a:lvl3pPr>
            <a:lvl4pPr marL="1600200" indent="-228600" defTabSz="514350">
              <a:defRPr sz="1300">
                <a:solidFill>
                  <a:schemeClr val="tx1"/>
                </a:solidFill>
                <a:latin typeface="Calibri" panose="020F0502020204030204" pitchFamily="34" charset="0"/>
                <a:ea typeface="宋体" panose="02010600030101010101" pitchFamily="2" charset="-122"/>
              </a:defRPr>
            </a:lvl4pPr>
            <a:lvl5pPr marL="2057400" indent="-228600" defTabSz="514350">
              <a:defRPr sz="1300">
                <a:solidFill>
                  <a:schemeClr val="tx1"/>
                </a:solidFill>
                <a:latin typeface="Calibri" panose="020F0502020204030204" pitchFamily="34" charset="0"/>
                <a:ea typeface="宋体" panose="02010600030101010101" pitchFamily="2" charset="-122"/>
              </a:defRPr>
            </a:lvl5pPr>
            <a:lvl6pPr marL="25146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51435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pPr>
            <a:r>
              <a:rPr lang="zh-CN" altLang="en-US" sz="8000">
                <a:solidFill>
                  <a:schemeClr val="accent1"/>
                </a:solidFill>
                <a:latin typeface="+mj-ea"/>
                <a:ea typeface="+mj-ea"/>
                <a:sym typeface="Calibri" panose="020F0502020204030204" pitchFamily="34" charset="0"/>
              </a:rPr>
              <a:t>贰</a:t>
            </a:r>
          </a:p>
        </p:txBody>
      </p:sp>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265261"/>
            <a:ext cx="4365681" cy="4001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2000">
                <a:solidFill>
                  <a:srgbClr val="54525C"/>
                </a:solidFill>
                <a:latin typeface="+mn-ea"/>
                <a:ea typeface="+mn-ea"/>
                <a:sym typeface="Calibri" panose="020F0502020204030204" pitchFamily="34" charset="0"/>
              </a:rPr>
              <a:t>研究方法及过程</a:t>
            </a:r>
          </a:p>
        </p:txBody>
      </p:sp>
      <p:sp>
        <p:nvSpPr>
          <p:cNvPr id="16" name="矩形 15"/>
          <p:cNvSpPr/>
          <p:nvPr/>
        </p:nvSpPr>
        <p:spPr>
          <a:xfrm>
            <a:off x="3587595" y="665371"/>
            <a:ext cx="1968808" cy="230832"/>
          </a:xfrm>
          <a:prstGeom prst="rect">
            <a:avLst/>
          </a:prstGeom>
        </p:spPr>
        <p:txBody>
          <a:bodyPr wrap="none">
            <a:spAutoFit/>
          </a:bodyPr>
          <a:lstStyle/>
          <a:p>
            <a:pPr lvl="0" algn="ctr" fontAlgn="base">
              <a:spcBef>
                <a:spcPct val="0"/>
              </a:spcBef>
              <a:spcAft>
                <a:spcPct val="0"/>
              </a:spcAft>
              <a:defRPr/>
            </a:pPr>
            <a:r>
              <a:rPr lang="en-US" altLang="zh-CN" sz="900">
                <a:solidFill>
                  <a:srgbClr val="54525C"/>
                </a:solidFill>
                <a:latin typeface="Calibri Light" panose="020F0302020204030204" pitchFamily="34" charset="0"/>
                <a:ea typeface="方正兰亭黑_GBK"/>
              </a:rPr>
              <a:t>RESEARCH METHODS AND PROCESSES</a:t>
            </a:r>
          </a:p>
        </p:txBody>
      </p:sp>
      <p:cxnSp>
        <p:nvCxnSpPr>
          <p:cNvPr id="17" name="直接连接符 16"/>
          <p:cNvCxnSpPr/>
          <p:nvPr/>
        </p:nvCxnSpPr>
        <p:spPr>
          <a:xfrm>
            <a:off x="4483914" y="973123"/>
            <a:ext cx="176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矩形 29"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1094390" y="1195991"/>
            <a:ext cx="1824804" cy="338554"/>
          </a:xfrm>
          <a:prstGeom prst="rect">
            <a:avLst/>
          </a:prstGeom>
        </p:spPr>
        <p:txBody>
          <a:bodyPr wrap="square">
            <a:spAutoFit/>
          </a:bodyPr>
          <a:lstStyle/>
          <a:p>
            <a:pPr algn="r" fontAlgn="base">
              <a:spcBef>
                <a:spcPct val="0"/>
              </a:spcBef>
              <a:spcAft>
                <a:spcPct val="0"/>
              </a:spcAft>
            </a:pPr>
            <a:r>
              <a:rPr lang="zh-CN" altLang="en-US" sz="1600">
                <a:solidFill>
                  <a:schemeClr val="accent1"/>
                </a:solidFill>
                <a:latin typeface="+mn-ea"/>
                <a:sym typeface="Calibri" panose="020F0502020204030204" pitchFamily="34" charset="0"/>
              </a:rPr>
              <a:t>研究方法</a:t>
            </a:r>
          </a:p>
        </p:txBody>
      </p:sp>
      <p:sp>
        <p:nvSpPr>
          <p:cNvPr id="31" name="矩形 30"/>
          <p:cNvSpPr/>
          <p:nvPr/>
        </p:nvSpPr>
        <p:spPr>
          <a:xfrm>
            <a:off x="720733" y="1431321"/>
            <a:ext cx="2198461" cy="819455"/>
          </a:xfrm>
          <a:prstGeom prst="rect">
            <a:avLst/>
          </a:prstGeom>
        </p:spPr>
        <p:txBody>
          <a:bodyPr wrap="square">
            <a:spAutoFit/>
          </a:bodyPr>
          <a:lstStyle/>
          <a:p>
            <a:pPr algn="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t>
            </a:r>
            <a:endParaRPr lang="zh-CN" altLang="en-US" sz="1050"/>
          </a:p>
        </p:txBody>
      </p:sp>
      <p:sp>
        <p:nvSpPr>
          <p:cNvPr id="32" name="矩形 31"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1094390" y="3427812"/>
            <a:ext cx="1824804" cy="338554"/>
          </a:xfrm>
          <a:prstGeom prst="rect">
            <a:avLst/>
          </a:prstGeom>
        </p:spPr>
        <p:txBody>
          <a:bodyPr wrap="square">
            <a:spAutoFit/>
          </a:bodyPr>
          <a:lstStyle/>
          <a:p>
            <a:pPr algn="r" fontAlgn="base">
              <a:spcBef>
                <a:spcPct val="0"/>
              </a:spcBef>
              <a:spcAft>
                <a:spcPct val="0"/>
              </a:spcAft>
            </a:pPr>
            <a:r>
              <a:rPr lang="zh-CN" altLang="en-US" sz="1600">
                <a:solidFill>
                  <a:schemeClr val="accent1"/>
                </a:solidFill>
                <a:latin typeface="+mn-ea"/>
                <a:sym typeface="Calibri" panose="020F0502020204030204" pitchFamily="34" charset="0"/>
              </a:rPr>
              <a:t>研究方法</a:t>
            </a:r>
          </a:p>
        </p:txBody>
      </p:sp>
      <p:sp>
        <p:nvSpPr>
          <p:cNvPr id="33" name="矩形 32"/>
          <p:cNvSpPr/>
          <p:nvPr/>
        </p:nvSpPr>
        <p:spPr>
          <a:xfrm>
            <a:off x="720733" y="3663142"/>
            <a:ext cx="2198461" cy="819455"/>
          </a:xfrm>
          <a:prstGeom prst="rect">
            <a:avLst/>
          </a:prstGeom>
        </p:spPr>
        <p:txBody>
          <a:bodyPr wrap="square">
            <a:spAutoFit/>
          </a:bodyPr>
          <a:lstStyle/>
          <a:p>
            <a:pPr algn="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t>
            </a:r>
            <a:endParaRPr lang="zh-CN" altLang="en-US" sz="1050"/>
          </a:p>
        </p:txBody>
      </p:sp>
      <p:sp>
        <p:nvSpPr>
          <p:cNvPr id="34" name="矩形 33"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6251365" y="1192976"/>
            <a:ext cx="1824804" cy="338554"/>
          </a:xfrm>
          <a:prstGeom prst="rect">
            <a:avLst/>
          </a:prstGeom>
        </p:spPr>
        <p:txBody>
          <a:bodyPr wrap="square">
            <a:spAutoFit/>
          </a:bodyPr>
          <a:lstStyle/>
          <a:p>
            <a:pPr fontAlgn="base">
              <a:spcBef>
                <a:spcPct val="0"/>
              </a:spcBef>
              <a:spcAft>
                <a:spcPct val="0"/>
              </a:spcAft>
            </a:pPr>
            <a:r>
              <a:rPr lang="zh-CN" altLang="en-US" sz="1600">
                <a:solidFill>
                  <a:schemeClr val="accent1"/>
                </a:solidFill>
                <a:latin typeface="+mn-ea"/>
                <a:sym typeface="Calibri" panose="020F0502020204030204" pitchFamily="34" charset="0"/>
              </a:rPr>
              <a:t>研究方法</a:t>
            </a:r>
          </a:p>
        </p:txBody>
      </p:sp>
      <p:sp>
        <p:nvSpPr>
          <p:cNvPr id="35" name="矩形 34"/>
          <p:cNvSpPr/>
          <p:nvPr/>
        </p:nvSpPr>
        <p:spPr>
          <a:xfrm>
            <a:off x="6251365" y="1428306"/>
            <a:ext cx="2198461" cy="819455"/>
          </a:xfrm>
          <a:prstGeom prst="rect">
            <a:avLst/>
          </a:prstGeom>
        </p:spPr>
        <p:txBody>
          <a:bodyPr wrap="square">
            <a:spAutoFit/>
          </a:bodyPr>
          <a:lstStyle/>
          <a:p>
            <a:pP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t>
            </a:r>
            <a:endParaRPr lang="zh-CN" altLang="en-US" sz="1050"/>
          </a:p>
        </p:txBody>
      </p:sp>
      <p:sp>
        <p:nvSpPr>
          <p:cNvPr id="36" name="矩形 35" descr="e7d195523061f1c09e9d68d7cf438b91ef959ecb14fc25d26BBA7F7DBC18E55DFF4014AF651F0BF2569D4B6C1DA7F1A4683A481403BD872FC687266AD13265C1DE7C373772FD8728ABDD69ADD03BFF5BE2862BC891DBB79E48D68EAF9BC0B135F08CB3AA261467E47643FBA29D38A9757F7FFD5B7023D39A21F358D3BB12D2D6D548E32EE07CB42717034D7FAE5F42C8"/>
          <p:cNvSpPr/>
          <p:nvPr/>
        </p:nvSpPr>
        <p:spPr>
          <a:xfrm>
            <a:off x="6251365" y="3424797"/>
            <a:ext cx="1824804" cy="338554"/>
          </a:xfrm>
          <a:prstGeom prst="rect">
            <a:avLst/>
          </a:prstGeom>
        </p:spPr>
        <p:txBody>
          <a:bodyPr wrap="square">
            <a:spAutoFit/>
          </a:bodyPr>
          <a:lstStyle/>
          <a:p>
            <a:pPr fontAlgn="base">
              <a:spcBef>
                <a:spcPct val="0"/>
              </a:spcBef>
              <a:spcAft>
                <a:spcPct val="0"/>
              </a:spcAft>
            </a:pPr>
            <a:r>
              <a:rPr lang="zh-CN" altLang="en-US" sz="1600">
                <a:solidFill>
                  <a:schemeClr val="accent1"/>
                </a:solidFill>
                <a:latin typeface="+mn-ea"/>
                <a:sym typeface="Calibri" panose="020F0502020204030204" pitchFamily="34" charset="0"/>
              </a:rPr>
              <a:t>研究方法</a:t>
            </a:r>
          </a:p>
        </p:txBody>
      </p:sp>
      <p:sp>
        <p:nvSpPr>
          <p:cNvPr id="38" name="矩形 37"/>
          <p:cNvSpPr/>
          <p:nvPr/>
        </p:nvSpPr>
        <p:spPr>
          <a:xfrm>
            <a:off x="6251365" y="3660127"/>
            <a:ext cx="2198461" cy="819455"/>
          </a:xfrm>
          <a:prstGeom prst="rect">
            <a:avLst/>
          </a:prstGeom>
        </p:spPr>
        <p:txBody>
          <a:bodyPr wrap="square">
            <a:spAutoFit/>
          </a:bodyPr>
          <a:lstStyle/>
          <a:p>
            <a:pPr>
              <a:lnSpc>
                <a:spcPct val="150000"/>
              </a:lnSpc>
            </a:pPr>
            <a:r>
              <a:rPr lang="en-US" altLang="zh-CN" sz="1050">
                <a:solidFill>
                  <a:schemeClr val="accent1"/>
                </a:solidFill>
                <a:ea typeface="微软雅黑" panose="020B0503020204020204" pitchFamily="34" charset="-122"/>
                <a:cs typeface="Arial" panose="020B0604020202020204" pitchFamily="34" charset="0"/>
                <a:sym typeface="Calibri" panose="020F0502020204030204" pitchFamily="34" charset="0"/>
              </a:rPr>
              <a:t>Lorem ipsum dolor sit amet, consectetuer adipiscing elit. Aenean commodo ligula eget dolor. </a:t>
            </a:r>
            <a:endParaRPr lang="zh-CN" altLang="en-US" sz="1050"/>
          </a:p>
        </p:txBody>
      </p:sp>
      <p:grpSp>
        <p:nvGrpSpPr>
          <p:cNvPr id="26" name="组合 25"/>
          <p:cNvGrpSpPr/>
          <p:nvPr/>
        </p:nvGrpSpPr>
        <p:grpSpPr>
          <a:xfrm>
            <a:off x="3071622" y="1514073"/>
            <a:ext cx="2935419" cy="2841176"/>
            <a:chOff x="2764991" y="1145218"/>
            <a:chExt cx="3481331" cy="3369561"/>
          </a:xfrm>
        </p:grpSpPr>
        <p:sp>
          <p:nvSpPr>
            <p:cNvPr id="27" name="Oval 9"/>
            <p:cNvSpPr>
              <a:spLocks noChangeArrowheads="1"/>
            </p:cNvSpPr>
            <p:nvPr/>
          </p:nvSpPr>
          <p:spPr bwMode="auto">
            <a:xfrm>
              <a:off x="2883401" y="1145218"/>
              <a:ext cx="884472" cy="884471"/>
            </a:xfrm>
            <a:prstGeom prst="ellipse">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Oval 9"/>
            <p:cNvSpPr>
              <a:spLocks noChangeArrowheads="1"/>
            </p:cNvSpPr>
            <p:nvPr/>
          </p:nvSpPr>
          <p:spPr bwMode="auto">
            <a:xfrm>
              <a:off x="5354912" y="1145218"/>
              <a:ext cx="884472" cy="884471"/>
            </a:xfrm>
            <a:prstGeom prst="ellipse">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9" name="Oval 9"/>
            <p:cNvSpPr>
              <a:spLocks noChangeArrowheads="1"/>
            </p:cNvSpPr>
            <p:nvPr/>
          </p:nvSpPr>
          <p:spPr bwMode="auto">
            <a:xfrm>
              <a:off x="5361850" y="3630308"/>
              <a:ext cx="884472" cy="884471"/>
            </a:xfrm>
            <a:prstGeom prst="ellipse">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7" name="Oval 9"/>
            <p:cNvSpPr>
              <a:spLocks noChangeArrowheads="1"/>
            </p:cNvSpPr>
            <p:nvPr/>
          </p:nvSpPr>
          <p:spPr bwMode="auto">
            <a:xfrm>
              <a:off x="2764991" y="3630308"/>
              <a:ext cx="884472" cy="884471"/>
            </a:xfrm>
            <a:prstGeom prst="ellipse">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9" name="Freeform 13"/>
            <p:cNvSpPr/>
            <p:nvPr/>
          </p:nvSpPr>
          <p:spPr bwMode="auto">
            <a:xfrm>
              <a:off x="3162566" y="1453466"/>
              <a:ext cx="1336899" cy="1340719"/>
            </a:xfrm>
            <a:custGeom>
              <a:avLst/>
              <a:gdLst>
                <a:gd name="T0" fmla="*/ 288 w 295"/>
                <a:gd name="T1" fmla="*/ 0 h 296"/>
                <a:gd name="T2" fmla="*/ 154 w 295"/>
                <a:gd name="T3" fmla="*/ 0 h 296"/>
                <a:gd name="T4" fmla="*/ 153 w 295"/>
                <a:gd name="T5" fmla="*/ 0 h 296"/>
                <a:gd name="T6" fmla="*/ 156 w 295"/>
                <a:gd name="T7" fmla="*/ 26 h 296"/>
                <a:gd name="T8" fmla="*/ 21 w 295"/>
                <a:gd name="T9" fmla="*/ 161 h 296"/>
                <a:gd name="T10" fmla="*/ 0 w 295"/>
                <a:gd name="T11" fmla="*/ 159 h 296"/>
                <a:gd name="T12" fmla="*/ 0 w 295"/>
                <a:gd name="T13" fmla="*/ 288 h 296"/>
                <a:gd name="T14" fmla="*/ 8 w 295"/>
                <a:gd name="T15" fmla="*/ 296 h 296"/>
                <a:gd name="T16" fmla="*/ 288 w 295"/>
                <a:gd name="T17" fmla="*/ 296 h 296"/>
                <a:gd name="T18" fmla="*/ 295 w 295"/>
                <a:gd name="T19" fmla="*/ 288 h 296"/>
                <a:gd name="T20" fmla="*/ 295 w 295"/>
                <a:gd name="T21" fmla="*/ 8 h 296"/>
                <a:gd name="T22" fmla="*/ 288 w 295"/>
                <a:gd name="T23"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5" h="296">
                  <a:moveTo>
                    <a:pt x="288" y="0"/>
                  </a:moveTo>
                  <a:cubicBezTo>
                    <a:pt x="154" y="0"/>
                    <a:pt x="154" y="0"/>
                    <a:pt x="154" y="0"/>
                  </a:cubicBezTo>
                  <a:cubicBezTo>
                    <a:pt x="153" y="0"/>
                    <a:pt x="153" y="0"/>
                    <a:pt x="153" y="0"/>
                  </a:cubicBezTo>
                  <a:cubicBezTo>
                    <a:pt x="155" y="9"/>
                    <a:pt x="156" y="18"/>
                    <a:pt x="156" y="26"/>
                  </a:cubicBezTo>
                  <a:cubicBezTo>
                    <a:pt x="156" y="100"/>
                    <a:pt x="95" y="161"/>
                    <a:pt x="21" y="161"/>
                  </a:cubicBezTo>
                  <a:cubicBezTo>
                    <a:pt x="14" y="161"/>
                    <a:pt x="7" y="160"/>
                    <a:pt x="0" y="159"/>
                  </a:cubicBezTo>
                  <a:cubicBezTo>
                    <a:pt x="0" y="288"/>
                    <a:pt x="0" y="288"/>
                    <a:pt x="0" y="288"/>
                  </a:cubicBezTo>
                  <a:cubicBezTo>
                    <a:pt x="0" y="292"/>
                    <a:pt x="3" y="296"/>
                    <a:pt x="8" y="296"/>
                  </a:cubicBezTo>
                  <a:cubicBezTo>
                    <a:pt x="288" y="296"/>
                    <a:pt x="288" y="296"/>
                    <a:pt x="288" y="296"/>
                  </a:cubicBezTo>
                  <a:cubicBezTo>
                    <a:pt x="292" y="296"/>
                    <a:pt x="295" y="292"/>
                    <a:pt x="295" y="288"/>
                  </a:cubicBezTo>
                  <a:cubicBezTo>
                    <a:pt x="295" y="8"/>
                    <a:pt x="295" y="8"/>
                    <a:pt x="295" y="8"/>
                  </a:cubicBezTo>
                  <a:cubicBezTo>
                    <a:pt x="295" y="4"/>
                    <a:pt x="292" y="0"/>
                    <a:pt x="288" y="0"/>
                  </a:cubicBezTo>
                  <a:close/>
                </a:path>
              </a:pathLst>
            </a:custGeom>
            <a:solidFill>
              <a:schemeClr val="accent1"/>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endParaRPr>
            </a:p>
          </p:txBody>
        </p:sp>
        <p:sp>
          <p:nvSpPr>
            <p:cNvPr id="40" name="Freeform 14"/>
            <p:cNvSpPr/>
            <p:nvPr/>
          </p:nvSpPr>
          <p:spPr bwMode="auto">
            <a:xfrm>
              <a:off x="3162566" y="2910687"/>
              <a:ext cx="1336899" cy="1340719"/>
            </a:xfrm>
            <a:custGeom>
              <a:avLst/>
              <a:gdLst>
                <a:gd name="T0" fmla="*/ 288 w 295"/>
                <a:gd name="T1" fmla="*/ 296 h 296"/>
                <a:gd name="T2" fmla="*/ 154 w 295"/>
                <a:gd name="T3" fmla="*/ 296 h 296"/>
                <a:gd name="T4" fmla="*/ 153 w 295"/>
                <a:gd name="T5" fmla="*/ 296 h 296"/>
                <a:gd name="T6" fmla="*/ 156 w 295"/>
                <a:gd name="T7" fmla="*/ 270 h 296"/>
                <a:gd name="T8" fmla="*/ 21 w 295"/>
                <a:gd name="T9" fmla="*/ 135 h 296"/>
                <a:gd name="T10" fmla="*/ 0 w 295"/>
                <a:gd name="T11" fmla="*/ 137 h 296"/>
                <a:gd name="T12" fmla="*/ 0 w 295"/>
                <a:gd name="T13" fmla="*/ 8 h 296"/>
                <a:gd name="T14" fmla="*/ 8 w 295"/>
                <a:gd name="T15" fmla="*/ 0 h 296"/>
                <a:gd name="T16" fmla="*/ 288 w 295"/>
                <a:gd name="T17" fmla="*/ 0 h 296"/>
                <a:gd name="T18" fmla="*/ 295 w 295"/>
                <a:gd name="T19" fmla="*/ 8 h 296"/>
                <a:gd name="T20" fmla="*/ 295 w 295"/>
                <a:gd name="T21" fmla="*/ 288 h 296"/>
                <a:gd name="T22" fmla="*/ 288 w 295"/>
                <a:gd name="T23" fmla="*/ 29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5" h="296">
                  <a:moveTo>
                    <a:pt x="288" y="296"/>
                  </a:moveTo>
                  <a:cubicBezTo>
                    <a:pt x="154" y="296"/>
                    <a:pt x="154" y="296"/>
                    <a:pt x="154" y="296"/>
                  </a:cubicBezTo>
                  <a:cubicBezTo>
                    <a:pt x="153" y="296"/>
                    <a:pt x="153" y="296"/>
                    <a:pt x="153" y="296"/>
                  </a:cubicBezTo>
                  <a:cubicBezTo>
                    <a:pt x="155" y="287"/>
                    <a:pt x="156" y="278"/>
                    <a:pt x="156" y="270"/>
                  </a:cubicBezTo>
                  <a:cubicBezTo>
                    <a:pt x="156" y="196"/>
                    <a:pt x="95" y="135"/>
                    <a:pt x="21" y="135"/>
                  </a:cubicBezTo>
                  <a:cubicBezTo>
                    <a:pt x="14" y="135"/>
                    <a:pt x="7" y="136"/>
                    <a:pt x="0" y="137"/>
                  </a:cubicBezTo>
                  <a:cubicBezTo>
                    <a:pt x="0" y="8"/>
                    <a:pt x="0" y="8"/>
                    <a:pt x="0" y="8"/>
                  </a:cubicBezTo>
                  <a:cubicBezTo>
                    <a:pt x="0" y="4"/>
                    <a:pt x="3" y="0"/>
                    <a:pt x="8" y="0"/>
                  </a:cubicBezTo>
                  <a:cubicBezTo>
                    <a:pt x="288" y="0"/>
                    <a:pt x="288" y="0"/>
                    <a:pt x="288" y="0"/>
                  </a:cubicBezTo>
                  <a:cubicBezTo>
                    <a:pt x="292" y="0"/>
                    <a:pt x="295" y="4"/>
                    <a:pt x="295" y="8"/>
                  </a:cubicBezTo>
                  <a:cubicBezTo>
                    <a:pt x="295" y="288"/>
                    <a:pt x="295" y="288"/>
                    <a:pt x="295" y="288"/>
                  </a:cubicBezTo>
                  <a:cubicBezTo>
                    <a:pt x="295" y="292"/>
                    <a:pt x="292" y="296"/>
                    <a:pt x="288" y="296"/>
                  </a:cubicBezTo>
                  <a:close/>
                </a:path>
              </a:pathLst>
            </a:custGeom>
            <a:solidFill>
              <a:schemeClr val="accent1"/>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endParaRPr>
            </a:p>
          </p:txBody>
        </p:sp>
        <p:sp>
          <p:nvSpPr>
            <p:cNvPr id="41" name="Freeform 15"/>
            <p:cNvSpPr/>
            <p:nvPr/>
          </p:nvSpPr>
          <p:spPr bwMode="auto">
            <a:xfrm>
              <a:off x="4617876" y="1453466"/>
              <a:ext cx="1336899" cy="1340719"/>
            </a:xfrm>
            <a:custGeom>
              <a:avLst/>
              <a:gdLst>
                <a:gd name="T0" fmla="*/ 7 w 295"/>
                <a:gd name="T1" fmla="*/ 0 h 296"/>
                <a:gd name="T2" fmla="*/ 141 w 295"/>
                <a:gd name="T3" fmla="*/ 0 h 296"/>
                <a:gd name="T4" fmla="*/ 142 w 295"/>
                <a:gd name="T5" fmla="*/ 0 h 296"/>
                <a:gd name="T6" fmla="*/ 139 w 295"/>
                <a:gd name="T7" fmla="*/ 26 h 296"/>
                <a:gd name="T8" fmla="*/ 273 w 295"/>
                <a:gd name="T9" fmla="*/ 161 h 296"/>
                <a:gd name="T10" fmla="*/ 295 w 295"/>
                <a:gd name="T11" fmla="*/ 159 h 296"/>
                <a:gd name="T12" fmla="*/ 295 w 295"/>
                <a:gd name="T13" fmla="*/ 288 h 296"/>
                <a:gd name="T14" fmla="*/ 287 w 295"/>
                <a:gd name="T15" fmla="*/ 296 h 296"/>
                <a:gd name="T16" fmla="*/ 7 w 295"/>
                <a:gd name="T17" fmla="*/ 296 h 296"/>
                <a:gd name="T18" fmla="*/ 0 w 295"/>
                <a:gd name="T19" fmla="*/ 288 h 296"/>
                <a:gd name="T20" fmla="*/ 0 w 295"/>
                <a:gd name="T21" fmla="*/ 8 h 296"/>
                <a:gd name="T22" fmla="*/ 7 w 295"/>
                <a:gd name="T23"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5" h="296">
                  <a:moveTo>
                    <a:pt x="7" y="0"/>
                  </a:moveTo>
                  <a:cubicBezTo>
                    <a:pt x="141" y="0"/>
                    <a:pt x="141" y="0"/>
                    <a:pt x="141" y="0"/>
                  </a:cubicBezTo>
                  <a:cubicBezTo>
                    <a:pt x="142" y="0"/>
                    <a:pt x="142" y="0"/>
                    <a:pt x="142" y="0"/>
                  </a:cubicBezTo>
                  <a:cubicBezTo>
                    <a:pt x="140" y="9"/>
                    <a:pt x="139" y="18"/>
                    <a:pt x="139" y="26"/>
                  </a:cubicBezTo>
                  <a:cubicBezTo>
                    <a:pt x="139" y="100"/>
                    <a:pt x="199" y="161"/>
                    <a:pt x="273" y="161"/>
                  </a:cubicBezTo>
                  <a:cubicBezTo>
                    <a:pt x="280" y="161"/>
                    <a:pt x="288" y="160"/>
                    <a:pt x="295" y="159"/>
                  </a:cubicBezTo>
                  <a:cubicBezTo>
                    <a:pt x="295" y="288"/>
                    <a:pt x="295" y="288"/>
                    <a:pt x="295" y="288"/>
                  </a:cubicBezTo>
                  <a:cubicBezTo>
                    <a:pt x="295" y="292"/>
                    <a:pt x="291" y="296"/>
                    <a:pt x="287" y="296"/>
                  </a:cubicBezTo>
                  <a:cubicBezTo>
                    <a:pt x="7" y="296"/>
                    <a:pt x="7" y="296"/>
                    <a:pt x="7" y="296"/>
                  </a:cubicBezTo>
                  <a:cubicBezTo>
                    <a:pt x="3" y="296"/>
                    <a:pt x="0" y="292"/>
                    <a:pt x="0" y="288"/>
                  </a:cubicBezTo>
                  <a:cubicBezTo>
                    <a:pt x="0" y="8"/>
                    <a:pt x="0" y="8"/>
                    <a:pt x="0" y="8"/>
                  </a:cubicBezTo>
                  <a:cubicBezTo>
                    <a:pt x="0" y="4"/>
                    <a:pt x="3" y="0"/>
                    <a:pt x="7" y="0"/>
                  </a:cubicBezTo>
                  <a:close/>
                </a:path>
              </a:pathLst>
            </a:custGeom>
            <a:solidFill>
              <a:schemeClr val="accent1"/>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endParaRPr>
            </a:p>
          </p:txBody>
        </p:sp>
        <p:sp>
          <p:nvSpPr>
            <p:cNvPr id="42" name="Freeform 16"/>
            <p:cNvSpPr/>
            <p:nvPr/>
          </p:nvSpPr>
          <p:spPr bwMode="auto">
            <a:xfrm>
              <a:off x="4617876" y="2910687"/>
              <a:ext cx="1336899" cy="1340719"/>
            </a:xfrm>
            <a:custGeom>
              <a:avLst/>
              <a:gdLst>
                <a:gd name="T0" fmla="*/ 7 w 295"/>
                <a:gd name="T1" fmla="*/ 296 h 296"/>
                <a:gd name="T2" fmla="*/ 141 w 295"/>
                <a:gd name="T3" fmla="*/ 296 h 296"/>
                <a:gd name="T4" fmla="*/ 142 w 295"/>
                <a:gd name="T5" fmla="*/ 296 h 296"/>
                <a:gd name="T6" fmla="*/ 139 w 295"/>
                <a:gd name="T7" fmla="*/ 270 h 296"/>
                <a:gd name="T8" fmla="*/ 273 w 295"/>
                <a:gd name="T9" fmla="*/ 135 h 296"/>
                <a:gd name="T10" fmla="*/ 295 w 295"/>
                <a:gd name="T11" fmla="*/ 137 h 296"/>
                <a:gd name="T12" fmla="*/ 295 w 295"/>
                <a:gd name="T13" fmla="*/ 8 h 296"/>
                <a:gd name="T14" fmla="*/ 287 w 295"/>
                <a:gd name="T15" fmla="*/ 0 h 296"/>
                <a:gd name="T16" fmla="*/ 7 w 295"/>
                <a:gd name="T17" fmla="*/ 0 h 296"/>
                <a:gd name="T18" fmla="*/ 0 w 295"/>
                <a:gd name="T19" fmla="*/ 8 h 296"/>
                <a:gd name="T20" fmla="*/ 0 w 295"/>
                <a:gd name="T21" fmla="*/ 288 h 296"/>
                <a:gd name="T22" fmla="*/ 7 w 295"/>
                <a:gd name="T23" fmla="*/ 29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5" h="296">
                  <a:moveTo>
                    <a:pt x="7" y="296"/>
                  </a:moveTo>
                  <a:cubicBezTo>
                    <a:pt x="141" y="296"/>
                    <a:pt x="141" y="296"/>
                    <a:pt x="141" y="296"/>
                  </a:cubicBezTo>
                  <a:cubicBezTo>
                    <a:pt x="142" y="296"/>
                    <a:pt x="142" y="296"/>
                    <a:pt x="142" y="296"/>
                  </a:cubicBezTo>
                  <a:cubicBezTo>
                    <a:pt x="140" y="287"/>
                    <a:pt x="139" y="278"/>
                    <a:pt x="139" y="270"/>
                  </a:cubicBezTo>
                  <a:cubicBezTo>
                    <a:pt x="139" y="196"/>
                    <a:pt x="199" y="135"/>
                    <a:pt x="273" y="135"/>
                  </a:cubicBezTo>
                  <a:cubicBezTo>
                    <a:pt x="280" y="135"/>
                    <a:pt x="288" y="136"/>
                    <a:pt x="295" y="137"/>
                  </a:cubicBezTo>
                  <a:cubicBezTo>
                    <a:pt x="295" y="8"/>
                    <a:pt x="295" y="8"/>
                    <a:pt x="295" y="8"/>
                  </a:cubicBezTo>
                  <a:cubicBezTo>
                    <a:pt x="295" y="4"/>
                    <a:pt x="291" y="0"/>
                    <a:pt x="287" y="0"/>
                  </a:cubicBezTo>
                  <a:cubicBezTo>
                    <a:pt x="7" y="0"/>
                    <a:pt x="7" y="0"/>
                    <a:pt x="7" y="0"/>
                  </a:cubicBezTo>
                  <a:cubicBezTo>
                    <a:pt x="3" y="0"/>
                    <a:pt x="0" y="4"/>
                    <a:pt x="0" y="8"/>
                  </a:cubicBezTo>
                  <a:cubicBezTo>
                    <a:pt x="0" y="288"/>
                    <a:pt x="0" y="288"/>
                    <a:pt x="0" y="288"/>
                  </a:cubicBezTo>
                  <a:cubicBezTo>
                    <a:pt x="0" y="292"/>
                    <a:pt x="3" y="296"/>
                    <a:pt x="7" y="296"/>
                  </a:cubicBezTo>
                  <a:close/>
                </a:path>
              </a:pathLst>
            </a:custGeom>
            <a:solidFill>
              <a:schemeClr val="accent1"/>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lt1"/>
                </a:solidFill>
              </a:endParaRPr>
            </a:p>
          </p:txBody>
        </p:sp>
      </p:grpSp>
      <p:sp>
        <p:nvSpPr>
          <p:cNvPr id="22" name="AutoShape 112"/>
          <p:cNvSpPr/>
          <p:nvPr/>
        </p:nvSpPr>
        <p:spPr bwMode="auto">
          <a:xfrm>
            <a:off x="3234815" y="3794472"/>
            <a:ext cx="360363" cy="35877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3" name="组合 22"/>
          <p:cNvGrpSpPr/>
          <p:nvPr/>
        </p:nvGrpSpPr>
        <p:grpSpPr>
          <a:xfrm>
            <a:off x="5504895" y="3807146"/>
            <a:ext cx="246811" cy="359779"/>
            <a:chOff x="2528974" y="2863357"/>
            <a:chExt cx="246811" cy="359779"/>
          </a:xfrm>
          <a:solidFill>
            <a:schemeClr val="bg1"/>
          </a:solidFill>
        </p:grpSpPr>
        <p:sp>
          <p:nvSpPr>
            <p:cNvPr id="24"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5"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3" name="组合 42"/>
          <p:cNvGrpSpPr/>
          <p:nvPr/>
        </p:nvGrpSpPr>
        <p:grpSpPr>
          <a:xfrm>
            <a:off x="3361071" y="1685918"/>
            <a:ext cx="359165" cy="359165"/>
            <a:chOff x="3191434" y="2145028"/>
            <a:chExt cx="359165" cy="359165"/>
          </a:xfrm>
          <a:solidFill>
            <a:schemeClr val="bg1"/>
          </a:solidFill>
        </p:grpSpPr>
        <p:sp>
          <p:nvSpPr>
            <p:cNvPr id="44"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5"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6"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7" name="组合 46"/>
          <p:cNvGrpSpPr/>
          <p:nvPr/>
        </p:nvGrpSpPr>
        <p:grpSpPr>
          <a:xfrm flipH="1">
            <a:off x="5448719" y="1698507"/>
            <a:ext cx="359165" cy="359165"/>
            <a:chOff x="2473104" y="2145028"/>
            <a:chExt cx="359165" cy="359165"/>
          </a:xfrm>
          <a:solidFill>
            <a:schemeClr val="bg1"/>
          </a:solidFill>
        </p:grpSpPr>
        <p:sp>
          <p:nvSpPr>
            <p:cNvPr id="48"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9"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descr="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
          <p:cNvSpPr txBox="1">
            <a:spLocks noChangeArrowheads="1"/>
          </p:cNvSpPr>
          <p:nvPr/>
        </p:nvSpPr>
        <p:spPr bwMode="auto">
          <a:xfrm>
            <a:off x="2389159" y="265261"/>
            <a:ext cx="4365681" cy="400110"/>
          </a:xfrm>
          <a:prstGeom prst="rect">
            <a:avLst/>
          </a:prstGeom>
          <a:noFill/>
          <a:ln>
            <a:noFill/>
          </a:ln>
        </p:spPr>
        <p:txBody>
          <a:bodyPr wrap="square">
            <a:spAutoFit/>
          </a:bodyPr>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58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algn="ctr" defTabSz="514350" fontAlgn="base">
              <a:spcBef>
                <a:spcPct val="0"/>
              </a:spcBef>
              <a:spcAft>
                <a:spcPct val="0"/>
              </a:spcAft>
              <a:tabLst>
                <a:tab pos="2149475" algn="l"/>
              </a:tabLst>
            </a:pPr>
            <a:r>
              <a:rPr lang="zh-CN" altLang="en-US" sz="2000">
                <a:solidFill>
                  <a:srgbClr val="54525C"/>
                </a:solidFill>
                <a:latin typeface="+mn-ea"/>
                <a:ea typeface="+mn-ea"/>
                <a:sym typeface="Calibri" panose="020F0502020204030204" pitchFamily="34" charset="0"/>
              </a:rPr>
              <a:t>研究方法及过程</a:t>
            </a:r>
          </a:p>
        </p:txBody>
      </p:sp>
      <p:sp>
        <p:nvSpPr>
          <p:cNvPr id="16" name="矩形 15"/>
          <p:cNvSpPr/>
          <p:nvPr/>
        </p:nvSpPr>
        <p:spPr>
          <a:xfrm>
            <a:off x="3587595" y="665371"/>
            <a:ext cx="1968808" cy="230832"/>
          </a:xfrm>
          <a:prstGeom prst="rect">
            <a:avLst/>
          </a:prstGeom>
        </p:spPr>
        <p:txBody>
          <a:bodyPr wrap="none">
            <a:spAutoFit/>
          </a:bodyPr>
          <a:lstStyle/>
          <a:p>
            <a:pPr lvl="0" algn="ctr" fontAlgn="base">
              <a:spcBef>
                <a:spcPct val="0"/>
              </a:spcBef>
              <a:spcAft>
                <a:spcPct val="0"/>
              </a:spcAft>
              <a:defRPr/>
            </a:pPr>
            <a:r>
              <a:rPr lang="en-US" altLang="zh-CN" sz="900">
                <a:solidFill>
                  <a:srgbClr val="54525C"/>
                </a:solidFill>
                <a:latin typeface="Calibri Light" panose="020F0302020204030204" pitchFamily="34" charset="0"/>
                <a:ea typeface="方正兰亭黑_GBK"/>
              </a:rPr>
              <a:t>RESEARCH METHODS AND PROCESSES</a:t>
            </a:r>
          </a:p>
        </p:txBody>
      </p:sp>
      <p:cxnSp>
        <p:nvCxnSpPr>
          <p:cNvPr id="17" name="直接连接符 16"/>
          <p:cNvCxnSpPr/>
          <p:nvPr/>
        </p:nvCxnSpPr>
        <p:spPr>
          <a:xfrm>
            <a:off x="4483914" y="973123"/>
            <a:ext cx="176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Freeform 7"/>
          <p:cNvSpPr>
            <a:spLocks noEditPoints="1"/>
          </p:cNvSpPr>
          <p:nvPr/>
        </p:nvSpPr>
        <p:spPr bwMode="auto">
          <a:xfrm>
            <a:off x="1181376" y="1584914"/>
            <a:ext cx="1534311" cy="154431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62" name="Freeform 8"/>
          <p:cNvSpPr/>
          <p:nvPr/>
        </p:nvSpPr>
        <p:spPr bwMode="auto">
          <a:xfrm>
            <a:off x="936371" y="1393917"/>
            <a:ext cx="617536" cy="709241"/>
          </a:xfrm>
          <a:custGeom>
            <a:avLst/>
            <a:gdLst>
              <a:gd name="T0" fmla="*/ 162 w 162"/>
              <a:gd name="T1" fmla="*/ 0 h 185"/>
              <a:gd name="T2" fmla="*/ 96 w 162"/>
              <a:gd name="T3" fmla="*/ 14 h 185"/>
              <a:gd name="T4" fmla="*/ 102 w 162"/>
              <a:gd name="T5" fmla="*/ 25 h 185"/>
              <a:gd name="T6" fmla="*/ 1 w 162"/>
              <a:gd name="T7" fmla="*/ 178 h 185"/>
              <a:gd name="T8" fmla="*/ 5 w 162"/>
              <a:gd name="T9" fmla="*/ 185 h 185"/>
              <a:gd name="T10" fmla="*/ 7 w 162"/>
              <a:gd name="T11" fmla="*/ 185 h 185"/>
              <a:gd name="T12" fmla="*/ 13 w 162"/>
              <a:gd name="T13" fmla="*/ 180 h 185"/>
              <a:gd name="T14" fmla="*/ 107 w 162"/>
              <a:gd name="T15" fmla="*/ 36 h 185"/>
              <a:gd name="T16" fmla="*/ 112 w 162"/>
              <a:gd name="T17" fmla="*/ 45 h 185"/>
              <a:gd name="T18" fmla="*/ 162 w 162"/>
              <a:gd name="T19"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162" y="0"/>
                </a:moveTo>
                <a:cubicBezTo>
                  <a:pt x="96" y="14"/>
                  <a:pt x="96" y="14"/>
                  <a:pt x="96" y="14"/>
                </a:cubicBezTo>
                <a:cubicBezTo>
                  <a:pt x="102" y="25"/>
                  <a:pt x="102" y="25"/>
                  <a:pt x="102" y="25"/>
                </a:cubicBezTo>
                <a:cubicBezTo>
                  <a:pt x="51" y="62"/>
                  <a:pt x="14" y="117"/>
                  <a:pt x="1" y="178"/>
                </a:cubicBezTo>
                <a:cubicBezTo>
                  <a:pt x="0" y="181"/>
                  <a:pt x="2" y="184"/>
                  <a:pt x="5" y="185"/>
                </a:cubicBezTo>
                <a:cubicBezTo>
                  <a:pt x="6" y="185"/>
                  <a:pt x="6" y="185"/>
                  <a:pt x="7" y="185"/>
                </a:cubicBezTo>
                <a:cubicBezTo>
                  <a:pt x="10" y="185"/>
                  <a:pt x="12" y="183"/>
                  <a:pt x="13" y="180"/>
                </a:cubicBezTo>
                <a:cubicBezTo>
                  <a:pt x="25" y="123"/>
                  <a:pt x="59" y="71"/>
                  <a:pt x="107" y="36"/>
                </a:cubicBezTo>
                <a:cubicBezTo>
                  <a:pt x="112" y="45"/>
                  <a:pt x="112" y="45"/>
                  <a:pt x="112" y="45"/>
                </a:cubicBezTo>
                <a:lnTo>
                  <a:pt x="162" y="0"/>
                </a:lnTo>
                <a:close/>
              </a:path>
            </a:pathLst>
          </a:cu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63" name="Oval 9"/>
          <p:cNvSpPr>
            <a:spLocks noChangeArrowheads="1"/>
          </p:cNvSpPr>
          <p:nvPr/>
        </p:nvSpPr>
        <p:spPr bwMode="auto">
          <a:xfrm>
            <a:off x="1498266" y="1891870"/>
            <a:ext cx="924399" cy="930403"/>
          </a:xfrm>
          <a:prstGeom prst="ellipse">
            <a:avLst/>
          </a:prstGeom>
          <a:noFill/>
          <a:ln w="6350">
            <a:solidFill>
              <a:schemeClr val="tx1">
                <a:lumMod val="75000"/>
                <a:lumOff val="25000"/>
              </a:schemeClr>
            </a:solidFill>
          </a:ln>
        </p:spPr>
        <p:txBody>
          <a:bodyPr vert="horz" wrap="square" lIns="121920" tIns="60960" rIns="121920" bIns="60960" numCol="1" anchor="t" anchorCtr="0" compatLnSpc="1"/>
          <a:lstStyle/>
          <a:p>
            <a:endParaRPr lang="zh-CN" altLang="en-US" sz="2400">
              <a:solidFill>
                <a:schemeClr val="tx1">
                  <a:lumMod val="75000"/>
                  <a:lumOff val="25000"/>
                </a:schemeClr>
              </a:solidFill>
            </a:endParaRPr>
          </a:p>
        </p:txBody>
      </p:sp>
      <p:sp>
        <p:nvSpPr>
          <p:cNvPr id="64" name="Freeform 11"/>
          <p:cNvSpPr/>
          <p:nvPr/>
        </p:nvSpPr>
        <p:spPr bwMode="auto">
          <a:xfrm>
            <a:off x="7673109" y="2467652"/>
            <a:ext cx="617536" cy="709241"/>
          </a:xfrm>
          <a:custGeom>
            <a:avLst/>
            <a:gdLst>
              <a:gd name="T0" fmla="*/ 0 w 162"/>
              <a:gd name="T1" fmla="*/ 185 h 185"/>
              <a:gd name="T2" fmla="*/ 66 w 162"/>
              <a:gd name="T3" fmla="*/ 171 h 185"/>
              <a:gd name="T4" fmla="*/ 60 w 162"/>
              <a:gd name="T5" fmla="*/ 160 h 185"/>
              <a:gd name="T6" fmla="*/ 161 w 162"/>
              <a:gd name="T7" fmla="*/ 8 h 185"/>
              <a:gd name="T8" fmla="*/ 156 w 162"/>
              <a:gd name="T9" fmla="*/ 0 h 185"/>
              <a:gd name="T10" fmla="*/ 155 w 162"/>
              <a:gd name="T11" fmla="*/ 0 h 185"/>
              <a:gd name="T12" fmla="*/ 149 w 162"/>
              <a:gd name="T13" fmla="*/ 5 h 185"/>
              <a:gd name="T14" fmla="*/ 54 w 162"/>
              <a:gd name="T15" fmla="*/ 149 h 185"/>
              <a:gd name="T16" fmla="*/ 50 w 162"/>
              <a:gd name="T17" fmla="*/ 140 h 185"/>
              <a:gd name="T18" fmla="*/ 0 w 162"/>
              <a:gd name="T19" fmla="*/ 18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2" h="185">
                <a:moveTo>
                  <a:pt x="0" y="185"/>
                </a:moveTo>
                <a:cubicBezTo>
                  <a:pt x="66" y="171"/>
                  <a:pt x="66" y="171"/>
                  <a:pt x="66" y="171"/>
                </a:cubicBezTo>
                <a:cubicBezTo>
                  <a:pt x="60" y="160"/>
                  <a:pt x="60" y="160"/>
                  <a:pt x="60" y="160"/>
                </a:cubicBezTo>
                <a:cubicBezTo>
                  <a:pt x="111" y="124"/>
                  <a:pt x="147" y="69"/>
                  <a:pt x="161" y="8"/>
                </a:cubicBezTo>
                <a:cubicBezTo>
                  <a:pt x="162" y="4"/>
                  <a:pt x="159" y="1"/>
                  <a:pt x="156" y="0"/>
                </a:cubicBezTo>
                <a:cubicBezTo>
                  <a:pt x="156" y="0"/>
                  <a:pt x="155" y="0"/>
                  <a:pt x="155" y="0"/>
                </a:cubicBezTo>
                <a:cubicBezTo>
                  <a:pt x="152" y="0"/>
                  <a:pt x="150" y="2"/>
                  <a:pt x="149" y="5"/>
                </a:cubicBezTo>
                <a:cubicBezTo>
                  <a:pt x="136" y="63"/>
                  <a:pt x="102" y="114"/>
                  <a:pt x="54" y="149"/>
                </a:cubicBezTo>
                <a:cubicBezTo>
                  <a:pt x="50" y="140"/>
                  <a:pt x="50" y="140"/>
                  <a:pt x="50" y="140"/>
                </a:cubicBezTo>
                <a:lnTo>
                  <a:pt x="0" y="185"/>
                </a:lnTo>
                <a:close/>
              </a:path>
            </a:pathLst>
          </a:cu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65" name="Freeform 13"/>
          <p:cNvSpPr>
            <a:spLocks noEditPoints="1"/>
          </p:cNvSpPr>
          <p:nvPr/>
        </p:nvSpPr>
        <p:spPr bwMode="auto">
          <a:xfrm>
            <a:off x="2929932" y="1588275"/>
            <a:ext cx="1534311" cy="154431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66" name="Oval 14"/>
          <p:cNvSpPr>
            <a:spLocks noChangeArrowheads="1"/>
          </p:cNvSpPr>
          <p:nvPr/>
        </p:nvSpPr>
        <p:spPr bwMode="auto">
          <a:xfrm>
            <a:off x="3234889" y="1895231"/>
            <a:ext cx="924399" cy="930403"/>
          </a:xfrm>
          <a:prstGeom prst="ellipse">
            <a:avLst/>
          </a:prstGeom>
          <a:noFill/>
          <a:ln w="6350">
            <a:solidFill>
              <a:schemeClr val="tx1">
                <a:lumMod val="75000"/>
                <a:lumOff val="25000"/>
              </a:schemeClr>
            </a:solidFill>
          </a:ln>
        </p:spPr>
        <p:txBody>
          <a:bodyPr vert="horz" wrap="square" lIns="121920" tIns="60960" rIns="121920" bIns="60960" numCol="1" anchor="t" anchorCtr="0" compatLnSpc="1"/>
          <a:lstStyle/>
          <a:p>
            <a:endParaRPr lang="zh-CN" altLang="en-US" sz="2400">
              <a:solidFill>
                <a:schemeClr val="tx1">
                  <a:lumMod val="75000"/>
                  <a:lumOff val="25000"/>
                </a:schemeClr>
              </a:solidFill>
            </a:endParaRPr>
          </a:p>
        </p:txBody>
      </p:sp>
      <p:sp>
        <p:nvSpPr>
          <p:cNvPr id="67" name="Freeform 15"/>
          <p:cNvSpPr>
            <a:spLocks noEditPoints="1"/>
          </p:cNvSpPr>
          <p:nvPr/>
        </p:nvSpPr>
        <p:spPr bwMode="auto">
          <a:xfrm>
            <a:off x="4660084" y="1584914"/>
            <a:ext cx="1534311" cy="154431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68" name="Oval 16"/>
          <p:cNvSpPr>
            <a:spLocks noChangeArrowheads="1"/>
          </p:cNvSpPr>
          <p:nvPr/>
        </p:nvSpPr>
        <p:spPr bwMode="auto">
          <a:xfrm>
            <a:off x="4965040" y="1891870"/>
            <a:ext cx="924399" cy="930403"/>
          </a:xfrm>
          <a:prstGeom prst="ellipse">
            <a:avLst/>
          </a:prstGeom>
          <a:noFill/>
          <a:ln w="6350">
            <a:solidFill>
              <a:schemeClr val="tx1">
                <a:lumMod val="75000"/>
                <a:lumOff val="25000"/>
              </a:schemeClr>
            </a:solidFill>
          </a:ln>
        </p:spPr>
        <p:txBody>
          <a:bodyPr vert="horz" wrap="square" lIns="121920" tIns="60960" rIns="121920" bIns="60960" numCol="1" anchor="t" anchorCtr="0" compatLnSpc="1"/>
          <a:lstStyle/>
          <a:p>
            <a:endParaRPr lang="zh-CN" altLang="en-US" sz="2400">
              <a:solidFill>
                <a:schemeClr val="tx1">
                  <a:lumMod val="75000"/>
                  <a:lumOff val="25000"/>
                </a:schemeClr>
              </a:solidFill>
            </a:endParaRPr>
          </a:p>
        </p:txBody>
      </p:sp>
      <p:sp>
        <p:nvSpPr>
          <p:cNvPr id="69" name="Freeform 17"/>
          <p:cNvSpPr>
            <a:spLocks noEditPoints="1"/>
          </p:cNvSpPr>
          <p:nvPr/>
        </p:nvSpPr>
        <p:spPr bwMode="auto">
          <a:xfrm>
            <a:off x="6390236" y="1584914"/>
            <a:ext cx="1534311" cy="1544317"/>
          </a:xfrm>
          <a:custGeom>
            <a:avLst/>
            <a:gdLst>
              <a:gd name="T0" fmla="*/ 373 w 402"/>
              <a:gd name="T1" fmla="*/ 209 h 402"/>
              <a:gd name="T2" fmla="*/ 372 w 402"/>
              <a:gd name="T3" fmla="*/ 190 h 402"/>
              <a:gd name="T4" fmla="*/ 401 w 402"/>
              <a:gd name="T5" fmla="*/ 170 h 402"/>
              <a:gd name="T6" fmla="*/ 389 w 402"/>
              <a:gd name="T7" fmla="*/ 124 h 402"/>
              <a:gd name="T8" fmla="*/ 353 w 402"/>
              <a:gd name="T9" fmla="*/ 123 h 402"/>
              <a:gd name="T10" fmla="*/ 344 w 402"/>
              <a:gd name="T11" fmla="*/ 107 h 402"/>
              <a:gd name="T12" fmla="*/ 360 w 402"/>
              <a:gd name="T13" fmla="*/ 74 h 402"/>
              <a:gd name="T14" fmla="*/ 325 w 402"/>
              <a:gd name="T15" fmla="*/ 41 h 402"/>
              <a:gd name="T16" fmla="*/ 293 w 402"/>
              <a:gd name="T17" fmla="*/ 57 h 402"/>
              <a:gd name="T18" fmla="*/ 277 w 402"/>
              <a:gd name="T19" fmla="*/ 48 h 402"/>
              <a:gd name="T20" fmla="*/ 275 w 402"/>
              <a:gd name="T21" fmla="*/ 12 h 402"/>
              <a:gd name="T22" fmla="*/ 251 w 402"/>
              <a:gd name="T23" fmla="*/ 6 h 402"/>
              <a:gd name="T24" fmla="*/ 228 w 402"/>
              <a:gd name="T25" fmla="*/ 0 h 402"/>
              <a:gd name="T26" fmla="*/ 209 w 402"/>
              <a:gd name="T27" fmla="*/ 30 h 402"/>
              <a:gd name="T28" fmla="*/ 190 w 402"/>
              <a:gd name="T29" fmla="*/ 30 h 402"/>
              <a:gd name="T30" fmla="*/ 170 w 402"/>
              <a:gd name="T31" fmla="*/ 1 h 402"/>
              <a:gd name="T32" fmla="*/ 124 w 402"/>
              <a:gd name="T33" fmla="*/ 13 h 402"/>
              <a:gd name="T34" fmla="*/ 122 w 402"/>
              <a:gd name="T35" fmla="*/ 49 h 402"/>
              <a:gd name="T36" fmla="*/ 106 w 402"/>
              <a:gd name="T37" fmla="*/ 59 h 402"/>
              <a:gd name="T38" fmla="*/ 74 w 402"/>
              <a:gd name="T39" fmla="*/ 43 h 402"/>
              <a:gd name="T40" fmla="*/ 41 w 402"/>
              <a:gd name="T41" fmla="*/ 77 h 402"/>
              <a:gd name="T42" fmla="*/ 56 w 402"/>
              <a:gd name="T43" fmla="*/ 109 h 402"/>
              <a:gd name="T44" fmla="*/ 47 w 402"/>
              <a:gd name="T45" fmla="*/ 126 h 402"/>
              <a:gd name="T46" fmla="*/ 12 w 402"/>
              <a:gd name="T47" fmla="*/ 128 h 402"/>
              <a:gd name="T48" fmla="*/ 6 w 402"/>
              <a:gd name="T49" fmla="*/ 151 h 402"/>
              <a:gd name="T50" fmla="*/ 0 w 402"/>
              <a:gd name="T51" fmla="*/ 174 h 402"/>
              <a:gd name="T52" fmla="*/ 30 w 402"/>
              <a:gd name="T53" fmla="*/ 194 h 402"/>
              <a:gd name="T54" fmla="*/ 30 w 402"/>
              <a:gd name="T55" fmla="*/ 212 h 402"/>
              <a:gd name="T56" fmla="*/ 0 w 402"/>
              <a:gd name="T57" fmla="*/ 233 h 402"/>
              <a:gd name="T58" fmla="*/ 13 w 402"/>
              <a:gd name="T59" fmla="*/ 279 h 402"/>
              <a:gd name="T60" fmla="*/ 49 w 402"/>
              <a:gd name="T61" fmla="*/ 280 h 402"/>
              <a:gd name="T62" fmla="*/ 59 w 402"/>
              <a:gd name="T63" fmla="*/ 296 h 402"/>
              <a:gd name="T64" fmla="*/ 43 w 402"/>
              <a:gd name="T65" fmla="*/ 328 h 402"/>
              <a:gd name="T66" fmla="*/ 77 w 402"/>
              <a:gd name="T67" fmla="*/ 362 h 402"/>
              <a:gd name="T68" fmla="*/ 109 w 402"/>
              <a:gd name="T69" fmla="*/ 345 h 402"/>
              <a:gd name="T70" fmla="*/ 125 w 402"/>
              <a:gd name="T71" fmla="*/ 355 h 402"/>
              <a:gd name="T72" fmla="*/ 128 w 402"/>
              <a:gd name="T73" fmla="*/ 390 h 402"/>
              <a:gd name="T74" fmla="*/ 150 w 402"/>
              <a:gd name="T75" fmla="*/ 396 h 402"/>
              <a:gd name="T76" fmla="*/ 174 w 402"/>
              <a:gd name="T77" fmla="*/ 402 h 402"/>
              <a:gd name="T78" fmla="*/ 194 w 402"/>
              <a:gd name="T79" fmla="*/ 373 h 402"/>
              <a:gd name="T80" fmla="*/ 212 w 402"/>
              <a:gd name="T81" fmla="*/ 372 h 402"/>
              <a:gd name="T82" fmla="*/ 232 w 402"/>
              <a:gd name="T83" fmla="*/ 402 h 402"/>
              <a:gd name="T84" fmla="*/ 278 w 402"/>
              <a:gd name="T85" fmla="*/ 389 h 402"/>
              <a:gd name="T86" fmla="*/ 280 w 402"/>
              <a:gd name="T87" fmla="*/ 353 h 402"/>
              <a:gd name="T88" fmla="*/ 296 w 402"/>
              <a:gd name="T89" fmla="*/ 344 h 402"/>
              <a:gd name="T90" fmla="*/ 328 w 402"/>
              <a:gd name="T91" fmla="*/ 360 h 402"/>
              <a:gd name="T92" fmla="*/ 362 w 402"/>
              <a:gd name="T93" fmla="*/ 326 h 402"/>
              <a:gd name="T94" fmla="*/ 345 w 402"/>
              <a:gd name="T95" fmla="*/ 294 h 402"/>
              <a:gd name="T96" fmla="*/ 354 w 402"/>
              <a:gd name="T97" fmla="*/ 277 h 402"/>
              <a:gd name="T98" fmla="*/ 390 w 402"/>
              <a:gd name="T99" fmla="*/ 275 h 402"/>
              <a:gd name="T100" fmla="*/ 396 w 402"/>
              <a:gd name="T101" fmla="*/ 251 h 402"/>
              <a:gd name="T102" fmla="*/ 402 w 402"/>
              <a:gd name="T103" fmla="*/ 229 h 402"/>
              <a:gd name="T104" fmla="*/ 373 w 402"/>
              <a:gd name="T105" fmla="*/ 209 h 402"/>
              <a:gd name="T106" fmla="*/ 373 w 402"/>
              <a:gd name="T107" fmla="*/ 209 h 402"/>
              <a:gd name="T108" fmla="*/ 166 w 402"/>
              <a:gd name="T109" fmla="*/ 335 h 402"/>
              <a:gd name="T110" fmla="*/ 67 w 402"/>
              <a:gd name="T111" fmla="*/ 167 h 402"/>
              <a:gd name="T112" fmla="*/ 235 w 402"/>
              <a:gd name="T113" fmla="*/ 68 h 402"/>
              <a:gd name="T114" fmla="*/ 335 w 402"/>
              <a:gd name="T115" fmla="*/ 236 h 402"/>
              <a:gd name="T116" fmla="*/ 166 w 402"/>
              <a:gd name="T117" fmla="*/ 335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2" h="402">
                <a:moveTo>
                  <a:pt x="373" y="209"/>
                </a:moveTo>
                <a:cubicBezTo>
                  <a:pt x="373" y="203"/>
                  <a:pt x="373" y="197"/>
                  <a:pt x="372" y="190"/>
                </a:cubicBezTo>
                <a:cubicBezTo>
                  <a:pt x="401" y="170"/>
                  <a:pt x="401" y="170"/>
                  <a:pt x="401" y="170"/>
                </a:cubicBezTo>
                <a:cubicBezTo>
                  <a:pt x="389" y="124"/>
                  <a:pt x="389" y="124"/>
                  <a:pt x="389" y="124"/>
                </a:cubicBezTo>
                <a:cubicBezTo>
                  <a:pt x="353" y="123"/>
                  <a:pt x="353" y="123"/>
                  <a:pt x="353" y="123"/>
                </a:cubicBezTo>
                <a:cubicBezTo>
                  <a:pt x="351" y="117"/>
                  <a:pt x="347" y="111"/>
                  <a:pt x="344" y="107"/>
                </a:cubicBezTo>
                <a:cubicBezTo>
                  <a:pt x="360" y="74"/>
                  <a:pt x="360" y="74"/>
                  <a:pt x="360" y="74"/>
                </a:cubicBezTo>
                <a:cubicBezTo>
                  <a:pt x="325" y="41"/>
                  <a:pt x="325" y="41"/>
                  <a:pt x="325" y="41"/>
                </a:cubicBezTo>
                <a:cubicBezTo>
                  <a:pt x="293" y="57"/>
                  <a:pt x="293" y="57"/>
                  <a:pt x="293" y="57"/>
                </a:cubicBezTo>
                <a:cubicBezTo>
                  <a:pt x="288" y="54"/>
                  <a:pt x="282" y="51"/>
                  <a:pt x="277" y="48"/>
                </a:cubicBezTo>
                <a:cubicBezTo>
                  <a:pt x="275" y="12"/>
                  <a:pt x="275" y="12"/>
                  <a:pt x="275" y="12"/>
                </a:cubicBezTo>
                <a:cubicBezTo>
                  <a:pt x="251" y="6"/>
                  <a:pt x="251" y="6"/>
                  <a:pt x="251" y="6"/>
                </a:cubicBezTo>
                <a:cubicBezTo>
                  <a:pt x="228" y="0"/>
                  <a:pt x="228" y="0"/>
                  <a:pt x="228" y="0"/>
                </a:cubicBezTo>
                <a:cubicBezTo>
                  <a:pt x="209" y="30"/>
                  <a:pt x="209" y="30"/>
                  <a:pt x="209" y="30"/>
                </a:cubicBezTo>
                <a:cubicBezTo>
                  <a:pt x="203" y="30"/>
                  <a:pt x="196" y="30"/>
                  <a:pt x="190" y="30"/>
                </a:cubicBezTo>
                <a:cubicBezTo>
                  <a:pt x="170" y="1"/>
                  <a:pt x="170" y="1"/>
                  <a:pt x="170" y="1"/>
                </a:cubicBezTo>
                <a:cubicBezTo>
                  <a:pt x="124" y="13"/>
                  <a:pt x="124" y="13"/>
                  <a:pt x="124" y="13"/>
                </a:cubicBezTo>
                <a:cubicBezTo>
                  <a:pt x="122" y="49"/>
                  <a:pt x="122" y="49"/>
                  <a:pt x="122" y="49"/>
                </a:cubicBezTo>
                <a:cubicBezTo>
                  <a:pt x="116" y="52"/>
                  <a:pt x="111" y="55"/>
                  <a:pt x="106" y="59"/>
                </a:cubicBezTo>
                <a:cubicBezTo>
                  <a:pt x="74" y="43"/>
                  <a:pt x="74" y="43"/>
                  <a:pt x="74" y="43"/>
                </a:cubicBezTo>
                <a:cubicBezTo>
                  <a:pt x="41" y="77"/>
                  <a:pt x="41" y="77"/>
                  <a:pt x="41" y="77"/>
                </a:cubicBezTo>
                <a:cubicBezTo>
                  <a:pt x="56" y="109"/>
                  <a:pt x="56" y="109"/>
                  <a:pt x="56" y="109"/>
                </a:cubicBezTo>
                <a:cubicBezTo>
                  <a:pt x="53" y="114"/>
                  <a:pt x="50" y="120"/>
                  <a:pt x="47" y="126"/>
                </a:cubicBezTo>
                <a:cubicBezTo>
                  <a:pt x="12" y="128"/>
                  <a:pt x="12" y="128"/>
                  <a:pt x="12" y="128"/>
                </a:cubicBezTo>
                <a:cubicBezTo>
                  <a:pt x="6" y="151"/>
                  <a:pt x="6" y="151"/>
                  <a:pt x="6" y="151"/>
                </a:cubicBezTo>
                <a:cubicBezTo>
                  <a:pt x="0" y="174"/>
                  <a:pt x="0" y="174"/>
                  <a:pt x="0" y="174"/>
                </a:cubicBezTo>
                <a:cubicBezTo>
                  <a:pt x="30" y="194"/>
                  <a:pt x="30" y="194"/>
                  <a:pt x="30" y="194"/>
                </a:cubicBezTo>
                <a:cubicBezTo>
                  <a:pt x="30" y="200"/>
                  <a:pt x="30" y="206"/>
                  <a:pt x="30" y="212"/>
                </a:cubicBezTo>
                <a:cubicBezTo>
                  <a:pt x="0" y="233"/>
                  <a:pt x="0" y="233"/>
                  <a:pt x="0" y="233"/>
                </a:cubicBezTo>
                <a:cubicBezTo>
                  <a:pt x="13" y="279"/>
                  <a:pt x="13" y="279"/>
                  <a:pt x="13" y="279"/>
                </a:cubicBezTo>
                <a:cubicBezTo>
                  <a:pt x="49" y="280"/>
                  <a:pt x="49" y="280"/>
                  <a:pt x="49" y="280"/>
                </a:cubicBezTo>
                <a:cubicBezTo>
                  <a:pt x="52" y="286"/>
                  <a:pt x="55" y="291"/>
                  <a:pt x="59" y="296"/>
                </a:cubicBezTo>
                <a:cubicBezTo>
                  <a:pt x="43" y="328"/>
                  <a:pt x="43" y="328"/>
                  <a:pt x="43" y="328"/>
                </a:cubicBezTo>
                <a:cubicBezTo>
                  <a:pt x="77" y="362"/>
                  <a:pt x="77" y="362"/>
                  <a:pt x="77" y="362"/>
                </a:cubicBezTo>
                <a:cubicBezTo>
                  <a:pt x="109" y="345"/>
                  <a:pt x="109" y="345"/>
                  <a:pt x="109" y="345"/>
                </a:cubicBezTo>
                <a:cubicBezTo>
                  <a:pt x="114" y="349"/>
                  <a:pt x="119" y="352"/>
                  <a:pt x="125" y="355"/>
                </a:cubicBezTo>
                <a:cubicBezTo>
                  <a:pt x="128" y="390"/>
                  <a:pt x="128" y="390"/>
                  <a:pt x="128" y="390"/>
                </a:cubicBezTo>
                <a:cubicBezTo>
                  <a:pt x="150" y="396"/>
                  <a:pt x="150" y="396"/>
                  <a:pt x="150" y="396"/>
                </a:cubicBezTo>
                <a:cubicBezTo>
                  <a:pt x="174" y="402"/>
                  <a:pt x="174" y="402"/>
                  <a:pt x="174" y="402"/>
                </a:cubicBezTo>
                <a:cubicBezTo>
                  <a:pt x="194" y="373"/>
                  <a:pt x="194" y="373"/>
                  <a:pt x="194" y="373"/>
                </a:cubicBezTo>
                <a:cubicBezTo>
                  <a:pt x="200" y="373"/>
                  <a:pt x="206" y="373"/>
                  <a:pt x="212" y="372"/>
                </a:cubicBezTo>
                <a:cubicBezTo>
                  <a:pt x="232" y="402"/>
                  <a:pt x="232" y="402"/>
                  <a:pt x="232" y="402"/>
                </a:cubicBezTo>
                <a:cubicBezTo>
                  <a:pt x="278" y="389"/>
                  <a:pt x="278" y="389"/>
                  <a:pt x="278" y="389"/>
                </a:cubicBezTo>
                <a:cubicBezTo>
                  <a:pt x="280" y="353"/>
                  <a:pt x="280" y="353"/>
                  <a:pt x="280" y="353"/>
                </a:cubicBezTo>
                <a:cubicBezTo>
                  <a:pt x="285" y="351"/>
                  <a:pt x="291" y="348"/>
                  <a:pt x="296" y="344"/>
                </a:cubicBezTo>
                <a:cubicBezTo>
                  <a:pt x="328" y="360"/>
                  <a:pt x="328" y="360"/>
                  <a:pt x="328" y="360"/>
                </a:cubicBezTo>
                <a:cubicBezTo>
                  <a:pt x="362" y="326"/>
                  <a:pt x="362" y="326"/>
                  <a:pt x="362" y="326"/>
                </a:cubicBezTo>
                <a:cubicBezTo>
                  <a:pt x="345" y="294"/>
                  <a:pt x="345" y="294"/>
                  <a:pt x="345" y="294"/>
                </a:cubicBezTo>
                <a:cubicBezTo>
                  <a:pt x="349" y="289"/>
                  <a:pt x="352" y="283"/>
                  <a:pt x="354" y="277"/>
                </a:cubicBezTo>
                <a:cubicBezTo>
                  <a:pt x="390" y="275"/>
                  <a:pt x="390" y="275"/>
                  <a:pt x="390" y="275"/>
                </a:cubicBezTo>
                <a:cubicBezTo>
                  <a:pt x="396" y="251"/>
                  <a:pt x="396" y="251"/>
                  <a:pt x="396" y="251"/>
                </a:cubicBezTo>
                <a:cubicBezTo>
                  <a:pt x="402" y="229"/>
                  <a:pt x="402" y="229"/>
                  <a:pt x="402" y="229"/>
                </a:cubicBezTo>
                <a:cubicBezTo>
                  <a:pt x="373" y="209"/>
                  <a:pt x="373" y="209"/>
                  <a:pt x="373" y="209"/>
                </a:cubicBezTo>
                <a:cubicBezTo>
                  <a:pt x="373" y="209"/>
                  <a:pt x="373" y="209"/>
                  <a:pt x="373" y="209"/>
                </a:cubicBezTo>
                <a:close/>
                <a:moveTo>
                  <a:pt x="166" y="335"/>
                </a:moveTo>
                <a:cubicBezTo>
                  <a:pt x="93" y="316"/>
                  <a:pt x="48" y="241"/>
                  <a:pt x="67" y="167"/>
                </a:cubicBezTo>
                <a:cubicBezTo>
                  <a:pt x="87" y="93"/>
                  <a:pt x="162" y="49"/>
                  <a:pt x="235" y="68"/>
                </a:cubicBezTo>
                <a:cubicBezTo>
                  <a:pt x="309" y="87"/>
                  <a:pt x="354" y="162"/>
                  <a:pt x="335" y="236"/>
                </a:cubicBezTo>
                <a:cubicBezTo>
                  <a:pt x="316" y="310"/>
                  <a:pt x="241" y="354"/>
                  <a:pt x="166" y="335"/>
                </a:cubicBezTo>
                <a:close/>
              </a:path>
            </a:pathLst>
          </a:custGeom>
          <a:solidFill>
            <a:schemeClr val="accent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70" name="Oval 18"/>
          <p:cNvSpPr>
            <a:spLocks noChangeArrowheads="1"/>
          </p:cNvSpPr>
          <p:nvPr/>
        </p:nvSpPr>
        <p:spPr bwMode="auto">
          <a:xfrm>
            <a:off x="6695190" y="1891870"/>
            <a:ext cx="924399" cy="930403"/>
          </a:xfrm>
          <a:prstGeom prst="ellipse">
            <a:avLst/>
          </a:prstGeom>
          <a:noFill/>
          <a:ln w="6350">
            <a:solidFill>
              <a:schemeClr val="tx1">
                <a:lumMod val="75000"/>
                <a:lumOff val="25000"/>
              </a:schemeClr>
            </a:solidFill>
          </a:ln>
        </p:spPr>
        <p:txBody>
          <a:bodyPr vert="horz" wrap="square" lIns="121920" tIns="60960" rIns="121920" bIns="60960" numCol="1" anchor="t" anchorCtr="0" compatLnSpc="1"/>
          <a:lstStyle/>
          <a:p>
            <a:endParaRPr lang="zh-CN" altLang="en-US" sz="2400">
              <a:solidFill>
                <a:schemeClr val="tx1">
                  <a:lumMod val="75000"/>
                  <a:lumOff val="25000"/>
                </a:schemeClr>
              </a:solidFill>
            </a:endParaRPr>
          </a:p>
        </p:txBody>
      </p:sp>
      <p:sp>
        <p:nvSpPr>
          <p:cNvPr id="90" name="矩形 89"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1049549" y="3554799"/>
            <a:ext cx="1646276" cy="923330"/>
          </a:xfrm>
          <a:prstGeom prst="rect">
            <a:avLst/>
          </a:prstGeom>
        </p:spPr>
        <p:txBody>
          <a:bodyPr wrap="square">
            <a:spAutoFit/>
          </a:bodyPr>
          <a:lstStyle/>
          <a:p>
            <a:pPr algn="ctr">
              <a:lnSpc>
                <a:spcPct val="150000"/>
              </a:lnSpc>
              <a:buClr>
                <a:srgbClr val="E7E6E6">
                  <a:lumMod val="10000"/>
                </a:srgbClr>
              </a:buClr>
            </a:pPr>
            <a:r>
              <a:rPr lang="en-US" altLang="zh-CN" sz="900">
                <a:solidFill>
                  <a:srgbClr val="54525C"/>
                </a:solidFill>
                <a:cs typeface="+mn-ea"/>
                <a:sym typeface="+mn-lt"/>
              </a:rPr>
              <a:t>Lorem ipsum dolor sit amet, consectetuer adipiscing elit. Aenean commodo ligula eget dolor. Aenean massa. </a:t>
            </a:r>
          </a:p>
        </p:txBody>
      </p:sp>
      <p:sp>
        <p:nvSpPr>
          <p:cNvPr id="91" name="矩形 90"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1369986" y="3291694"/>
            <a:ext cx="1005403" cy="338554"/>
          </a:xfrm>
          <a:prstGeom prst="rect">
            <a:avLst/>
          </a:prstGeom>
        </p:spPr>
        <p:txBody>
          <a:bodyPr wrap="none">
            <a:spAutoFit/>
          </a:bodyPr>
          <a:lstStyle/>
          <a:p>
            <a:pPr algn="ctr"/>
            <a:r>
              <a:rPr lang="zh-CN" altLang="en-US" sz="1600">
                <a:solidFill>
                  <a:srgbClr val="54525C"/>
                </a:solidFill>
                <a:latin typeface="+mj-ea"/>
                <a:ea typeface="+mj-ea"/>
                <a:sym typeface="Calibri" panose="020F0502020204030204" pitchFamily="34" charset="0"/>
              </a:rPr>
              <a:t>课题调研</a:t>
            </a:r>
          </a:p>
        </p:txBody>
      </p:sp>
      <p:sp>
        <p:nvSpPr>
          <p:cNvPr id="92" name="矩形 91"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2856043" y="3554799"/>
            <a:ext cx="1646276" cy="923330"/>
          </a:xfrm>
          <a:prstGeom prst="rect">
            <a:avLst/>
          </a:prstGeom>
        </p:spPr>
        <p:txBody>
          <a:bodyPr wrap="square">
            <a:spAutoFit/>
          </a:bodyPr>
          <a:lstStyle/>
          <a:p>
            <a:pPr algn="ctr">
              <a:lnSpc>
                <a:spcPct val="150000"/>
              </a:lnSpc>
              <a:buClr>
                <a:srgbClr val="E7E6E6">
                  <a:lumMod val="10000"/>
                </a:srgbClr>
              </a:buClr>
            </a:pPr>
            <a:r>
              <a:rPr lang="en-US" altLang="zh-CN" sz="900">
                <a:solidFill>
                  <a:srgbClr val="54525C"/>
                </a:solidFill>
                <a:cs typeface="+mn-ea"/>
                <a:sym typeface="+mn-lt"/>
              </a:rPr>
              <a:t>Lorem ipsum dolor sit amet, consectetuer adipiscing elit. Aenean commodo ligula eget dolor. Aenean massa. </a:t>
            </a:r>
          </a:p>
        </p:txBody>
      </p:sp>
      <p:sp>
        <p:nvSpPr>
          <p:cNvPr id="93" name="矩形 92"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3176480" y="3291694"/>
            <a:ext cx="1005403" cy="338554"/>
          </a:xfrm>
          <a:prstGeom prst="rect">
            <a:avLst/>
          </a:prstGeom>
        </p:spPr>
        <p:txBody>
          <a:bodyPr wrap="none">
            <a:spAutoFit/>
          </a:bodyPr>
          <a:lstStyle/>
          <a:p>
            <a:pPr algn="ctr"/>
            <a:r>
              <a:rPr lang="zh-CN" altLang="en-US" sz="1600">
                <a:solidFill>
                  <a:srgbClr val="54525C"/>
                </a:solidFill>
                <a:latin typeface="+mj-ea"/>
                <a:ea typeface="+mj-ea"/>
                <a:sym typeface="Calibri" panose="020F0502020204030204" pitchFamily="34" charset="0"/>
              </a:rPr>
              <a:t>实验论证</a:t>
            </a:r>
          </a:p>
        </p:txBody>
      </p:sp>
      <p:sp>
        <p:nvSpPr>
          <p:cNvPr id="94" name="矩形 93"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4640413" y="3554799"/>
            <a:ext cx="1646276" cy="923330"/>
          </a:xfrm>
          <a:prstGeom prst="rect">
            <a:avLst/>
          </a:prstGeom>
        </p:spPr>
        <p:txBody>
          <a:bodyPr wrap="square">
            <a:spAutoFit/>
          </a:bodyPr>
          <a:lstStyle/>
          <a:p>
            <a:pPr algn="ctr">
              <a:lnSpc>
                <a:spcPct val="150000"/>
              </a:lnSpc>
              <a:buClr>
                <a:srgbClr val="E7E6E6">
                  <a:lumMod val="10000"/>
                </a:srgbClr>
              </a:buClr>
            </a:pPr>
            <a:r>
              <a:rPr lang="en-US" altLang="zh-CN" sz="900">
                <a:solidFill>
                  <a:srgbClr val="54525C"/>
                </a:solidFill>
                <a:cs typeface="+mn-ea"/>
                <a:sym typeface="+mn-lt"/>
              </a:rPr>
              <a:t>Lorem ipsum dolor sit amet, consectetuer adipiscing elit. Aenean commodo ligula eget dolor. Aenean massa. </a:t>
            </a:r>
          </a:p>
        </p:txBody>
      </p:sp>
      <p:sp>
        <p:nvSpPr>
          <p:cNvPr id="95" name="矩形 94"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4960850" y="3291694"/>
            <a:ext cx="1005403" cy="338554"/>
          </a:xfrm>
          <a:prstGeom prst="rect">
            <a:avLst/>
          </a:prstGeom>
        </p:spPr>
        <p:txBody>
          <a:bodyPr wrap="none">
            <a:spAutoFit/>
          </a:bodyPr>
          <a:lstStyle/>
          <a:p>
            <a:pPr algn="ctr"/>
            <a:r>
              <a:rPr lang="zh-CN" altLang="en-US" sz="1600">
                <a:solidFill>
                  <a:srgbClr val="54525C"/>
                </a:solidFill>
                <a:latin typeface="+mj-ea"/>
                <a:ea typeface="+mj-ea"/>
                <a:sym typeface="Calibri" panose="020F0502020204030204" pitchFamily="34" charset="0"/>
              </a:rPr>
              <a:t>检查调解</a:t>
            </a:r>
          </a:p>
        </p:txBody>
      </p:sp>
      <p:sp>
        <p:nvSpPr>
          <p:cNvPr id="96" name="矩形 95" descr="e7d195523061f1c09e9d68d7cf438b91ef959ecb14fc25d26BBA7F7DBC18E55DFF4014AF651F0BF2569D4B6C1DA7F1A4683A481403BD872FC687266AD13265C1DE7C373772FD8728ABDD69ADD03BFF5BE2862BC891DBB79E179C12B3C470BB1CA1B871AA08B865E62D50CBB83D42F71A13ABD8319583655FE924CD5413A64672C40FE421936BCC75CD08696492E3F826"/>
          <p:cNvSpPr/>
          <p:nvPr/>
        </p:nvSpPr>
        <p:spPr>
          <a:xfrm>
            <a:off x="6481969" y="3554799"/>
            <a:ext cx="1646276" cy="923330"/>
          </a:xfrm>
          <a:prstGeom prst="rect">
            <a:avLst/>
          </a:prstGeom>
        </p:spPr>
        <p:txBody>
          <a:bodyPr wrap="square">
            <a:spAutoFit/>
          </a:bodyPr>
          <a:lstStyle/>
          <a:p>
            <a:pPr algn="ctr">
              <a:lnSpc>
                <a:spcPct val="150000"/>
              </a:lnSpc>
              <a:buClr>
                <a:srgbClr val="E7E6E6">
                  <a:lumMod val="10000"/>
                </a:srgbClr>
              </a:buClr>
            </a:pPr>
            <a:r>
              <a:rPr lang="en-US" altLang="zh-CN" sz="900">
                <a:solidFill>
                  <a:srgbClr val="54525C"/>
                </a:solidFill>
                <a:cs typeface="+mn-ea"/>
                <a:sym typeface="+mn-lt"/>
              </a:rPr>
              <a:t>Lorem ipsum dolor sit amet, consectetuer adipiscing elit. Aenean commodo ligula eget dolor. Aenean massa. </a:t>
            </a:r>
          </a:p>
        </p:txBody>
      </p:sp>
      <p:sp>
        <p:nvSpPr>
          <p:cNvPr id="97" name="矩形 96" descr="e7d195523061f1c09e9d68d7cf438b91ef959ecb14fc25d26BBA7F7DBC18E55DFF4014AF651F0BF2569D4B6C1DA7F1A4683A481403BD872FC687266AD13265C1DE7C373772FD8728ABDD69ADD03BFF5BE2862BC891DBB79ED9A64E36B760F04717825CA1B175CEA4ADF1757C5F6972E159830655E44B4550EA1D996165CF5BB730B85CA0F0A8227A550C067FE8CB48054934EB960F2C1710"/>
          <p:cNvSpPr/>
          <p:nvPr/>
        </p:nvSpPr>
        <p:spPr>
          <a:xfrm>
            <a:off x="6802406" y="3291694"/>
            <a:ext cx="1005403" cy="338554"/>
          </a:xfrm>
          <a:prstGeom prst="rect">
            <a:avLst/>
          </a:prstGeom>
        </p:spPr>
        <p:txBody>
          <a:bodyPr wrap="none">
            <a:spAutoFit/>
          </a:bodyPr>
          <a:lstStyle/>
          <a:p>
            <a:pPr algn="ctr"/>
            <a:r>
              <a:rPr lang="zh-CN" altLang="en-US" sz="1600">
                <a:solidFill>
                  <a:srgbClr val="54525C"/>
                </a:solidFill>
                <a:latin typeface="+mj-ea"/>
                <a:ea typeface="+mj-ea"/>
                <a:sym typeface="Calibri" panose="020F0502020204030204" pitchFamily="34" charset="0"/>
              </a:rPr>
              <a:t>撰写论文</a:t>
            </a:r>
          </a:p>
        </p:txBody>
      </p:sp>
      <p:grpSp>
        <p:nvGrpSpPr>
          <p:cNvPr id="98" name="组合 97"/>
          <p:cNvGrpSpPr/>
          <p:nvPr/>
        </p:nvGrpSpPr>
        <p:grpSpPr>
          <a:xfrm>
            <a:off x="3564399" y="2182659"/>
            <a:ext cx="327305" cy="328753"/>
            <a:chOff x="5394325" y="2859088"/>
            <a:chExt cx="358775" cy="360362"/>
          </a:xfrm>
          <a:solidFill>
            <a:schemeClr val="accent1">
              <a:lumMod val="75000"/>
            </a:schemeClr>
          </a:solidFill>
        </p:grpSpPr>
        <p:sp>
          <p:nvSpPr>
            <p:cNvPr id="99"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0"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1"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2"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3"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4"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05" name="组合 104"/>
          <p:cNvGrpSpPr/>
          <p:nvPr/>
        </p:nvGrpSpPr>
        <p:grpSpPr>
          <a:xfrm>
            <a:off x="5299252" y="2209273"/>
            <a:ext cx="327661" cy="327661"/>
            <a:chOff x="5394312" y="2141343"/>
            <a:chExt cx="359165" cy="359165"/>
          </a:xfrm>
          <a:solidFill>
            <a:schemeClr val="accent1">
              <a:lumMod val="75000"/>
            </a:schemeClr>
          </a:solidFill>
        </p:grpSpPr>
        <p:sp>
          <p:nvSpPr>
            <p:cNvPr id="106"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7"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8"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09" name="AutoShape 112"/>
          <p:cNvSpPr/>
          <p:nvPr/>
        </p:nvSpPr>
        <p:spPr bwMode="auto">
          <a:xfrm>
            <a:off x="6993047" y="2184107"/>
            <a:ext cx="328754" cy="32730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lumMod val="75000"/>
            </a:schemeClr>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10" name="组合 109"/>
          <p:cNvGrpSpPr/>
          <p:nvPr/>
        </p:nvGrpSpPr>
        <p:grpSpPr>
          <a:xfrm flipH="1">
            <a:off x="1795958" y="2184013"/>
            <a:ext cx="327661" cy="327661"/>
            <a:chOff x="2473104" y="2145028"/>
            <a:chExt cx="359165" cy="359165"/>
          </a:xfrm>
          <a:solidFill>
            <a:schemeClr val="accent1">
              <a:lumMod val="75000"/>
            </a:schemeClr>
          </a:solidFill>
        </p:grpSpPr>
        <p:sp>
          <p:nvSpPr>
            <p:cNvPr id="111"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2"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sld>
</file>

<file path=ppt/theme/theme1.xml><?xml version="1.0" encoding="utf-8"?>
<a:theme xmlns:a="http://schemas.openxmlformats.org/drawingml/2006/main" name="Office 主题">
  <a:themeElements>
    <a:clrScheme name="素雅模板">
      <a:dk1>
        <a:sysClr val="windowText" lastClr="000000"/>
      </a:dk1>
      <a:lt1>
        <a:sysClr val="window" lastClr="FFFFFF"/>
      </a:lt1>
      <a:dk2>
        <a:srgbClr val="44546A"/>
      </a:dk2>
      <a:lt2>
        <a:srgbClr val="ECECEC"/>
      </a:lt2>
      <a:accent1>
        <a:srgbClr val="4C4C4C"/>
      </a:accent1>
      <a:accent2>
        <a:srgbClr val="939393"/>
      </a:accent2>
      <a:accent3>
        <a:srgbClr val="393939"/>
      </a:accent3>
      <a:accent4>
        <a:srgbClr val="262626"/>
      </a:accent4>
      <a:accent5>
        <a:srgbClr val="4472C4"/>
      </a:accent5>
      <a:accent6>
        <a:srgbClr val="70AD47"/>
      </a:accent6>
      <a:hlink>
        <a:srgbClr val="262626"/>
      </a:hlink>
      <a:folHlink>
        <a:srgbClr val="954F72"/>
      </a:folHlink>
    </a:clrScheme>
    <a:fontScheme name="标准3">
      <a:majorFont>
        <a:latin typeface="Arial"/>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1122</Words>
  <Application>Microsoft Office PowerPoint</Application>
  <PresentationFormat>全屏显示(16:9)</PresentationFormat>
  <Paragraphs>113</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Gill Sans</vt:lpstr>
      <vt:lpstr>微软雅黑</vt:lpstr>
      <vt:lpstr>微软雅黑 Light</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熊猫哒哒</dc:creator>
  <cp:lastModifiedBy>天 下</cp:lastModifiedBy>
  <cp:revision>164</cp:revision>
  <dcterms:created xsi:type="dcterms:W3CDTF">2017-06-24T07:30:00Z</dcterms:created>
  <dcterms:modified xsi:type="dcterms:W3CDTF">2021-01-05T22:32:39Z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