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theme/themeOverride22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57" r:id="rId4"/>
    <p:sldId id="285" r:id="rId5"/>
    <p:sldId id="259" r:id="rId6"/>
    <p:sldId id="261" r:id="rId7"/>
    <p:sldId id="260" r:id="rId8"/>
    <p:sldId id="262" r:id="rId9"/>
    <p:sldId id="286" r:id="rId10"/>
    <p:sldId id="264" r:id="rId11"/>
    <p:sldId id="266" r:id="rId12"/>
    <p:sldId id="267" r:id="rId13"/>
    <p:sldId id="287" r:id="rId14"/>
    <p:sldId id="269" r:id="rId15"/>
    <p:sldId id="270" r:id="rId16"/>
    <p:sldId id="271" r:id="rId17"/>
    <p:sldId id="272" r:id="rId18"/>
    <p:sldId id="288" r:id="rId19"/>
    <p:sldId id="274" r:id="rId20"/>
    <p:sldId id="276" r:id="rId21"/>
    <p:sldId id="277" r:id="rId22"/>
    <p:sldId id="289" r:id="rId23"/>
    <p:sldId id="280" r:id="rId24"/>
    <p:sldId id="279" r:id="rId25"/>
    <p:sldId id="290" r:id="rId26"/>
    <p:sldId id="284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 snapToGrid="0">
      <p:cViewPr>
        <p:scale>
          <a:sx n="75" d="100"/>
          <a:sy n="75" d="100"/>
        </p:scale>
        <p:origin x="-186" y="-14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E-41E9-B7B2-3C78E15582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E-41E9-B7B2-3C78E15582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E-41E9-B7B2-3C78E1558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451904"/>
        <c:axId val="681453440"/>
      </c:barChart>
      <c:catAx>
        <c:axId val="681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1453440"/>
        <c:crosses val="autoZero"/>
        <c:auto val="1"/>
        <c:lblAlgn val="ctr"/>
        <c:lblOffset val="100"/>
        <c:noMultiLvlLbl val="0"/>
      </c:catAx>
      <c:valAx>
        <c:axId val="68145344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14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449345544949"/>
          <c:y val="4.48731969595971E-2"/>
          <c:w val="9.9544125331455194E-2"/>
          <c:h val="0.25042354630294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F-4A9C-AC0F-2D3FD76E69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F-4A9C-AC0F-2D3FD76E693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F-4A9C-AC0F-2D3FD76E6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28-4400-9AAB-651C2E38822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28-4400-9AAB-651C2E38822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28-4400-9AAB-651C2E388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1-4194-94BC-DE2294A6A7AA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1-4194-94BC-DE2294A6A7A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81-4194-94BC-DE2294A6A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0.16429</cdr:x>
      <cdr:y>0.00969</cdr:y>
    </cdr:from>
    <cdr:to>
      <cdr:x>0.83571</cdr:x>
      <cdr:y>0.99031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942827" y="37087"/>
          <a:ext cx="3853089" cy="37516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chemeClr val="bg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4047-C4EF-4A49-995C-9F7E2328D9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1F2A-5407-4B1F-B47F-9BA022D44A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1F2A-5407-4B1F-B47F-9BA022D44A7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7410828" y="4767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915622">
            <a:off x="-351084" y="-206481"/>
            <a:ext cx="1073980" cy="129614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等线" panose="02010600030101010101" pitchFamily="2" charset="-122"/>
              </a:defRPr>
            </a:lvl1pPr>
          </a:lstStyle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等线" panose="02010600030101010101" pitchFamily="2" charset="-122"/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等线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2.wdp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microsoft.com/office/2007/relationships/hdphoto" Target="../media/hdphoto5.wdp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3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3"/>
          <p:cNvSpPr txBox="1"/>
          <p:nvPr>
            <p:custDataLst>
              <p:tags r:id="rId2"/>
            </p:custDataLst>
          </p:nvPr>
        </p:nvSpPr>
        <p:spPr>
          <a:xfrm>
            <a:off x="1906734" y="1785179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cs typeface="+mn-ea"/>
                <a:sym typeface="+mn-lt"/>
              </a:rPr>
              <a:t>文艺清新 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毕业答辩模板</a:t>
            </a:r>
          </a:p>
        </p:txBody>
      </p:sp>
      <p:sp>
        <p:nvSpPr>
          <p:cNvPr id="5" name="PA_圆角矩形 4"/>
          <p:cNvSpPr/>
          <p:nvPr>
            <p:custDataLst>
              <p:tags r:id="rId3"/>
            </p:custDataLst>
          </p:nvPr>
        </p:nvSpPr>
        <p:spPr>
          <a:xfrm>
            <a:off x="1915862" y="2526164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pure and fresh and graduation reply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_文本框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4359" y="3081323"/>
            <a:ext cx="13938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指导老师：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xiazaii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PA_文本框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5046" y="3081323"/>
            <a:ext cx="12414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答辩人：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xiazaii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843808" y="483518"/>
            <a:ext cx="54006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234883" y="483518"/>
            <a:ext cx="0" cy="18722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71600" y="4659982"/>
            <a:ext cx="54006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81124" y="2792536"/>
            <a:ext cx="0" cy="18722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025151">
            <a:off x="-318338" y="-335758"/>
            <a:ext cx="2641594" cy="316849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717115" y="2716510"/>
            <a:ext cx="2598017" cy="241731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67058" y="3132670"/>
            <a:ext cx="174306" cy="174304"/>
            <a:chOff x="2767058" y="3132670"/>
            <a:chExt cx="174306" cy="17430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767058" y="3132670"/>
              <a:ext cx="174306" cy="17430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000" dirty="0">
                <a:solidFill>
                  <a:srgbClr val="FFFF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 flipH="1">
              <a:off x="2787890" y="3144994"/>
              <a:ext cx="132331" cy="122627"/>
            </a:xfrm>
            <a:custGeom>
              <a:avLst/>
              <a:gdLst>
                <a:gd name="T0" fmla="*/ 416334317 w 5965"/>
                <a:gd name="T1" fmla="*/ 75815881 h 5525"/>
                <a:gd name="T2" fmla="*/ 416538070 w 5965"/>
                <a:gd name="T3" fmla="*/ 102142015 h 5525"/>
                <a:gd name="T4" fmla="*/ 412968551 w 5965"/>
                <a:gd name="T5" fmla="*/ 149998739 h 5525"/>
                <a:gd name="T6" fmla="*/ 415008322 w 5965"/>
                <a:gd name="T7" fmla="*/ 163264210 h 5525"/>
                <a:gd name="T8" fmla="*/ 420413859 w 5965"/>
                <a:gd name="T9" fmla="*/ 173672291 h 5525"/>
                <a:gd name="T10" fmla="*/ 424493721 w 5965"/>
                <a:gd name="T11" fmla="*/ 190712788 h 5525"/>
                <a:gd name="T12" fmla="*/ 423983698 w 5965"/>
                <a:gd name="T13" fmla="*/ 209080215 h 5525"/>
                <a:gd name="T14" fmla="*/ 420107909 w 5965"/>
                <a:gd name="T15" fmla="*/ 229590285 h 5525"/>
                <a:gd name="T16" fmla="*/ 413478254 w 5965"/>
                <a:gd name="T17" fmla="*/ 244691987 h 5525"/>
                <a:gd name="T18" fmla="*/ 407766767 w 5965"/>
                <a:gd name="T19" fmla="*/ 249590096 h 5525"/>
                <a:gd name="T20" fmla="*/ 397465396 w 5965"/>
                <a:gd name="T21" fmla="*/ 255814496 h 5525"/>
                <a:gd name="T22" fmla="*/ 392671758 w 5965"/>
                <a:gd name="T23" fmla="*/ 263977690 h 5525"/>
                <a:gd name="T24" fmla="*/ 390020087 w 5965"/>
                <a:gd name="T25" fmla="*/ 284385517 h 5525"/>
                <a:gd name="T26" fmla="*/ 387878120 w 5965"/>
                <a:gd name="T27" fmla="*/ 299385614 h 5525"/>
                <a:gd name="T28" fmla="*/ 380840638 w 5965"/>
                <a:gd name="T29" fmla="*/ 311222230 h 5525"/>
                <a:gd name="T30" fmla="*/ 372681234 w 5965"/>
                <a:gd name="T31" fmla="*/ 324079365 h 5525"/>
                <a:gd name="T32" fmla="*/ 387878120 w 5965"/>
                <a:gd name="T33" fmla="*/ 335099630 h 5525"/>
                <a:gd name="T34" fmla="*/ 404502878 w 5965"/>
                <a:gd name="T35" fmla="*/ 367242149 h 5525"/>
                <a:gd name="T36" fmla="*/ 414090473 w 5965"/>
                <a:gd name="T37" fmla="*/ 377956321 h 5525"/>
                <a:gd name="T38" fmla="*/ 487932935 w 5965"/>
                <a:gd name="T39" fmla="*/ 405201051 h 5525"/>
                <a:gd name="T40" fmla="*/ 557083956 w 5965"/>
                <a:gd name="T41" fmla="*/ 433568224 h 5525"/>
                <a:gd name="T42" fmla="*/ 582786287 w 5965"/>
                <a:gd name="T43" fmla="*/ 444180473 h 5525"/>
                <a:gd name="T44" fmla="*/ 595535256 w 5965"/>
                <a:gd name="T45" fmla="*/ 453160019 h 5525"/>
                <a:gd name="T46" fmla="*/ 604816582 w 5965"/>
                <a:gd name="T47" fmla="*/ 465710742 h 5525"/>
                <a:gd name="T48" fmla="*/ 607774521 w 5965"/>
                <a:gd name="T49" fmla="*/ 515098245 h 5525"/>
                <a:gd name="T50" fmla="*/ 204073 w 5965"/>
                <a:gd name="T51" fmla="*/ 563771320 h 5525"/>
                <a:gd name="T52" fmla="*/ 1427872 w 5965"/>
                <a:gd name="T53" fmla="*/ 479588397 h 5525"/>
                <a:gd name="T54" fmla="*/ 6323706 w 5965"/>
                <a:gd name="T55" fmla="*/ 461017121 h 5525"/>
                <a:gd name="T56" fmla="*/ 16930707 w 5965"/>
                <a:gd name="T57" fmla="*/ 449792689 h 5525"/>
                <a:gd name="T58" fmla="*/ 30495968 w 5965"/>
                <a:gd name="T59" fmla="*/ 441629494 h 5525"/>
                <a:gd name="T60" fmla="*/ 67621272 w 5965"/>
                <a:gd name="T61" fmla="*/ 427751840 h 5525"/>
                <a:gd name="T62" fmla="*/ 156558744 w 5965"/>
                <a:gd name="T63" fmla="*/ 389895181 h 5525"/>
                <a:gd name="T64" fmla="*/ 196336039 w 5965"/>
                <a:gd name="T65" fmla="*/ 376425862 h 5525"/>
                <a:gd name="T66" fmla="*/ 207555259 w 5965"/>
                <a:gd name="T67" fmla="*/ 361425765 h 5525"/>
                <a:gd name="T68" fmla="*/ 232951320 w 5965"/>
                <a:gd name="T69" fmla="*/ 332038392 h 5525"/>
                <a:gd name="T70" fmla="*/ 227545783 w 5965"/>
                <a:gd name="T71" fmla="*/ 319283501 h 5525"/>
                <a:gd name="T72" fmla="*/ 219284183 w 5965"/>
                <a:gd name="T73" fmla="*/ 309487603 h 5525"/>
                <a:gd name="T74" fmla="*/ 211634801 w 5965"/>
                <a:gd name="T75" fmla="*/ 254079869 h 5525"/>
                <a:gd name="T76" fmla="*/ 201435626 w 5965"/>
                <a:gd name="T77" fmla="*/ 252038830 h 5525"/>
                <a:gd name="T78" fmla="*/ 194602217 w 5965"/>
                <a:gd name="T79" fmla="*/ 247549057 h 5525"/>
                <a:gd name="T80" fmla="*/ 188584461 w 5965"/>
                <a:gd name="T81" fmla="*/ 236324625 h 5525"/>
                <a:gd name="T82" fmla="*/ 183484873 w 5965"/>
                <a:gd name="T83" fmla="*/ 214284096 h 5525"/>
                <a:gd name="T84" fmla="*/ 180731007 w 5965"/>
                <a:gd name="T85" fmla="*/ 182651837 h 5525"/>
                <a:gd name="T86" fmla="*/ 183484873 w 5965"/>
                <a:gd name="T87" fmla="*/ 173978383 h 5525"/>
                <a:gd name="T88" fmla="*/ 188380388 w 5965"/>
                <a:gd name="T89" fmla="*/ 161325415 h 5525"/>
                <a:gd name="T90" fmla="*/ 186442494 w 5965"/>
                <a:gd name="T91" fmla="*/ 146325318 h 5525"/>
                <a:gd name="T92" fmla="*/ 182158878 w 5965"/>
                <a:gd name="T93" fmla="*/ 105101329 h 5525"/>
                <a:gd name="T94" fmla="*/ 185728718 w 5965"/>
                <a:gd name="T95" fmla="*/ 72550475 h 5525"/>
                <a:gd name="T96" fmla="*/ 195927893 w 5965"/>
                <a:gd name="T97" fmla="*/ 47856724 h 5525"/>
                <a:gd name="T98" fmla="*/ 211736678 w 5965"/>
                <a:gd name="T99" fmla="*/ 30203724 h 5525"/>
                <a:gd name="T100" fmla="*/ 231931275 w 5965"/>
                <a:gd name="T101" fmla="*/ 18979291 h 5525"/>
                <a:gd name="T102" fmla="*/ 260693422 w 5965"/>
                <a:gd name="T103" fmla="*/ 8367362 h 5525"/>
                <a:gd name="T104" fmla="*/ 283845639 w 5965"/>
                <a:gd name="T105" fmla="*/ 2346811 h 5525"/>
                <a:gd name="T106" fmla="*/ 309547969 w 5965"/>
                <a:gd name="T107" fmla="*/ 0 h 5525"/>
                <a:gd name="T108" fmla="*/ 336575975 w 5965"/>
                <a:gd name="T109" fmla="*/ 3469254 h 5525"/>
                <a:gd name="T110" fmla="*/ 364114003 w 5965"/>
                <a:gd name="T111" fmla="*/ 15305870 h 5525"/>
                <a:gd name="T112" fmla="*/ 399199536 w 5965"/>
                <a:gd name="T113" fmla="*/ 32550854 h 5525"/>
                <a:gd name="T114" fmla="*/ 407256744 w 5965"/>
                <a:gd name="T115" fmla="*/ 44081378 h 55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65" h="5525">
                  <a:moveTo>
                    <a:pt x="4036" y="532"/>
                  </a:moveTo>
                  <a:lnTo>
                    <a:pt x="4036" y="532"/>
                  </a:lnTo>
                  <a:lnTo>
                    <a:pt x="4053" y="600"/>
                  </a:lnTo>
                  <a:lnTo>
                    <a:pt x="4065" y="654"/>
                  </a:lnTo>
                  <a:lnTo>
                    <a:pt x="4075" y="700"/>
                  </a:lnTo>
                  <a:lnTo>
                    <a:pt x="4082" y="743"/>
                  </a:lnTo>
                  <a:lnTo>
                    <a:pt x="4085" y="785"/>
                  </a:lnTo>
                  <a:lnTo>
                    <a:pt x="4088" y="833"/>
                  </a:lnTo>
                  <a:lnTo>
                    <a:pt x="4088" y="889"/>
                  </a:lnTo>
                  <a:lnTo>
                    <a:pt x="4087" y="959"/>
                  </a:lnTo>
                  <a:lnTo>
                    <a:pt x="4084" y="1001"/>
                  </a:lnTo>
                  <a:lnTo>
                    <a:pt x="4079" y="1065"/>
                  </a:lnTo>
                  <a:lnTo>
                    <a:pt x="4063" y="1229"/>
                  </a:lnTo>
                  <a:lnTo>
                    <a:pt x="4056" y="1316"/>
                  </a:lnTo>
                  <a:lnTo>
                    <a:pt x="4051" y="1398"/>
                  </a:lnTo>
                  <a:lnTo>
                    <a:pt x="4050" y="1436"/>
                  </a:lnTo>
                  <a:lnTo>
                    <a:pt x="4049" y="1470"/>
                  </a:lnTo>
                  <a:lnTo>
                    <a:pt x="4050" y="1499"/>
                  </a:lnTo>
                  <a:lnTo>
                    <a:pt x="4051" y="1523"/>
                  </a:lnTo>
                  <a:lnTo>
                    <a:pt x="4055" y="1555"/>
                  </a:lnTo>
                  <a:lnTo>
                    <a:pt x="4061" y="1580"/>
                  </a:lnTo>
                  <a:lnTo>
                    <a:pt x="4069" y="1600"/>
                  </a:lnTo>
                  <a:lnTo>
                    <a:pt x="4076" y="1619"/>
                  </a:lnTo>
                  <a:lnTo>
                    <a:pt x="4085" y="1636"/>
                  </a:lnTo>
                  <a:lnTo>
                    <a:pt x="4097" y="1655"/>
                  </a:lnTo>
                  <a:lnTo>
                    <a:pt x="4109" y="1676"/>
                  </a:lnTo>
                  <a:lnTo>
                    <a:pt x="4122" y="1702"/>
                  </a:lnTo>
                  <a:lnTo>
                    <a:pt x="4133" y="1727"/>
                  </a:lnTo>
                  <a:lnTo>
                    <a:pt x="4142" y="1754"/>
                  </a:lnTo>
                  <a:lnTo>
                    <a:pt x="4149" y="1782"/>
                  </a:lnTo>
                  <a:lnTo>
                    <a:pt x="4156" y="1811"/>
                  </a:lnTo>
                  <a:lnTo>
                    <a:pt x="4159" y="1840"/>
                  </a:lnTo>
                  <a:lnTo>
                    <a:pt x="4162" y="1869"/>
                  </a:lnTo>
                  <a:lnTo>
                    <a:pt x="4163" y="1899"/>
                  </a:lnTo>
                  <a:lnTo>
                    <a:pt x="4165" y="1929"/>
                  </a:lnTo>
                  <a:lnTo>
                    <a:pt x="4163" y="1959"/>
                  </a:lnTo>
                  <a:lnTo>
                    <a:pt x="4162" y="1989"/>
                  </a:lnTo>
                  <a:lnTo>
                    <a:pt x="4160" y="2018"/>
                  </a:lnTo>
                  <a:lnTo>
                    <a:pt x="4157" y="2049"/>
                  </a:lnTo>
                  <a:lnTo>
                    <a:pt x="4149" y="2104"/>
                  </a:lnTo>
                  <a:lnTo>
                    <a:pt x="4140" y="2158"/>
                  </a:lnTo>
                  <a:lnTo>
                    <a:pt x="4134" y="2187"/>
                  </a:lnTo>
                  <a:lnTo>
                    <a:pt x="4127" y="2218"/>
                  </a:lnTo>
                  <a:lnTo>
                    <a:pt x="4119" y="2250"/>
                  </a:lnTo>
                  <a:lnTo>
                    <a:pt x="4109" y="2283"/>
                  </a:lnTo>
                  <a:lnTo>
                    <a:pt x="4097" y="2315"/>
                  </a:lnTo>
                  <a:lnTo>
                    <a:pt x="4084" y="2345"/>
                  </a:lnTo>
                  <a:lnTo>
                    <a:pt x="4070" y="2373"/>
                  </a:lnTo>
                  <a:lnTo>
                    <a:pt x="4062" y="2387"/>
                  </a:lnTo>
                  <a:lnTo>
                    <a:pt x="4054" y="2398"/>
                  </a:lnTo>
                  <a:lnTo>
                    <a:pt x="4045" y="2410"/>
                  </a:lnTo>
                  <a:lnTo>
                    <a:pt x="4034" y="2420"/>
                  </a:lnTo>
                  <a:lnTo>
                    <a:pt x="4023" y="2430"/>
                  </a:lnTo>
                  <a:lnTo>
                    <a:pt x="4011" y="2438"/>
                  </a:lnTo>
                  <a:lnTo>
                    <a:pt x="3998" y="2446"/>
                  </a:lnTo>
                  <a:lnTo>
                    <a:pt x="3986" y="2452"/>
                  </a:lnTo>
                  <a:lnTo>
                    <a:pt x="3959" y="2467"/>
                  </a:lnTo>
                  <a:lnTo>
                    <a:pt x="3933" y="2480"/>
                  </a:lnTo>
                  <a:lnTo>
                    <a:pt x="3920" y="2488"/>
                  </a:lnTo>
                  <a:lnTo>
                    <a:pt x="3908" y="2497"/>
                  </a:lnTo>
                  <a:lnTo>
                    <a:pt x="3897" y="2507"/>
                  </a:lnTo>
                  <a:lnTo>
                    <a:pt x="3887" y="2517"/>
                  </a:lnTo>
                  <a:lnTo>
                    <a:pt x="3877" y="2529"/>
                  </a:lnTo>
                  <a:lnTo>
                    <a:pt x="3868" y="2544"/>
                  </a:lnTo>
                  <a:lnTo>
                    <a:pt x="3858" y="2565"/>
                  </a:lnTo>
                  <a:lnTo>
                    <a:pt x="3850" y="2587"/>
                  </a:lnTo>
                  <a:lnTo>
                    <a:pt x="3843" y="2611"/>
                  </a:lnTo>
                  <a:lnTo>
                    <a:pt x="3838" y="2634"/>
                  </a:lnTo>
                  <a:lnTo>
                    <a:pt x="3834" y="2659"/>
                  </a:lnTo>
                  <a:lnTo>
                    <a:pt x="3831" y="2684"/>
                  </a:lnTo>
                  <a:lnTo>
                    <a:pt x="3828" y="2736"/>
                  </a:lnTo>
                  <a:lnTo>
                    <a:pt x="3824" y="2787"/>
                  </a:lnTo>
                  <a:lnTo>
                    <a:pt x="3821" y="2837"/>
                  </a:lnTo>
                  <a:lnTo>
                    <a:pt x="3819" y="2863"/>
                  </a:lnTo>
                  <a:lnTo>
                    <a:pt x="3814" y="2887"/>
                  </a:lnTo>
                  <a:lnTo>
                    <a:pt x="3810" y="2911"/>
                  </a:lnTo>
                  <a:lnTo>
                    <a:pt x="3803" y="2934"/>
                  </a:lnTo>
                  <a:lnTo>
                    <a:pt x="3794" y="2959"/>
                  </a:lnTo>
                  <a:lnTo>
                    <a:pt x="3784" y="2980"/>
                  </a:lnTo>
                  <a:lnTo>
                    <a:pt x="3773" y="3000"/>
                  </a:lnTo>
                  <a:lnTo>
                    <a:pt x="3761" y="3018"/>
                  </a:lnTo>
                  <a:lnTo>
                    <a:pt x="3747" y="3035"/>
                  </a:lnTo>
                  <a:lnTo>
                    <a:pt x="3734" y="3050"/>
                  </a:lnTo>
                  <a:lnTo>
                    <a:pt x="3708" y="3081"/>
                  </a:lnTo>
                  <a:lnTo>
                    <a:pt x="3696" y="3098"/>
                  </a:lnTo>
                  <a:lnTo>
                    <a:pt x="3684" y="3115"/>
                  </a:lnTo>
                  <a:lnTo>
                    <a:pt x="3673" y="3133"/>
                  </a:lnTo>
                  <a:lnTo>
                    <a:pt x="3663" y="3153"/>
                  </a:lnTo>
                  <a:lnTo>
                    <a:pt x="3654" y="3176"/>
                  </a:lnTo>
                  <a:lnTo>
                    <a:pt x="3647" y="3201"/>
                  </a:lnTo>
                  <a:lnTo>
                    <a:pt x="3643" y="3229"/>
                  </a:lnTo>
                  <a:lnTo>
                    <a:pt x="3640" y="3261"/>
                  </a:lnTo>
                  <a:lnTo>
                    <a:pt x="3803" y="3284"/>
                  </a:lnTo>
                  <a:lnTo>
                    <a:pt x="3852" y="3389"/>
                  </a:lnTo>
                  <a:lnTo>
                    <a:pt x="3881" y="3449"/>
                  </a:lnTo>
                  <a:lnTo>
                    <a:pt x="3914" y="3511"/>
                  </a:lnTo>
                  <a:lnTo>
                    <a:pt x="3930" y="3542"/>
                  </a:lnTo>
                  <a:lnTo>
                    <a:pt x="3948" y="3571"/>
                  </a:lnTo>
                  <a:lnTo>
                    <a:pt x="3966" y="3599"/>
                  </a:lnTo>
                  <a:lnTo>
                    <a:pt x="3985" y="3626"/>
                  </a:lnTo>
                  <a:lnTo>
                    <a:pt x="4003" y="3649"/>
                  </a:lnTo>
                  <a:lnTo>
                    <a:pt x="4022" y="3670"/>
                  </a:lnTo>
                  <a:lnTo>
                    <a:pt x="4041" y="3689"/>
                  </a:lnTo>
                  <a:lnTo>
                    <a:pt x="4051" y="3697"/>
                  </a:lnTo>
                  <a:lnTo>
                    <a:pt x="4060" y="3704"/>
                  </a:lnTo>
                  <a:lnTo>
                    <a:pt x="4316" y="3774"/>
                  </a:lnTo>
                  <a:lnTo>
                    <a:pt x="4431" y="3821"/>
                  </a:lnTo>
                  <a:lnTo>
                    <a:pt x="4547" y="3870"/>
                  </a:lnTo>
                  <a:lnTo>
                    <a:pt x="4784" y="3971"/>
                  </a:lnTo>
                  <a:lnTo>
                    <a:pt x="5020" y="4073"/>
                  </a:lnTo>
                  <a:lnTo>
                    <a:pt x="5251" y="4171"/>
                  </a:lnTo>
                  <a:lnTo>
                    <a:pt x="5302" y="4192"/>
                  </a:lnTo>
                  <a:lnTo>
                    <a:pt x="5356" y="4211"/>
                  </a:lnTo>
                  <a:lnTo>
                    <a:pt x="5462" y="4249"/>
                  </a:lnTo>
                  <a:lnTo>
                    <a:pt x="5514" y="4267"/>
                  </a:lnTo>
                  <a:lnTo>
                    <a:pt x="5567" y="4287"/>
                  </a:lnTo>
                  <a:lnTo>
                    <a:pt x="5617" y="4307"/>
                  </a:lnTo>
                  <a:lnTo>
                    <a:pt x="5666" y="4328"/>
                  </a:lnTo>
                  <a:lnTo>
                    <a:pt x="5691" y="4341"/>
                  </a:lnTo>
                  <a:lnTo>
                    <a:pt x="5714" y="4353"/>
                  </a:lnTo>
                  <a:lnTo>
                    <a:pt x="5736" y="4365"/>
                  </a:lnTo>
                  <a:lnTo>
                    <a:pt x="5759" y="4379"/>
                  </a:lnTo>
                  <a:lnTo>
                    <a:pt x="5780" y="4393"/>
                  </a:lnTo>
                  <a:lnTo>
                    <a:pt x="5800" y="4408"/>
                  </a:lnTo>
                  <a:lnTo>
                    <a:pt x="5820" y="4424"/>
                  </a:lnTo>
                  <a:lnTo>
                    <a:pt x="5839" y="4441"/>
                  </a:lnTo>
                  <a:lnTo>
                    <a:pt x="5857" y="4459"/>
                  </a:lnTo>
                  <a:lnTo>
                    <a:pt x="5874" y="4477"/>
                  </a:lnTo>
                  <a:lnTo>
                    <a:pt x="5889" y="4497"/>
                  </a:lnTo>
                  <a:lnTo>
                    <a:pt x="5904" y="4518"/>
                  </a:lnTo>
                  <a:lnTo>
                    <a:pt x="5917" y="4540"/>
                  </a:lnTo>
                  <a:lnTo>
                    <a:pt x="5930" y="4564"/>
                  </a:lnTo>
                  <a:lnTo>
                    <a:pt x="5942" y="4588"/>
                  </a:lnTo>
                  <a:lnTo>
                    <a:pt x="5952" y="4615"/>
                  </a:lnTo>
                  <a:lnTo>
                    <a:pt x="5952" y="4700"/>
                  </a:lnTo>
                  <a:lnTo>
                    <a:pt x="5954" y="4804"/>
                  </a:lnTo>
                  <a:lnTo>
                    <a:pt x="5959" y="5048"/>
                  </a:lnTo>
                  <a:lnTo>
                    <a:pt x="5963" y="5176"/>
                  </a:lnTo>
                  <a:lnTo>
                    <a:pt x="5965" y="5302"/>
                  </a:lnTo>
                  <a:lnTo>
                    <a:pt x="5965" y="5420"/>
                  </a:lnTo>
                  <a:lnTo>
                    <a:pt x="5965" y="5525"/>
                  </a:lnTo>
                  <a:lnTo>
                    <a:pt x="2" y="5525"/>
                  </a:lnTo>
                  <a:lnTo>
                    <a:pt x="0" y="5420"/>
                  </a:lnTo>
                  <a:lnTo>
                    <a:pt x="2" y="5302"/>
                  </a:lnTo>
                  <a:lnTo>
                    <a:pt x="4" y="5176"/>
                  </a:lnTo>
                  <a:lnTo>
                    <a:pt x="6" y="5048"/>
                  </a:lnTo>
                  <a:lnTo>
                    <a:pt x="12" y="4804"/>
                  </a:lnTo>
                  <a:lnTo>
                    <a:pt x="14" y="4700"/>
                  </a:lnTo>
                  <a:lnTo>
                    <a:pt x="15" y="4615"/>
                  </a:lnTo>
                  <a:lnTo>
                    <a:pt x="25" y="4588"/>
                  </a:lnTo>
                  <a:lnTo>
                    <a:pt x="36" y="4564"/>
                  </a:lnTo>
                  <a:lnTo>
                    <a:pt x="48" y="4540"/>
                  </a:lnTo>
                  <a:lnTo>
                    <a:pt x="62" y="4518"/>
                  </a:lnTo>
                  <a:lnTo>
                    <a:pt x="77" y="4497"/>
                  </a:lnTo>
                  <a:lnTo>
                    <a:pt x="93" y="4477"/>
                  </a:lnTo>
                  <a:lnTo>
                    <a:pt x="110" y="4459"/>
                  </a:lnTo>
                  <a:lnTo>
                    <a:pt x="128" y="4441"/>
                  </a:lnTo>
                  <a:lnTo>
                    <a:pt x="147" y="4424"/>
                  </a:lnTo>
                  <a:lnTo>
                    <a:pt x="166" y="4408"/>
                  </a:lnTo>
                  <a:lnTo>
                    <a:pt x="187" y="4393"/>
                  </a:lnTo>
                  <a:lnTo>
                    <a:pt x="208" y="4379"/>
                  </a:lnTo>
                  <a:lnTo>
                    <a:pt x="230" y="4365"/>
                  </a:lnTo>
                  <a:lnTo>
                    <a:pt x="253" y="4353"/>
                  </a:lnTo>
                  <a:lnTo>
                    <a:pt x="276" y="4341"/>
                  </a:lnTo>
                  <a:lnTo>
                    <a:pt x="299" y="4328"/>
                  </a:lnTo>
                  <a:lnTo>
                    <a:pt x="349" y="4307"/>
                  </a:lnTo>
                  <a:lnTo>
                    <a:pt x="400" y="4287"/>
                  </a:lnTo>
                  <a:lnTo>
                    <a:pt x="451" y="4267"/>
                  </a:lnTo>
                  <a:lnTo>
                    <a:pt x="505" y="4249"/>
                  </a:lnTo>
                  <a:lnTo>
                    <a:pt x="611" y="4211"/>
                  </a:lnTo>
                  <a:lnTo>
                    <a:pt x="663" y="4192"/>
                  </a:lnTo>
                  <a:lnTo>
                    <a:pt x="716" y="4171"/>
                  </a:lnTo>
                  <a:lnTo>
                    <a:pt x="945" y="4073"/>
                  </a:lnTo>
                  <a:lnTo>
                    <a:pt x="1183" y="3971"/>
                  </a:lnTo>
                  <a:lnTo>
                    <a:pt x="1419" y="3870"/>
                  </a:lnTo>
                  <a:lnTo>
                    <a:pt x="1535" y="3821"/>
                  </a:lnTo>
                  <a:lnTo>
                    <a:pt x="1649" y="3774"/>
                  </a:lnTo>
                  <a:lnTo>
                    <a:pt x="1906" y="3704"/>
                  </a:lnTo>
                  <a:lnTo>
                    <a:pt x="1916" y="3697"/>
                  </a:lnTo>
                  <a:lnTo>
                    <a:pt x="1925" y="3689"/>
                  </a:lnTo>
                  <a:lnTo>
                    <a:pt x="1944" y="3670"/>
                  </a:lnTo>
                  <a:lnTo>
                    <a:pt x="1963" y="3649"/>
                  </a:lnTo>
                  <a:lnTo>
                    <a:pt x="1982" y="3626"/>
                  </a:lnTo>
                  <a:lnTo>
                    <a:pt x="1999" y="3599"/>
                  </a:lnTo>
                  <a:lnTo>
                    <a:pt x="2017" y="3571"/>
                  </a:lnTo>
                  <a:lnTo>
                    <a:pt x="2035" y="3542"/>
                  </a:lnTo>
                  <a:lnTo>
                    <a:pt x="2052" y="3511"/>
                  </a:lnTo>
                  <a:lnTo>
                    <a:pt x="2084" y="3449"/>
                  </a:lnTo>
                  <a:lnTo>
                    <a:pt x="2114" y="3389"/>
                  </a:lnTo>
                  <a:lnTo>
                    <a:pt x="2162" y="3284"/>
                  </a:lnTo>
                  <a:lnTo>
                    <a:pt x="2284" y="3254"/>
                  </a:lnTo>
                  <a:lnTo>
                    <a:pt x="2278" y="3228"/>
                  </a:lnTo>
                  <a:lnTo>
                    <a:pt x="2272" y="3203"/>
                  </a:lnTo>
                  <a:lnTo>
                    <a:pt x="2263" y="3182"/>
                  </a:lnTo>
                  <a:lnTo>
                    <a:pt x="2253" y="3162"/>
                  </a:lnTo>
                  <a:lnTo>
                    <a:pt x="2243" y="3145"/>
                  </a:lnTo>
                  <a:lnTo>
                    <a:pt x="2231" y="3129"/>
                  </a:lnTo>
                  <a:lnTo>
                    <a:pt x="2220" y="3115"/>
                  </a:lnTo>
                  <a:lnTo>
                    <a:pt x="2208" y="3100"/>
                  </a:lnTo>
                  <a:lnTo>
                    <a:pt x="2183" y="3075"/>
                  </a:lnTo>
                  <a:lnTo>
                    <a:pt x="2172" y="3061"/>
                  </a:lnTo>
                  <a:lnTo>
                    <a:pt x="2160" y="3048"/>
                  </a:lnTo>
                  <a:lnTo>
                    <a:pt x="2150" y="3033"/>
                  </a:lnTo>
                  <a:lnTo>
                    <a:pt x="2139" y="3017"/>
                  </a:lnTo>
                  <a:lnTo>
                    <a:pt x="2130" y="3000"/>
                  </a:lnTo>
                  <a:lnTo>
                    <a:pt x="2122" y="2981"/>
                  </a:lnTo>
                  <a:lnTo>
                    <a:pt x="2075" y="2490"/>
                  </a:lnTo>
                  <a:lnTo>
                    <a:pt x="2074" y="2491"/>
                  </a:lnTo>
                  <a:lnTo>
                    <a:pt x="2071" y="2491"/>
                  </a:lnTo>
                  <a:lnTo>
                    <a:pt x="2059" y="2490"/>
                  </a:lnTo>
                  <a:lnTo>
                    <a:pt x="2040" y="2487"/>
                  </a:lnTo>
                  <a:lnTo>
                    <a:pt x="2018" y="2481"/>
                  </a:lnTo>
                  <a:lnTo>
                    <a:pt x="1975" y="2470"/>
                  </a:lnTo>
                  <a:lnTo>
                    <a:pt x="1959" y="2465"/>
                  </a:lnTo>
                  <a:lnTo>
                    <a:pt x="1949" y="2460"/>
                  </a:lnTo>
                  <a:lnTo>
                    <a:pt x="1935" y="2450"/>
                  </a:lnTo>
                  <a:lnTo>
                    <a:pt x="1921" y="2439"/>
                  </a:lnTo>
                  <a:lnTo>
                    <a:pt x="1908" y="2426"/>
                  </a:lnTo>
                  <a:lnTo>
                    <a:pt x="1897" y="2410"/>
                  </a:lnTo>
                  <a:lnTo>
                    <a:pt x="1886" y="2394"/>
                  </a:lnTo>
                  <a:lnTo>
                    <a:pt x="1876" y="2377"/>
                  </a:lnTo>
                  <a:lnTo>
                    <a:pt x="1866" y="2358"/>
                  </a:lnTo>
                  <a:lnTo>
                    <a:pt x="1857" y="2337"/>
                  </a:lnTo>
                  <a:lnTo>
                    <a:pt x="1849" y="2316"/>
                  </a:lnTo>
                  <a:lnTo>
                    <a:pt x="1841" y="2295"/>
                  </a:lnTo>
                  <a:lnTo>
                    <a:pt x="1834" y="2273"/>
                  </a:lnTo>
                  <a:lnTo>
                    <a:pt x="1828" y="2249"/>
                  </a:lnTo>
                  <a:lnTo>
                    <a:pt x="1817" y="2200"/>
                  </a:lnTo>
                  <a:lnTo>
                    <a:pt x="1806" y="2151"/>
                  </a:lnTo>
                  <a:lnTo>
                    <a:pt x="1799" y="2100"/>
                  </a:lnTo>
                  <a:lnTo>
                    <a:pt x="1793" y="2050"/>
                  </a:lnTo>
                  <a:lnTo>
                    <a:pt x="1787" y="2000"/>
                  </a:lnTo>
                  <a:lnTo>
                    <a:pt x="1784" y="1952"/>
                  </a:lnTo>
                  <a:lnTo>
                    <a:pt x="1777" y="1863"/>
                  </a:lnTo>
                  <a:lnTo>
                    <a:pt x="1772" y="1790"/>
                  </a:lnTo>
                  <a:lnTo>
                    <a:pt x="1772" y="1775"/>
                  </a:lnTo>
                  <a:lnTo>
                    <a:pt x="1774" y="1762"/>
                  </a:lnTo>
                  <a:lnTo>
                    <a:pt x="1779" y="1747"/>
                  </a:lnTo>
                  <a:lnTo>
                    <a:pt x="1784" y="1734"/>
                  </a:lnTo>
                  <a:lnTo>
                    <a:pt x="1791" y="1720"/>
                  </a:lnTo>
                  <a:lnTo>
                    <a:pt x="1799" y="1705"/>
                  </a:lnTo>
                  <a:lnTo>
                    <a:pt x="1815" y="1674"/>
                  </a:lnTo>
                  <a:lnTo>
                    <a:pt x="1823" y="1657"/>
                  </a:lnTo>
                  <a:lnTo>
                    <a:pt x="1831" y="1640"/>
                  </a:lnTo>
                  <a:lnTo>
                    <a:pt x="1838" y="1621"/>
                  </a:lnTo>
                  <a:lnTo>
                    <a:pt x="1842" y="1602"/>
                  </a:lnTo>
                  <a:lnTo>
                    <a:pt x="1847" y="1581"/>
                  </a:lnTo>
                  <a:lnTo>
                    <a:pt x="1848" y="1559"/>
                  </a:lnTo>
                  <a:lnTo>
                    <a:pt x="1847" y="1536"/>
                  </a:lnTo>
                  <a:lnTo>
                    <a:pt x="1844" y="1523"/>
                  </a:lnTo>
                  <a:lnTo>
                    <a:pt x="1842" y="1510"/>
                  </a:lnTo>
                  <a:lnTo>
                    <a:pt x="1828" y="1434"/>
                  </a:lnTo>
                  <a:lnTo>
                    <a:pt x="1814" y="1360"/>
                  </a:lnTo>
                  <a:lnTo>
                    <a:pt x="1804" y="1290"/>
                  </a:lnTo>
                  <a:lnTo>
                    <a:pt x="1796" y="1221"/>
                  </a:lnTo>
                  <a:lnTo>
                    <a:pt x="1791" y="1155"/>
                  </a:lnTo>
                  <a:lnTo>
                    <a:pt x="1787" y="1092"/>
                  </a:lnTo>
                  <a:lnTo>
                    <a:pt x="1786" y="1030"/>
                  </a:lnTo>
                  <a:lnTo>
                    <a:pt x="1786" y="971"/>
                  </a:lnTo>
                  <a:lnTo>
                    <a:pt x="1790" y="915"/>
                  </a:lnTo>
                  <a:lnTo>
                    <a:pt x="1794" y="861"/>
                  </a:lnTo>
                  <a:lnTo>
                    <a:pt x="1802" y="808"/>
                  </a:lnTo>
                  <a:lnTo>
                    <a:pt x="1810" y="759"/>
                  </a:lnTo>
                  <a:lnTo>
                    <a:pt x="1821" y="711"/>
                  </a:lnTo>
                  <a:lnTo>
                    <a:pt x="1833" y="666"/>
                  </a:lnTo>
                  <a:lnTo>
                    <a:pt x="1848" y="622"/>
                  </a:lnTo>
                  <a:lnTo>
                    <a:pt x="1863" y="581"/>
                  </a:lnTo>
                  <a:lnTo>
                    <a:pt x="1881" y="542"/>
                  </a:lnTo>
                  <a:lnTo>
                    <a:pt x="1900" y="504"/>
                  </a:lnTo>
                  <a:lnTo>
                    <a:pt x="1921" y="469"/>
                  </a:lnTo>
                  <a:lnTo>
                    <a:pt x="1944" y="436"/>
                  </a:lnTo>
                  <a:lnTo>
                    <a:pt x="1967" y="403"/>
                  </a:lnTo>
                  <a:lnTo>
                    <a:pt x="1993" y="374"/>
                  </a:lnTo>
                  <a:lnTo>
                    <a:pt x="2020" y="347"/>
                  </a:lnTo>
                  <a:lnTo>
                    <a:pt x="2047" y="320"/>
                  </a:lnTo>
                  <a:lnTo>
                    <a:pt x="2076" y="296"/>
                  </a:lnTo>
                  <a:lnTo>
                    <a:pt x="2107" y="274"/>
                  </a:lnTo>
                  <a:lnTo>
                    <a:pt x="2138" y="253"/>
                  </a:lnTo>
                  <a:lnTo>
                    <a:pt x="2170" y="234"/>
                  </a:lnTo>
                  <a:lnTo>
                    <a:pt x="2204" y="216"/>
                  </a:lnTo>
                  <a:lnTo>
                    <a:pt x="2239" y="200"/>
                  </a:lnTo>
                  <a:lnTo>
                    <a:pt x="2274" y="186"/>
                  </a:lnTo>
                  <a:lnTo>
                    <a:pt x="2311" y="174"/>
                  </a:lnTo>
                  <a:lnTo>
                    <a:pt x="2364" y="151"/>
                  </a:lnTo>
                  <a:lnTo>
                    <a:pt x="2423" y="129"/>
                  </a:lnTo>
                  <a:lnTo>
                    <a:pt x="2488" y="105"/>
                  </a:lnTo>
                  <a:lnTo>
                    <a:pt x="2556" y="82"/>
                  </a:lnTo>
                  <a:lnTo>
                    <a:pt x="2592" y="71"/>
                  </a:lnTo>
                  <a:lnTo>
                    <a:pt x="2627" y="60"/>
                  </a:lnTo>
                  <a:lnTo>
                    <a:pt x="2665" y="50"/>
                  </a:lnTo>
                  <a:lnTo>
                    <a:pt x="2703" y="40"/>
                  </a:lnTo>
                  <a:lnTo>
                    <a:pt x="2742" y="31"/>
                  </a:lnTo>
                  <a:lnTo>
                    <a:pt x="2783" y="23"/>
                  </a:lnTo>
                  <a:lnTo>
                    <a:pt x="2823" y="16"/>
                  </a:lnTo>
                  <a:lnTo>
                    <a:pt x="2864" y="11"/>
                  </a:lnTo>
                  <a:lnTo>
                    <a:pt x="2906" y="5"/>
                  </a:lnTo>
                  <a:lnTo>
                    <a:pt x="2949" y="2"/>
                  </a:lnTo>
                  <a:lnTo>
                    <a:pt x="2991" y="0"/>
                  </a:lnTo>
                  <a:lnTo>
                    <a:pt x="3035" y="0"/>
                  </a:lnTo>
                  <a:lnTo>
                    <a:pt x="3078" y="1"/>
                  </a:lnTo>
                  <a:lnTo>
                    <a:pt x="3122" y="3"/>
                  </a:lnTo>
                  <a:lnTo>
                    <a:pt x="3166" y="9"/>
                  </a:lnTo>
                  <a:lnTo>
                    <a:pt x="3211" y="14"/>
                  </a:lnTo>
                  <a:lnTo>
                    <a:pt x="3255" y="23"/>
                  </a:lnTo>
                  <a:lnTo>
                    <a:pt x="3300" y="34"/>
                  </a:lnTo>
                  <a:lnTo>
                    <a:pt x="3346" y="47"/>
                  </a:lnTo>
                  <a:lnTo>
                    <a:pt x="3390" y="62"/>
                  </a:lnTo>
                  <a:lnTo>
                    <a:pt x="3435" y="80"/>
                  </a:lnTo>
                  <a:lnTo>
                    <a:pt x="3481" y="101"/>
                  </a:lnTo>
                  <a:lnTo>
                    <a:pt x="3525" y="123"/>
                  </a:lnTo>
                  <a:lnTo>
                    <a:pt x="3570" y="150"/>
                  </a:lnTo>
                  <a:lnTo>
                    <a:pt x="3688" y="260"/>
                  </a:lnTo>
                  <a:lnTo>
                    <a:pt x="3879" y="292"/>
                  </a:lnTo>
                  <a:lnTo>
                    <a:pt x="3888" y="297"/>
                  </a:lnTo>
                  <a:lnTo>
                    <a:pt x="3897" y="304"/>
                  </a:lnTo>
                  <a:lnTo>
                    <a:pt x="3914" y="319"/>
                  </a:lnTo>
                  <a:lnTo>
                    <a:pt x="3929" y="335"/>
                  </a:lnTo>
                  <a:lnTo>
                    <a:pt x="3944" y="353"/>
                  </a:lnTo>
                  <a:lnTo>
                    <a:pt x="3958" y="372"/>
                  </a:lnTo>
                  <a:lnTo>
                    <a:pt x="3971" y="392"/>
                  </a:lnTo>
                  <a:lnTo>
                    <a:pt x="3983" y="412"/>
                  </a:lnTo>
                  <a:lnTo>
                    <a:pt x="3993" y="432"/>
                  </a:lnTo>
                  <a:lnTo>
                    <a:pt x="4012" y="470"/>
                  </a:lnTo>
                  <a:lnTo>
                    <a:pt x="4025" y="502"/>
                  </a:lnTo>
                  <a:lnTo>
                    <a:pt x="4036" y="53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11870" y="3132670"/>
            <a:ext cx="174306" cy="174304"/>
            <a:chOff x="4511870" y="3132670"/>
            <a:chExt cx="174306" cy="174304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511870" y="3132670"/>
              <a:ext cx="174306" cy="17430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4550785" y="3159919"/>
              <a:ext cx="104544" cy="129333"/>
            </a:xfrm>
            <a:custGeom>
              <a:avLst/>
              <a:gdLst>
                <a:gd name="T0" fmla="*/ 306930 w 1871664"/>
                <a:gd name="T1" fmla="*/ 1454229 h 2314575"/>
                <a:gd name="T2" fmla="*/ 536517 w 1871664"/>
                <a:gd name="T3" fmla="*/ 826417 h 2314575"/>
                <a:gd name="T4" fmla="*/ 506517 w 1871664"/>
                <a:gd name="T5" fmla="*/ 778888 h 2314575"/>
                <a:gd name="T6" fmla="*/ 556779 w 1871664"/>
                <a:gd name="T7" fmla="*/ 785754 h 2314575"/>
                <a:gd name="T8" fmla="*/ 628092 w 1871664"/>
                <a:gd name="T9" fmla="*/ 775192 h 2314575"/>
                <a:gd name="T10" fmla="*/ 632566 w 1871664"/>
                <a:gd name="T11" fmla="*/ 806877 h 2314575"/>
                <a:gd name="T12" fmla="*/ 612220 w 1871664"/>
                <a:gd name="T13" fmla="*/ 924343 h 2314575"/>
                <a:gd name="T14" fmla="*/ 795817 w 1871664"/>
                <a:gd name="T15" fmla="*/ 767517 h 2314575"/>
                <a:gd name="T16" fmla="*/ 861428 w 1871664"/>
                <a:gd name="T17" fmla="*/ 852747 h 2314575"/>
                <a:gd name="T18" fmla="*/ 593747 w 1871664"/>
                <a:gd name="T19" fmla="*/ 1018920 h 2314575"/>
                <a:gd name="T20" fmla="*/ 571805 w 1871664"/>
                <a:gd name="T21" fmla="*/ 1016317 h 2314575"/>
                <a:gd name="T22" fmla="*/ 262045 w 1871664"/>
                <a:gd name="T23" fmla="*/ 889350 h 2314575"/>
                <a:gd name="T24" fmla="*/ 320075 w 1871664"/>
                <a:gd name="T25" fmla="*/ 796014 h 2314575"/>
                <a:gd name="T26" fmla="*/ 402676 w 1871664"/>
                <a:gd name="T27" fmla="*/ 726470 h 2314575"/>
                <a:gd name="T28" fmla="*/ 927582 w 1871664"/>
                <a:gd name="T29" fmla="*/ 331793 h 2314575"/>
                <a:gd name="T30" fmla="*/ 936459 w 1871664"/>
                <a:gd name="T31" fmla="*/ 354354 h 2314575"/>
                <a:gd name="T32" fmla="*/ 1424941 w 1871664"/>
                <a:gd name="T33" fmla="*/ 348130 h 2314575"/>
                <a:gd name="T34" fmla="*/ 1420242 w 1871664"/>
                <a:gd name="T35" fmla="*/ 324013 h 2314575"/>
                <a:gd name="T36" fmla="*/ 603187 w 1871664"/>
                <a:gd name="T37" fmla="*/ 303129 h 2314575"/>
                <a:gd name="T38" fmla="*/ 687685 w 1871664"/>
                <a:gd name="T39" fmla="*/ 335551 h 2314575"/>
                <a:gd name="T40" fmla="*/ 733466 w 1871664"/>
                <a:gd name="T41" fmla="*/ 398044 h 2314575"/>
                <a:gd name="T42" fmla="*/ 736867 w 1871664"/>
                <a:gd name="T43" fmla="*/ 459228 h 2314575"/>
                <a:gd name="T44" fmla="*/ 754133 w 1871664"/>
                <a:gd name="T45" fmla="*/ 487990 h 2314575"/>
                <a:gd name="T46" fmla="*/ 737652 w 1871664"/>
                <a:gd name="T47" fmla="*/ 554404 h 2314575"/>
                <a:gd name="T48" fmla="*/ 719601 w 1871664"/>
                <a:gd name="T49" fmla="*/ 616635 h 2314575"/>
                <a:gd name="T50" fmla="*/ 670158 w 1871664"/>
                <a:gd name="T51" fmla="*/ 694815 h 2314575"/>
                <a:gd name="T52" fmla="*/ 593246 w 1871664"/>
                <a:gd name="T53" fmla="*/ 738220 h 2314575"/>
                <a:gd name="T54" fmla="*/ 510317 w 1871664"/>
                <a:gd name="T55" fmla="*/ 714948 h 2314575"/>
                <a:gd name="T56" fmla="*/ 450148 w 1871664"/>
                <a:gd name="T57" fmla="*/ 644351 h 2314575"/>
                <a:gd name="T58" fmla="*/ 425819 w 1871664"/>
                <a:gd name="T59" fmla="*/ 567216 h 2314575"/>
                <a:gd name="T60" fmla="*/ 404368 w 1871664"/>
                <a:gd name="T61" fmla="*/ 525119 h 2314575"/>
                <a:gd name="T62" fmla="*/ 413524 w 1871664"/>
                <a:gd name="T63" fmla="*/ 468641 h 2314575"/>
                <a:gd name="T64" fmla="*/ 419279 w 1871664"/>
                <a:gd name="T65" fmla="*/ 421314 h 2314575"/>
                <a:gd name="T66" fmla="*/ 440730 w 1871664"/>
                <a:gd name="T67" fmla="*/ 363791 h 2314575"/>
                <a:gd name="T68" fmla="*/ 518950 w 1871664"/>
                <a:gd name="T69" fmla="*/ 311496 h 2314575"/>
                <a:gd name="T70" fmla="*/ 938286 w 1871664"/>
                <a:gd name="T71" fmla="*/ 226812 h 2314575"/>
                <a:gd name="T72" fmla="*/ 927060 w 1871664"/>
                <a:gd name="T73" fmla="*/ 248172 h 2314575"/>
                <a:gd name="T74" fmla="*/ 1413976 w 1871664"/>
                <a:gd name="T75" fmla="*/ 259753 h 2314575"/>
                <a:gd name="T76" fmla="*/ 1427291 w 1871664"/>
                <a:gd name="T77" fmla="*/ 239422 h 2314575"/>
                <a:gd name="T78" fmla="*/ 941680 w 1871664"/>
                <a:gd name="T79" fmla="*/ 226040 h 2314575"/>
                <a:gd name="T80" fmla="*/ 926015 w 1871664"/>
                <a:gd name="T81" fmla="*/ 143725 h 2314575"/>
                <a:gd name="T82" fmla="*/ 943517 w 1871664"/>
                <a:gd name="T83" fmla="*/ 160710 h 2314575"/>
                <a:gd name="T84" fmla="*/ 1159805 w 1871664"/>
                <a:gd name="T85" fmla="*/ 145269 h 2314575"/>
                <a:gd name="T86" fmla="*/ 1144393 w 1871664"/>
                <a:gd name="T87" fmla="*/ 126739 h 2314575"/>
                <a:gd name="T88" fmla="*/ 1398136 w 1871664"/>
                <a:gd name="T89" fmla="*/ 13335 h 2314575"/>
                <a:gd name="T90" fmla="*/ 1496805 w 1871664"/>
                <a:gd name="T91" fmla="*/ 87328 h 2314575"/>
                <a:gd name="T92" fmla="*/ 1539353 w 1871664"/>
                <a:gd name="T93" fmla="*/ 205249 h 2314575"/>
                <a:gd name="T94" fmla="*/ 1513511 w 1871664"/>
                <a:gd name="T95" fmla="*/ 354544 h 2314575"/>
                <a:gd name="T96" fmla="*/ 1426849 w 1871664"/>
                <a:gd name="T97" fmla="*/ 441611 h 2314575"/>
                <a:gd name="T98" fmla="*/ 1125490 w 1871664"/>
                <a:gd name="T99" fmla="*/ 471737 h 2314575"/>
                <a:gd name="T100" fmla="*/ 1035381 w 1871664"/>
                <a:gd name="T101" fmla="*/ 535767 h 2314575"/>
                <a:gd name="T102" fmla="*/ 949725 w 1871664"/>
                <a:gd name="T103" fmla="*/ 552686 h 2314575"/>
                <a:gd name="T104" fmla="*/ 908076 w 1871664"/>
                <a:gd name="T105" fmla="*/ 536027 h 2314575"/>
                <a:gd name="T106" fmla="*/ 991374 w 1871664"/>
                <a:gd name="T107" fmla="*/ 483709 h 2314575"/>
                <a:gd name="T108" fmla="*/ 917843 w 1871664"/>
                <a:gd name="T109" fmla="*/ 436382 h 2314575"/>
                <a:gd name="T110" fmla="*/ 835097 w 1871664"/>
                <a:gd name="T111" fmla="*/ 345131 h 2314575"/>
                <a:gd name="T112" fmla="*/ 814736 w 1871664"/>
                <a:gd name="T113" fmla="*/ 194267 h 2314575"/>
                <a:gd name="T114" fmla="*/ 863288 w 1871664"/>
                <a:gd name="T115" fmla="*/ 78962 h 2314575"/>
                <a:gd name="T116" fmla="*/ 965350 w 1871664"/>
                <a:gd name="T117" fmla="*/ 9936 h 23145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71664" h="2314575">
                  <a:moveTo>
                    <a:pt x="420688" y="1514475"/>
                  </a:moveTo>
                  <a:lnTo>
                    <a:pt x="946151" y="1514475"/>
                  </a:lnTo>
                  <a:lnTo>
                    <a:pt x="946151" y="2314575"/>
                  </a:lnTo>
                  <a:lnTo>
                    <a:pt x="420688" y="2314575"/>
                  </a:lnTo>
                  <a:lnTo>
                    <a:pt x="420688" y="1514475"/>
                  </a:lnTo>
                  <a:close/>
                  <a:moveTo>
                    <a:pt x="0" y="1262063"/>
                  </a:moveTo>
                  <a:lnTo>
                    <a:pt x="1430338" y="1262063"/>
                  </a:lnTo>
                  <a:lnTo>
                    <a:pt x="1314742" y="1766888"/>
                  </a:lnTo>
                  <a:lnTo>
                    <a:pt x="993776" y="1766888"/>
                  </a:lnTo>
                  <a:lnTo>
                    <a:pt x="993776" y="1511301"/>
                  </a:lnTo>
                  <a:lnTo>
                    <a:pt x="373063" y="1511301"/>
                  </a:lnTo>
                  <a:lnTo>
                    <a:pt x="373063" y="1766888"/>
                  </a:lnTo>
                  <a:lnTo>
                    <a:pt x="115596" y="1766888"/>
                  </a:lnTo>
                  <a:lnTo>
                    <a:pt x="0" y="1262063"/>
                  </a:lnTo>
                  <a:close/>
                  <a:moveTo>
                    <a:pt x="530107" y="862013"/>
                  </a:moveTo>
                  <a:lnTo>
                    <a:pt x="530385" y="862366"/>
                  </a:lnTo>
                  <a:lnTo>
                    <a:pt x="649861" y="1128664"/>
                  </a:lnTo>
                  <a:lnTo>
                    <a:pt x="681937" y="1017329"/>
                  </a:lnTo>
                  <a:lnTo>
                    <a:pt x="678345" y="1016609"/>
                  </a:lnTo>
                  <a:lnTo>
                    <a:pt x="672587" y="1014684"/>
                  </a:lnTo>
                  <a:lnTo>
                    <a:pt x="666830" y="1012438"/>
                  </a:lnTo>
                  <a:lnTo>
                    <a:pt x="661713" y="1010192"/>
                  </a:lnTo>
                  <a:lnTo>
                    <a:pt x="656915" y="1006984"/>
                  </a:lnTo>
                  <a:lnTo>
                    <a:pt x="652117" y="1004097"/>
                  </a:lnTo>
                  <a:lnTo>
                    <a:pt x="647639" y="1000568"/>
                  </a:lnTo>
                  <a:lnTo>
                    <a:pt x="644121" y="997039"/>
                  </a:lnTo>
                  <a:lnTo>
                    <a:pt x="640283" y="993189"/>
                  </a:lnTo>
                  <a:lnTo>
                    <a:pt x="637084" y="989660"/>
                  </a:lnTo>
                  <a:lnTo>
                    <a:pt x="633886" y="985489"/>
                  </a:lnTo>
                  <a:lnTo>
                    <a:pt x="631007" y="980998"/>
                  </a:lnTo>
                  <a:lnTo>
                    <a:pt x="628448" y="977148"/>
                  </a:lnTo>
                  <a:lnTo>
                    <a:pt x="626209" y="972977"/>
                  </a:lnTo>
                  <a:lnTo>
                    <a:pt x="623970" y="969127"/>
                  </a:lnTo>
                  <a:lnTo>
                    <a:pt x="620452" y="960786"/>
                  </a:lnTo>
                  <a:lnTo>
                    <a:pt x="617893" y="953086"/>
                  </a:lnTo>
                  <a:lnTo>
                    <a:pt x="615654" y="946349"/>
                  </a:lnTo>
                  <a:lnTo>
                    <a:pt x="614375" y="940575"/>
                  </a:lnTo>
                  <a:lnTo>
                    <a:pt x="613415" y="936404"/>
                  </a:lnTo>
                  <a:lnTo>
                    <a:pt x="612776" y="932554"/>
                  </a:lnTo>
                  <a:lnTo>
                    <a:pt x="617254" y="934800"/>
                  </a:lnTo>
                  <a:lnTo>
                    <a:pt x="622051" y="937366"/>
                  </a:lnTo>
                  <a:lnTo>
                    <a:pt x="628768" y="940575"/>
                  </a:lnTo>
                  <a:lnTo>
                    <a:pt x="637404" y="944104"/>
                  </a:lnTo>
                  <a:lnTo>
                    <a:pt x="647000" y="947633"/>
                  </a:lnTo>
                  <a:lnTo>
                    <a:pt x="658194" y="950841"/>
                  </a:lnTo>
                  <a:lnTo>
                    <a:pt x="663952" y="952445"/>
                  </a:lnTo>
                  <a:lnTo>
                    <a:pt x="670348" y="953728"/>
                  </a:lnTo>
                  <a:lnTo>
                    <a:pt x="676745" y="954691"/>
                  </a:lnTo>
                  <a:lnTo>
                    <a:pt x="683142" y="955974"/>
                  </a:lnTo>
                  <a:lnTo>
                    <a:pt x="689859" y="956615"/>
                  </a:lnTo>
                  <a:lnTo>
                    <a:pt x="696896" y="956936"/>
                  </a:lnTo>
                  <a:lnTo>
                    <a:pt x="703933" y="956936"/>
                  </a:lnTo>
                  <a:lnTo>
                    <a:pt x="711289" y="956615"/>
                  </a:lnTo>
                  <a:lnTo>
                    <a:pt x="718326" y="955974"/>
                  </a:lnTo>
                  <a:lnTo>
                    <a:pt x="725682" y="954691"/>
                  </a:lnTo>
                  <a:lnTo>
                    <a:pt x="733678" y="953407"/>
                  </a:lnTo>
                  <a:lnTo>
                    <a:pt x="741035" y="951482"/>
                  </a:lnTo>
                  <a:lnTo>
                    <a:pt x="748391" y="948595"/>
                  </a:lnTo>
                  <a:lnTo>
                    <a:pt x="756068" y="945708"/>
                  </a:lnTo>
                  <a:lnTo>
                    <a:pt x="763424" y="941858"/>
                  </a:lnTo>
                  <a:lnTo>
                    <a:pt x="770781" y="937687"/>
                  </a:lnTo>
                  <a:lnTo>
                    <a:pt x="778457" y="932875"/>
                  </a:lnTo>
                  <a:lnTo>
                    <a:pt x="785814" y="927100"/>
                  </a:lnTo>
                  <a:lnTo>
                    <a:pt x="785494" y="930950"/>
                  </a:lnTo>
                  <a:lnTo>
                    <a:pt x="784534" y="935121"/>
                  </a:lnTo>
                  <a:lnTo>
                    <a:pt x="783575" y="940895"/>
                  </a:lnTo>
                  <a:lnTo>
                    <a:pt x="781976" y="947633"/>
                  </a:lnTo>
                  <a:lnTo>
                    <a:pt x="779737" y="955332"/>
                  </a:lnTo>
                  <a:lnTo>
                    <a:pt x="776858" y="963673"/>
                  </a:lnTo>
                  <a:lnTo>
                    <a:pt x="773340" y="972015"/>
                  </a:lnTo>
                  <a:lnTo>
                    <a:pt x="771101" y="976506"/>
                  </a:lnTo>
                  <a:lnTo>
                    <a:pt x="768862" y="980356"/>
                  </a:lnTo>
                  <a:lnTo>
                    <a:pt x="766303" y="984527"/>
                  </a:lnTo>
                  <a:lnTo>
                    <a:pt x="763424" y="988697"/>
                  </a:lnTo>
                  <a:lnTo>
                    <a:pt x="760226" y="992547"/>
                  </a:lnTo>
                  <a:lnTo>
                    <a:pt x="756708" y="996397"/>
                  </a:lnTo>
                  <a:lnTo>
                    <a:pt x="753509" y="999926"/>
                  </a:lnTo>
                  <a:lnTo>
                    <a:pt x="749351" y="1003455"/>
                  </a:lnTo>
                  <a:lnTo>
                    <a:pt x="744873" y="1006663"/>
                  </a:lnTo>
                  <a:lnTo>
                    <a:pt x="740715" y="1009551"/>
                  </a:lnTo>
                  <a:lnTo>
                    <a:pt x="735917" y="1012117"/>
                  </a:lnTo>
                  <a:lnTo>
                    <a:pt x="730480" y="1014363"/>
                  </a:lnTo>
                  <a:lnTo>
                    <a:pt x="727056" y="1015575"/>
                  </a:lnTo>
                  <a:lnTo>
                    <a:pt x="744132" y="1123077"/>
                  </a:lnTo>
                  <a:lnTo>
                    <a:pt x="876255" y="864324"/>
                  </a:lnTo>
                  <a:lnTo>
                    <a:pt x="884999" y="869319"/>
                  </a:lnTo>
                  <a:lnTo>
                    <a:pt x="893578" y="874719"/>
                  </a:lnTo>
                  <a:lnTo>
                    <a:pt x="902474" y="880119"/>
                  </a:lnTo>
                  <a:lnTo>
                    <a:pt x="911052" y="885837"/>
                  </a:lnTo>
                  <a:lnTo>
                    <a:pt x="919313" y="891555"/>
                  </a:lnTo>
                  <a:lnTo>
                    <a:pt x="927891" y="897591"/>
                  </a:lnTo>
                  <a:lnTo>
                    <a:pt x="936152" y="904261"/>
                  </a:lnTo>
                  <a:lnTo>
                    <a:pt x="944095" y="910932"/>
                  </a:lnTo>
                  <a:lnTo>
                    <a:pt x="951720" y="917921"/>
                  </a:lnTo>
                  <a:lnTo>
                    <a:pt x="959663" y="925227"/>
                  </a:lnTo>
                  <a:lnTo>
                    <a:pt x="967288" y="932533"/>
                  </a:lnTo>
                  <a:lnTo>
                    <a:pt x="974596" y="939839"/>
                  </a:lnTo>
                  <a:lnTo>
                    <a:pt x="981903" y="947462"/>
                  </a:lnTo>
                  <a:lnTo>
                    <a:pt x="988893" y="955404"/>
                  </a:lnTo>
                  <a:lnTo>
                    <a:pt x="995883" y="963981"/>
                  </a:lnTo>
                  <a:lnTo>
                    <a:pt x="1002873" y="972240"/>
                  </a:lnTo>
                  <a:lnTo>
                    <a:pt x="1009545" y="980816"/>
                  </a:lnTo>
                  <a:lnTo>
                    <a:pt x="1016217" y="989711"/>
                  </a:lnTo>
                  <a:lnTo>
                    <a:pt x="1022571" y="998605"/>
                  </a:lnTo>
                  <a:lnTo>
                    <a:pt x="1028926" y="1007499"/>
                  </a:lnTo>
                  <a:lnTo>
                    <a:pt x="1034962" y="1017029"/>
                  </a:lnTo>
                  <a:lnTo>
                    <a:pt x="1040999" y="1026241"/>
                  </a:lnTo>
                  <a:lnTo>
                    <a:pt x="1047036" y="1036088"/>
                  </a:lnTo>
                  <a:lnTo>
                    <a:pt x="1052755" y="1045618"/>
                  </a:lnTo>
                  <a:lnTo>
                    <a:pt x="1063875" y="1065630"/>
                  </a:lnTo>
                  <a:lnTo>
                    <a:pt x="1074042" y="1086278"/>
                  </a:lnTo>
                  <a:lnTo>
                    <a:pt x="1083891" y="1107561"/>
                  </a:lnTo>
                  <a:lnTo>
                    <a:pt x="1093105" y="1128844"/>
                  </a:lnTo>
                  <a:lnTo>
                    <a:pt x="1102001" y="1151080"/>
                  </a:lnTo>
                  <a:lnTo>
                    <a:pt x="1109944" y="1173633"/>
                  </a:lnTo>
                  <a:lnTo>
                    <a:pt x="1117569" y="1196504"/>
                  </a:lnTo>
                  <a:lnTo>
                    <a:pt x="1123454" y="1216025"/>
                  </a:lnTo>
                  <a:lnTo>
                    <a:pt x="739950" y="1216025"/>
                  </a:lnTo>
                  <a:lnTo>
                    <a:pt x="730569" y="1227551"/>
                  </a:lnTo>
                  <a:lnTo>
                    <a:pt x="721679" y="1237988"/>
                  </a:lnTo>
                  <a:lnTo>
                    <a:pt x="713424" y="1247161"/>
                  </a:lnTo>
                  <a:lnTo>
                    <a:pt x="710249" y="1250008"/>
                  </a:lnTo>
                  <a:lnTo>
                    <a:pt x="708027" y="1252222"/>
                  </a:lnTo>
                  <a:lnTo>
                    <a:pt x="706757" y="1252538"/>
                  </a:lnTo>
                  <a:lnTo>
                    <a:pt x="706122" y="1252538"/>
                  </a:lnTo>
                  <a:lnTo>
                    <a:pt x="705804" y="1252222"/>
                  </a:lnTo>
                  <a:lnTo>
                    <a:pt x="705487" y="1251273"/>
                  </a:lnTo>
                  <a:lnTo>
                    <a:pt x="705487" y="1250008"/>
                  </a:lnTo>
                  <a:lnTo>
                    <a:pt x="704852" y="1248743"/>
                  </a:lnTo>
                  <a:lnTo>
                    <a:pt x="702947" y="1244947"/>
                  </a:lnTo>
                  <a:lnTo>
                    <a:pt x="699137" y="1240519"/>
                  </a:lnTo>
                  <a:lnTo>
                    <a:pt x="695009" y="1234825"/>
                  </a:lnTo>
                  <a:lnTo>
                    <a:pt x="683896" y="1222490"/>
                  </a:lnTo>
                  <a:lnTo>
                    <a:pt x="677716" y="1216025"/>
                  </a:lnTo>
                  <a:lnTo>
                    <a:pt x="273011" y="1216025"/>
                  </a:lnTo>
                  <a:lnTo>
                    <a:pt x="273390" y="1214293"/>
                  </a:lnTo>
                  <a:lnTo>
                    <a:pt x="279427" y="1190787"/>
                  </a:lnTo>
                  <a:lnTo>
                    <a:pt x="286099" y="1167598"/>
                  </a:lnTo>
                  <a:lnTo>
                    <a:pt x="293089" y="1145044"/>
                  </a:lnTo>
                  <a:lnTo>
                    <a:pt x="300714" y="1122808"/>
                  </a:lnTo>
                  <a:lnTo>
                    <a:pt x="305162" y="1112326"/>
                  </a:lnTo>
                  <a:lnTo>
                    <a:pt x="309610" y="1101525"/>
                  </a:lnTo>
                  <a:lnTo>
                    <a:pt x="313741" y="1090725"/>
                  </a:lnTo>
                  <a:lnTo>
                    <a:pt x="318506" y="1080560"/>
                  </a:lnTo>
                  <a:lnTo>
                    <a:pt x="323272" y="1070078"/>
                  </a:lnTo>
                  <a:lnTo>
                    <a:pt x="328356" y="1059913"/>
                  </a:lnTo>
                  <a:lnTo>
                    <a:pt x="333757" y="1049748"/>
                  </a:lnTo>
                  <a:lnTo>
                    <a:pt x="338840" y="1039900"/>
                  </a:lnTo>
                  <a:lnTo>
                    <a:pt x="344559" y="1030371"/>
                  </a:lnTo>
                  <a:lnTo>
                    <a:pt x="350278" y="1020523"/>
                  </a:lnTo>
                  <a:lnTo>
                    <a:pt x="356315" y="1011311"/>
                  </a:lnTo>
                  <a:lnTo>
                    <a:pt x="362352" y="1002417"/>
                  </a:lnTo>
                  <a:lnTo>
                    <a:pt x="368706" y="993205"/>
                  </a:lnTo>
                  <a:lnTo>
                    <a:pt x="375378" y="984311"/>
                  </a:lnTo>
                  <a:lnTo>
                    <a:pt x="382050" y="976051"/>
                  </a:lnTo>
                  <a:lnTo>
                    <a:pt x="389040" y="967157"/>
                  </a:lnTo>
                  <a:lnTo>
                    <a:pt x="396030" y="959216"/>
                  </a:lnTo>
                  <a:lnTo>
                    <a:pt x="403337" y="950957"/>
                  </a:lnTo>
                  <a:lnTo>
                    <a:pt x="411280" y="943015"/>
                  </a:lnTo>
                  <a:lnTo>
                    <a:pt x="418906" y="935392"/>
                  </a:lnTo>
                  <a:lnTo>
                    <a:pt x="426848" y="928085"/>
                  </a:lnTo>
                  <a:lnTo>
                    <a:pt x="435109" y="920779"/>
                  </a:lnTo>
                  <a:lnTo>
                    <a:pt x="443688" y="913791"/>
                  </a:lnTo>
                  <a:lnTo>
                    <a:pt x="452266" y="907120"/>
                  </a:lnTo>
                  <a:lnTo>
                    <a:pt x="461162" y="900767"/>
                  </a:lnTo>
                  <a:lnTo>
                    <a:pt x="470376" y="894414"/>
                  </a:lnTo>
                  <a:lnTo>
                    <a:pt x="479590" y="888379"/>
                  </a:lnTo>
                  <a:lnTo>
                    <a:pt x="489439" y="882661"/>
                  </a:lnTo>
                  <a:lnTo>
                    <a:pt x="498971" y="876943"/>
                  </a:lnTo>
                  <a:lnTo>
                    <a:pt x="509138" y="871543"/>
                  </a:lnTo>
                  <a:lnTo>
                    <a:pt x="519305" y="866778"/>
                  </a:lnTo>
                  <a:lnTo>
                    <a:pt x="530107" y="862013"/>
                  </a:lnTo>
                  <a:close/>
                  <a:moveTo>
                    <a:pt x="1144579" y="390525"/>
                  </a:moveTo>
                  <a:lnTo>
                    <a:pt x="1142358" y="390840"/>
                  </a:lnTo>
                  <a:lnTo>
                    <a:pt x="1140454" y="391155"/>
                  </a:lnTo>
                  <a:lnTo>
                    <a:pt x="1138233" y="391785"/>
                  </a:lnTo>
                  <a:lnTo>
                    <a:pt x="1135059" y="393676"/>
                  </a:lnTo>
                  <a:lnTo>
                    <a:pt x="1131569" y="396512"/>
                  </a:lnTo>
                  <a:lnTo>
                    <a:pt x="1129347" y="399347"/>
                  </a:lnTo>
                  <a:lnTo>
                    <a:pt x="1127443" y="403128"/>
                  </a:lnTo>
                  <a:lnTo>
                    <a:pt x="1126809" y="405019"/>
                  </a:lnTo>
                  <a:lnTo>
                    <a:pt x="1125857" y="406909"/>
                  </a:lnTo>
                  <a:lnTo>
                    <a:pt x="1125539" y="409115"/>
                  </a:lnTo>
                  <a:lnTo>
                    <a:pt x="1125539" y="411005"/>
                  </a:lnTo>
                  <a:lnTo>
                    <a:pt x="1125539" y="413211"/>
                  </a:lnTo>
                  <a:lnTo>
                    <a:pt x="1125857" y="415416"/>
                  </a:lnTo>
                  <a:lnTo>
                    <a:pt x="1126809" y="417307"/>
                  </a:lnTo>
                  <a:lnTo>
                    <a:pt x="1127443" y="419197"/>
                  </a:lnTo>
                  <a:lnTo>
                    <a:pt x="1129347" y="422978"/>
                  </a:lnTo>
                  <a:lnTo>
                    <a:pt x="1131569" y="425814"/>
                  </a:lnTo>
                  <a:lnTo>
                    <a:pt x="1135059" y="428649"/>
                  </a:lnTo>
                  <a:lnTo>
                    <a:pt x="1138233" y="430540"/>
                  </a:lnTo>
                  <a:lnTo>
                    <a:pt x="1140454" y="431170"/>
                  </a:lnTo>
                  <a:lnTo>
                    <a:pt x="1142358" y="431485"/>
                  </a:lnTo>
                  <a:lnTo>
                    <a:pt x="1144579" y="431800"/>
                  </a:lnTo>
                  <a:lnTo>
                    <a:pt x="1146801" y="431800"/>
                  </a:lnTo>
                  <a:lnTo>
                    <a:pt x="1714195" y="431800"/>
                  </a:lnTo>
                  <a:lnTo>
                    <a:pt x="1716416" y="431800"/>
                  </a:lnTo>
                  <a:lnTo>
                    <a:pt x="1718638" y="431485"/>
                  </a:lnTo>
                  <a:lnTo>
                    <a:pt x="1720542" y="431170"/>
                  </a:lnTo>
                  <a:lnTo>
                    <a:pt x="1722446" y="430540"/>
                  </a:lnTo>
                  <a:lnTo>
                    <a:pt x="1726254" y="428649"/>
                  </a:lnTo>
                  <a:lnTo>
                    <a:pt x="1729110" y="425814"/>
                  </a:lnTo>
                  <a:lnTo>
                    <a:pt x="1731966" y="422978"/>
                  </a:lnTo>
                  <a:lnTo>
                    <a:pt x="1733552" y="419197"/>
                  </a:lnTo>
                  <a:lnTo>
                    <a:pt x="1734504" y="417307"/>
                  </a:lnTo>
                  <a:lnTo>
                    <a:pt x="1734822" y="415416"/>
                  </a:lnTo>
                  <a:lnTo>
                    <a:pt x="1735139" y="413211"/>
                  </a:lnTo>
                  <a:lnTo>
                    <a:pt x="1735139" y="411005"/>
                  </a:lnTo>
                  <a:lnTo>
                    <a:pt x="1735139" y="409115"/>
                  </a:lnTo>
                  <a:lnTo>
                    <a:pt x="1734822" y="406909"/>
                  </a:lnTo>
                  <a:lnTo>
                    <a:pt x="1734504" y="405019"/>
                  </a:lnTo>
                  <a:lnTo>
                    <a:pt x="1733552" y="403128"/>
                  </a:lnTo>
                  <a:lnTo>
                    <a:pt x="1731966" y="399347"/>
                  </a:lnTo>
                  <a:lnTo>
                    <a:pt x="1729110" y="396512"/>
                  </a:lnTo>
                  <a:lnTo>
                    <a:pt x="1726254" y="393676"/>
                  </a:lnTo>
                  <a:lnTo>
                    <a:pt x="1722446" y="391785"/>
                  </a:lnTo>
                  <a:lnTo>
                    <a:pt x="1720542" y="391155"/>
                  </a:lnTo>
                  <a:lnTo>
                    <a:pt x="1718638" y="390840"/>
                  </a:lnTo>
                  <a:lnTo>
                    <a:pt x="1716416" y="390525"/>
                  </a:lnTo>
                  <a:lnTo>
                    <a:pt x="1714195" y="390525"/>
                  </a:lnTo>
                  <a:lnTo>
                    <a:pt x="1146801" y="390525"/>
                  </a:lnTo>
                  <a:lnTo>
                    <a:pt x="1144579" y="390525"/>
                  </a:lnTo>
                  <a:close/>
                  <a:moveTo>
                    <a:pt x="703263" y="365125"/>
                  </a:moveTo>
                  <a:lnTo>
                    <a:pt x="710259" y="365761"/>
                  </a:lnTo>
                  <a:lnTo>
                    <a:pt x="717572" y="366078"/>
                  </a:lnTo>
                  <a:lnTo>
                    <a:pt x="724885" y="367031"/>
                  </a:lnTo>
                  <a:lnTo>
                    <a:pt x="733153" y="368302"/>
                  </a:lnTo>
                  <a:lnTo>
                    <a:pt x="741420" y="369573"/>
                  </a:lnTo>
                  <a:lnTo>
                    <a:pt x="749687" y="371479"/>
                  </a:lnTo>
                  <a:lnTo>
                    <a:pt x="758590" y="373385"/>
                  </a:lnTo>
                  <a:lnTo>
                    <a:pt x="767175" y="375609"/>
                  </a:lnTo>
                  <a:lnTo>
                    <a:pt x="775761" y="378468"/>
                  </a:lnTo>
                  <a:lnTo>
                    <a:pt x="784664" y="381327"/>
                  </a:lnTo>
                  <a:lnTo>
                    <a:pt x="793567" y="384822"/>
                  </a:lnTo>
                  <a:lnTo>
                    <a:pt x="802152" y="388634"/>
                  </a:lnTo>
                  <a:lnTo>
                    <a:pt x="811055" y="392764"/>
                  </a:lnTo>
                  <a:lnTo>
                    <a:pt x="819323" y="397529"/>
                  </a:lnTo>
                  <a:lnTo>
                    <a:pt x="827590" y="402612"/>
                  </a:lnTo>
                  <a:lnTo>
                    <a:pt x="835857" y="407695"/>
                  </a:lnTo>
                  <a:lnTo>
                    <a:pt x="843489" y="413414"/>
                  </a:lnTo>
                  <a:lnTo>
                    <a:pt x="851120" y="419768"/>
                  </a:lnTo>
                  <a:lnTo>
                    <a:pt x="858115" y="426757"/>
                  </a:lnTo>
                  <a:lnTo>
                    <a:pt x="864793" y="434064"/>
                  </a:lnTo>
                  <a:lnTo>
                    <a:pt x="870834" y="442006"/>
                  </a:lnTo>
                  <a:lnTo>
                    <a:pt x="876557" y="450266"/>
                  </a:lnTo>
                  <a:lnTo>
                    <a:pt x="881645" y="458843"/>
                  </a:lnTo>
                  <a:lnTo>
                    <a:pt x="883871" y="463609"/>
                  </a:lnTo>
                  <a:lnTo>
                    <a:pt x="885779" y="468692"/>
                  </a:lnTo>
                  <a:lnTo>
                    <a:pt x="888004" y="473457"/>
                  </a:lnTo>
                  <a:lnTo>
                    <a:pt x="889912" y="478222"/>
                  </a:lnTo>
                  <a:lnTo>
                    <a:pt x="891502" y="483623"/>
                  </a:lnTo>
                  <a:lnTo>
                    <a:pt x="892774" y="489024"/>
                  </a:lnTo>
                  <a:lnTo>
                    <a:pt x="894364" y="494425"/>
                  </a:lnTo>
                  <a:lnTo>
                    <a:pt x="895318" y="500143"/>
                  </a:lnTo>
                  <a:lnTo>
                    <a:pt x="896272" y="506179"/>
                  </a:lnTo>
                  <a:lnTo>
                    <a:pt x="896908" y="511897"/>
                  </a:lnTo>
                  <a:lnTo>
                    <a:pt x="897226" y="517934"/>
                  </a:lnTo>
                  <a:lnTo>
                    <a:pt x="897544" y="523970"/>
                  </a:lnTo>
                  <a:lnTo>
                    <a:pt x="897544" y="530323"/>
                  </a:lnTo>
                  <a:lnTo>
                    <a:pt x="897544" y="536995"/>
                  </a:lnTo>
                  <a:lnTo>
                    <a:pt x="896908" y="543666"/>
                  </a:lnTo>
                  <a:lnTo>
                    <a:pt x="896272" y="550973"/>
                  </a:lnTo>
                  <a:lnTo>
                    <a:pt x="895636" y="557962"/>
                  </a:lnTo>
                  <a:lnTo>
                    <a:pt x="894364" y="565269"/>
                  </a:lnTo>
                  <a:lnTo>
                    <a:pt x="895318" y="565269"/>
                  </a:lnTo>
                  <a:lnTo>
                    <a:pt x="897862" y="566222"/>
                  </a:lnTo>
                  <a:lnTo>
                    <a:pt x="901677" y="568128"/>
                  </a:lnTo>
                  <a:lnTo>
                    <a:pt x="903903" y="569399"/>
                  </a:lnTo>
                  <a:lnTo>
                    <a:pt x="905811" y="571623"/>
                  </a:lnTo>
                  <a:lnTo>
                    <a:pt x="908355" y="573847"/>
                  </a:lnTo>
                  <a:lnTo>
                    <a:pt x="910262" y="576706"/>
                  </a:lnTo>
                  <a:lnTo>
                    <a:pt x="912170" y="579883"/>
                  </a:lnTo>
                  <a:lnTo>
                    <a:pt x="914078" y="583695"/>
                  </a:lnTo>
                  <a:lnTo>
                    <a:pt x="915668" y="587825"/>
                  </a:lnTo>
                  <a:lnTo>
                    <a:pt x="916622" y="592908"/>
                  </a:lnTo>
                  <a:lnTo>
                    <a:pt x="917576" y="598944"/>
                  </a:lnTo>
                  <a:lnTo>
                    <a:pt x="917576" y="605298"/>
                  </a:lnTo>
                  <a:lnTo>
                    <a:pt x="917258" y="618006"/>
                  </a:lnTo>
                  <a:lnTo>
                    <a:pt x="916622" y="628807"/>
                  </a:lnTo>
                  <a:lnTo>
                    <a:pt x="915032" y="638020"/>
                  </a:lnTo>
                  <a:lnTo>
                    <a:pt x="914078" y="642468"/>
                  </a:lnTo>
                  <a:lnTo>
                    <a:pt x="913124" y="645962"/>
                  </a:lnTo>
                  <a:lnTo>
                    <a:pt x="910262" y="652951"/>
                  </a:lnTo>
                  <a:lnTo>
                    <a:pt x="907401" y="658988"/>
                  </a:lnTo>
                  <a:lnTo>
                    <a:pt x="903903" y="664071"/>
                  </a:lnTo>
                  <a:lnTo>
                    <a:pt x="900723" y="668836"/>
                  </a:lnTo>
                  <a:lnTo>
                    <a:pt x="896590" y="673601"/>
                  </a:lnTo>
                  <a:lnTo>
                    <a:pt x="894682" y="676460"/>
                  </a:lnTo>
                  <a:lnTo>
                    <a:pt x="892456" y="679955"/>
                  </a:lnTo>
                  <a:lnTo>
                    <a:pt x="890866" y="684085"/>
                  </a:lnTo>
                  <a:lnTo>
                    <a:pt x="889276" y="689168"/>
                  </a:lnTo>
                  <a:lnTo>
                    <a:pt x="888004" y="694886"/>
                  </a:lnTo>
                  <a:lnTo>
                    <a:pt x="886733" y="701558"/>
                  </a:lnTo>
                  <a:lnTo>
                    <a:pt x="885461" y="708865"/>
                  </a:lnTo>
                  <a:lnTo>
                    <a:pt x="884189" y="716807"/>
                  </a:lnTo>
                  <a:lnTo>
                    <a:pt x="882599" y="725067"/>
                  </a:lnTo>
                  <a:lnTo>
                    <a:pt x="880055" y="733009"/>
                  </a:lnTo>
                  <a:lnTo>
                    <a:pt x="877511" y="740951"/>
                  </a:lnTo>
                  <a:lnTo>
                    <a:pt x="874650" y="749211"/>
                  </a:lnTo>
                  <a:lnTo>
                    <a:pt x="871152" y="757789"/>
                  </a:lnTo>
                  <a:lnTo>
                    <a:pt x="867972" y="766049"/>
                  </a:lnTo>
                  <a:lnTo>
                    <a:pt x="863839" y="774309"/>
                  </a:lnTo>
                  <a:lnTo>
                    <a:pt x="859387" y="782886"/>
                  </a:lnTo>
                  <a:lnTo>
                    <a:pt x="854617" y="790829"/>
                  </a:lnTo>
                  <a:lnTo>
                    <a:pt x="849848" y="799088"/>
                  </a:lnTo>
                  <a:lnTo>
                    <a:pt x="844760" y="806713"/>
                  </a:lnTo>
                  <a:lnTo>
                    <a:pt x="839037" y="814973"/>
                  </a:lnTo>
                  <a:lnTo>
                    <a:pt x="833313" y="822597"/>
                  </a:lnTo>
                  <a:lnTo>
                    <a:pt x="827272" y="829904"/>
                  </a:lnTo>
                  <a:lnTo>
                    <a:pt x="820913" y="837211"/>
                  </a:lnTo>
                  <a:lnTo>
                    <a:pt x="814553" y="844200"/>
                  </a:lnTo>
                  <a:lnTo>
                    <a:pt x="807876" y="850872"/>
                  </a:lnTo>
                  <a:lnTo>
                    <a:pt x="800880" y="857226"/>
                  </a:lnTo>
                  <a:lnTo>
                    <a:pt x="793567" y="863262"/>
                  </a:lnTo>
                  <a:lnTo>
                    <a:pt x="786254" y="868662"/>
                  </a:lnTo>
                  <a:lnTo>
                    <a:pt x="778940" y="874063"/>
                  </a:lnTo>
                  <a:lnTo>
                    <a:pt x="770673" y="878511"/>
                  </a:lnTo>
                  <a:lnTo>
                    <a:pt x="763042" y="882958"/>
                  </a:lnTo>
                  <a:lnTo>
                    <a:pt x="754775" y="887088"/>
                  </a:lnTo>
                  <a:lnTo>
                    <a:pt x="746825" y="890265"/>
                  </a:lnTo>
                  <a:lnTo>
                    <a:pt x="737922" y="893124"/>
                  </a:lnTo>
                  <a:lnTo>
                    <a:pt x="729655" y="895348"/>
                  </a:lnTo>
                  <a:lnTo>
                    <a:pt x="721070" y="896937"/>
                  </a:lnTo>
                  <a:lnTo>
                    <a:pt x="712166" y="897890"/>
                  </a:lnTo>
                  <a:lnTo>
                    <a:pt x="703263" y="898525"/>
                  </a:lnTo>
                  <a:lnTo>
                    <a:pt x="694360" y="897890"/>
                  </a:lnTo>
                  <a:lnTo>
                    <a:pt x="685457" y="896937"/>
                  </a:lnTo>
                  <a:lnTo>
                    <a:pt x="676872" y="895348"/>
                  </a:lnTo>
                  <a:lnTo>
                    <a:pt x="668604" y="893124"/>
                  </a:lnTo>
                  <a:lnTo>
                    <a:pt x="659701" y="890265"/>
                  </a:lnTo>
                  <a:lnTo>
                    <a:pt x="651752" y="887088"/>
                  </a:lnTo>
                  <a:lnTo>
                    <a:pt x="643803" y="882958"/>
                  </a:lnTo>
                  <a:lnTo>
                    <a:pt x="635853" y="878511"/>
                  </a:lnTo>
                  <a:lnTo>
                    <a:pt x="627904" y="874063"/>
                  </a:lnTo>
                  <a:lnTo>
                    <a:pt x="620273" y="868662"/>
                  </a:lnTo>
                  <a:lnTo>
                    <a:pt x="612959" y="863262"/>
                  </a:lnTo>
                  <a:lnTo>
                    <a:pt x="605646" y="857226"/>
                  </a:lnTo>
                  <a:lnTo>
                    <a:pt x="598651" y="850872"/>
                  </a:lnTo>
                  <a:lnTo>
                    <a:pt x="591973" y="844200"/>
                  </a:lnTo>
                  <a:lnTo>
                    <a:pt x="585614" y="837211"/>
                  </a:lnTo>
                  <a:lnTo>
                    <a:pt x="579255" y="829904"/>
                  </a:lnTo>
                  <a:lnTo>
                    <a:pt x="573213" y="822597"/>
                  </a:lnTo>
                  <a:lnTo>
                    <a:pt x="567490" y="814973"/>
                  </a:lnTo>
                  <a:lnTo>
                    <a:pt x="561766" y="806713"/>
                  </a:lnTo>
                  <a:lnTo>
                    <a:pt x="556679" y="799088"/>
                  </a:lnTo>
                  <a:lnTo>
                    <a:pt x="551591" y="790829"/>
                  </a:lnTo>
                  <a:lnTo>
                    <a:pt x="547139" y="782886"/>
                  </a:lnTo>
                  <a:lnTo>
                    <a:pt x="543006" y="774309"/>
                  </a:lnTo>
                  <a:lnTo>
                    <a:pt x="539190" y="766049"/>
                  </a:lnTo>
                  <a:lnTo>
                    <a:pt x="535375" y="757789"/>
                  </a:lnTo>
                  <a:lnTo>
                    <a:pt x="531877" y="749211"/>
                  </a:lnTo>
                  <a:lnTo>
                    <a:pt x="529015" y="740951"/>
                  </a:lnTo>
                  <a:lnTo>
                    <a:pt x="526471" y="733009"/>
                  </a:lnTo>
                  <a:lnTo>
                    <a:pt x="524246" y="725067"/>
                  </a:lnTo>
                  <a:lnTo>
                    <a:pt x="522338" y="716807"/>
                  </a:lnTo>
                  <a:lnTo>
                    <a:pt x="521066" y="708865"/>
                  </a:lnTo>
                  <a:lnTo>
                    <a:pt x="520112" y="701558"/>
                  </a:lnTo>
                  <a:lnTo>
                    <a:pt x="518840" y="694886"/>
                  </a:lnTo>
                  <a:lnTo>
                    <a:pt x="517568" y="689168"/>
                  </a:lnTo>
                  <a:lnTo>
                    <a:pt x="515978" y="684085"/>
                  </a:lnTo>
                  <a:lnTo>
                    <a:pt x="514070" y="679955"/>
                  </a:lnTo>
                  <a:lnTo>
                    <a:pt x="511845" y="676460"/>
                  </a:lnTo>
                  <a:lnTo>
                    <a:pt x="509937" y="673601"/>
                  </a:lnTo>
                  <a:lnTo>
                    <a:pt x="506121" y="668836"/>
                  </a:lnTo>
                  <a:lnTo>
                    <a:pt x="502624" y="664071"/>
                  </a:lnTo>
                  <a:lnTo>
                    <a:pt x="499126" y="658988"/>
                  </a:lnTo>
                  <a:lnTo>
                    <a:pt x="496264" y="652951"/>
                  </a:lnTo>
                  <a:lnTo>
                    <a:pt x="494992" y="649775"/>
                  </a:lnTo>
                  <a:lnTo>
                    <a:pt x="494038" y="645962"/>
                  </a:lnTo>
                  <a:lnTo>
                    <a:pt x="492448" y="642468"/>
                  </a:lnTo>
                  <a:lnTo>
                    <a:pt x="491495" y="638020"/>
                  </a:lnTo>
                  <a:lnTo>
                    <a:pt x="490223" y="628807"/>
                  </a:lnTo>
                  <a:lnTo>
                    <a:pt x="489269" y="618006"/>
                  </a:lnTo>
                  <a:lnTo>
                    <a:pt x="488951" y="605298"/>
                  </a:lnTo>
                  <a:lnTo>
                    <a:pt x="489269" y="598944"/>
                  </a:lnTo>
                  <a:lnTo>
                    <a:pt x="489905" y="592908"/>
                  </a:lnTo>
                  <a:lnTo>
                    <a:pt x="490859" y="587825"/>
                  </a:lnTo>
                  <a:lnTo>
                    <a:pt x="492448" y="583695"/>
                  </a:lnTo>
                  <a:lnTo>
                    <a:pt x="494356" y="579883"/>
                  </a:lnTo>
                  <a:lnTo>
                    <a:pt x="496264" y="576706"/>
                  </a:lnTo>
                  <a:lnTo>
                    <a:pt x="498172" y="573847"/>
                  </a:lnTo>
                  <a:lnTo>
                    <a:pt x="500716" y="571623"/>
                  </a:lnTo>
                  <a:lnTo>
                    <a:pt x="502624" y="569399"/>
                  </a:lnTo>
                  <a:lnTo>
                    <a:pt x="504849" y="568128"/>
                  </a:lnTo>
                  <a:lnTo>
                    <a:pt x="508665" y="566222"/>
                  </a:lnTo>
                  <a:lnTo>
                    <a:pt x="511209" y="565269"/>
                  </a:lnTo>
                  <a:lnTo>
                    <a:pt x="512163" y="565269"/>
                  </a:lnTo>
                  <a:lnTo>
                    <a:pt x="511209" y="557962"/>
                  </a:lnTo>
                  <a:lnTo>
                    <a:pt x="510255" y="550973"/>
                  </a:lnTo>
                  <a:lnTo>
                    <a:pt x="509619" y="543666"/>
                  </a:lnTo>
                  <a:lnTo>
                    <a:pt x="509301" y="536995"/>
                  </a:lnTo>
                  <a:lnTo>
                    <a:pt x="508983" y="530323"/>
                  </a:lnTo>
                  <a:lnTo>
                    <a:pt x="508983" y="523970"/>
                  </a:lnTo>
                  <a:lnTo>
                    <a:pt x="509301" y="517934"/>
                  </a:lnTo>
                  <a:lnTo>
                    <a:pt x="509619" y="511897"/>
                  </a:lnTo>
                  <a:lnTo>
                    <a:pt x="510573" y="506179"/>
                  </a:lnTo>
                  <a:lnTo>
                    <a:pt x="511209" y="500143"/>
                  </a:lnTo>
                  <a:lnTo>
                    <a:pt x="512163" y="494425"/>
                  </a:lnTo>
                  <a:lnTo>
                    <a:pt x="513752" y="489024"/>
                  </a:lnTo>
                  <a:lnTo>
                    <a:pt x="515342" y="483623"/>
                  </a:lnTo>
                  <a:lnTo>
                    <a:pt x="516932" y="478222"/>
                  </a:lnTo>
                  <a:lnTo>
                    <a:pt x="518522" y="473457"/>
                  </a:lnTo>
                  <a:lnTo>
                    <a:pt x="520748" y="468692"/>
                  </a:lnTo>
                  <a:lnTo>
                    <a:pt x="522656" y="463609"/>
                  </a:lnTo>
                  <a:lnTo>
                    <a:pt x="524881" y="458843"/>
                  </a:lnTo>
                  <a:lnTo>
                    <a:pt x="529969" y="450266"/>
                  </a:lnTo>
                  <a:lnTo>
                    <a:pt x="535692" y="442006"/>
                  </a:lnTo>
                  <a:lnTo>
                    <a:pt x="542052" y="434064"/>
                  </a:lnTo>
                  <a:lnTo>
                    <a:pt x="548729" y="426757"/>
                  </a:lnTo>
                  <a:lnTo>
                    <a:pt x="555725" y="419768"/>
                  </a:lnTo>
                  <a:lnTo>
                    <a:pt x="563038" y="413414"/>
                  </a:lnTo>
                  <a:lnTo>
                    <a:pt x="570669" y="407695"/>
                  </a:lnTo>
                  <a:lnTo>
                    <a:pt x="578937" y="402612"/>
                  </a:lnTo>
                  <a:lnTo>
                    <a:pt x="587204" y="397529"/>
                  </a:lnTo>
                  <a:lnTo>
                    <a:pt x="595471" y="392764"/>
                  </a:lnTo>
                  <a:lnTo>
                    <a:pt x="604374" y="388634"/>
                  </a:lnTo>
                  <a:lnTo>
                    <a:pt x="613277" y="384822"/>
                  </a:lnTo>
                  <a:lnTo>
                    <a:pt x="621863" y="381327"/>
                  </a:lnTo>
                  <a:lnTo>
                    <a:pt x="630766" y="378468"/>
                  </a:lnTo>
                  <a:lnTo>
                    <a:pt x="639669" y="375609"/>
                  </a:lnTo>
                  <a:lnTo>
                    <a:pt x="648254" y="373385"/>
                  </a:lnTo>
                  <a:lnTo>
                    <a:pt x="656839" y="371479"/>
                  </a:lnTo>
                  <a:lnTo>
                    <a:pt x="665425" y="369573"/>
                  </a:lnTo>
                  <a:lnTo>
                    <a:pt x="673374" y="368302"/>
                  </a:lnTo>
                  <a:lnTo>
                    <a:pt x="681641" y="367031"/>
                  </a:lnTo>
                  <a:lnTo>
                    <a:pt x="689273" y="366078"/>
                  </a:lnTo>
                  <a:lnTo>
                    <a:pt x="696268" y="365761"/>
                  </a:lnTo>
                  <a:lnTo>
                    <a:pt x="703263" y="365125"/>
                  </a:lnTo>
                  <a:close/>
                  <a:moveTo>
                    <a:pt x="1144579" y="274638"/>
                  </a:moveTo>
                  <a:lnTo>
                    <a:pt x="1142358" y="274951"/>
                  </a:lnTo>
                  <a:lnTo>
                    <a:pt x="1140454" y="275576"/>
                  </a:lnTo>
                  <a:lnTo>
                    <a:pt x="1138233" y="276202"/>
                  </a:lnTo>
                  <a:lnTo>
                    <a:pt x="1135059" y="278078"/>
                  </a:lnTo>
                  <a:lnTo>
                    <a:pt x="1131569" y="280892"/>
                  </a:lnTo>
                  <a:lnTo>
                    <a:pt x="1129347" y="283706"/>
                  </a:lnTo>
                  <a:lnTo>
                    <a:pt x="1127443" y="287458"/>
                  </a:lnTo>
                  <a:lnTo>
                    <a:pt x="1126809" y="289022"/>
                  </a:lnTo>
                  <a:lnTo>
                    <a:pt x="1125857" y="290898"/>
                  </a:lnTo>
                  <a:lnTo>
                    <a:pt x="1125539" y="293399"/>
                  </a:lnTo>
                  <a:lnTo>
                    <a:pt x="1125539" y="295276"/>
                  </a:lnTo>
                  <a:lnTo>
                    <a:pt x="1125539" y="297464"/>
                  </a:lnTo>
                  <a:lnTo>
                    <a:pt x="1125857" y="299653"/>
                  </a:lnTo>
                  <a:lnTo>
                    <a:pt x="1126809" y="301529"/>
                  </a:lnTo>
                  <a:lnTo>
                    <a:pt x="1127443" y="303406"/>
                  </a:lnTo>
                  <a:lnTo>
                    <a:pt x="1129347" y="306845"/>
                  </a:lnTo>
                  <a:lnTo>
                    <a:pt x="1131569" y="309972"/>
                  </a:lnTo>
                  <a:lnTo>
                    <a:pt x="1135059" y="312474"/>
                  </a:lnTo>
                  <a:lnTo>
                    <a:pt x="1138233" y="314350"/>
                  </a:lnTo>
                  <a:lnTo>
                    <a:pt x="1140454" y="314975"/>
                  </a:lnTo>
                  <a:lnTo>
                    <a:pt x="1142358" y="315600"/>
                  </a:lnTo>
                  <a:lnTo>
                    <a:pt x="1144579" y="315913"/>
                  </a:lnTo>
                  <a:lnTo>
                    <a:pt x="1146801" y="315913"/>
                  </a:lnTo>
                  <a:lnTo>
                    <a:pt x="1714195" y="315913"/>
                  </a:lnTo>
                  <a:lnTo>
                    <a:pt x="1716416" y="315913"/>
                  </a:lnTo>
                  <a:lnTo>
                    <a:pt x="1718638" y="315600"/>
                  </a:lnTo>
                  <a:lnTo>
                    <a:pt x="1720542" y="314975"/>
                  </a:lnTo>
                  <a:lnTo>
                    <a:pt x="1722446" y="314350"/>
                  </a:lnTo>
                  <a:lnTo>
                    <a:pt x="1726254" y="312474"/>
                  </a:lnTo>
                  <a:lnTo>
                    <a:pt x="1729110" y="309972"/>
                  </a:lnTo>
                  <a:lnTo>
                    <a:pt x="1731966" y="306845"/>
                  </a:lnTo>
                  <a:lnTo>
                    <a:pt x="1733552" y="303406"/>
                  </a:lnTo>
                  <a:lnTo>
                    <a:pt x="1734504" y="301529"/>
                  </a:lnTo>
                  <a:lnTo>
                    <a:pt x="1734822" y="299653"/>
                  </a:lnTo>
                  <a:lnTo>
                    <a:pt x="1735139" y="297464"/>
                  </a:lnTo>
                  <a:lnTo>
                    <a:pt x="1735139" y="295276"/>
                  </a:lnTo>
                  <a:lnTo>
                    <a:pt x="1735139" y="293399"/>
                  </a:lnTo>
                  <a:lnTo>
                    <a:pt x="1734822" y="290898"/>
                  </a:lnTo>
                  <a:lnTo>
                    <a:pt x="1734504" y="289022"/>
                  </a:lnTo>
                  <a:lnTo>
                    <a:pt x="1733552" y="287458"/>
                  </a:lnTo>
                  <a:lnTo>
                    <a:pt x="1731966" y="283706"/>
                  </a:lnTo>
                  <a:lnTo>
                    <a:pt x="1729110" y="280892"/>
                  </a:lnTo>
                  <a:lnTo>
                    <a:pt x="1726254" y="278078"/>
                  </a:lnTo>
                  <a:lnTo>
                    <a:pt x="1722446" y="276202"/>
                  </a:lnTo>
                  <a:lnTo>
                    <a:pt x="1720542" y="275576"/>
                  </a:lnTo>
                  <a:lnTo>
                    <a:pt x="1718638" y="274951"/>
                  </a:lnTo>
                  <a:lnTo>
                    <a:pt x="1716416" y="274638"/>
                  </a:lnTo>
                  <a:lnTo>
                    <a:pt x="1714195" y="274638"/>
                  </a:lnTo>
                  <a:lnTo>
                    <a:pt x="1146801" y="274638"/>
                  </a:lnTo>
                  <a:lnTo>
                    <a:pt x="1144579" y="274638"/>
                  </a:lnTo>
                  <a:close/>
                  <a:moveTo>
                    <a:pt x="1144589" y="153988"/>
                  </a:moveTo>
                  <a:lnTo>
                    <a:pt x="1142367" y="154301"/>
                  </a:lnTo>
                  <a:lnTo>
                    <a:pt x="1140462" y="154926"/>
                  </a:lnTo>
                  <a:lnTo>
                    <a:pt x="1138239" y="155552"/>
                  </a:lnTo>
                  <a:lnTo>
                    <a:pt x="1135064" y="157428"/>
                  </a:lnTo>
                  <a:lnTo>
                    <a:pt x="1131572" y="159929"/>
                  </a:lnTo>
                  <a:lnTo>
                    <a:pt x="1129349" y="163056"/>
                  </a:lnTo>
                  <a:lnTo>
                    <a:pt x="1127444" y="166808"/>
                  </a:lnTo>
                  <a:lnTo>
                    <a:pt x="1126809" y="168372"/>
                  </a:lnTo>
                  <a:lnTo>
                    <a:pt x="1125857" y="170248"/>
                  </a:lnTo>
                  <a:lnTo>
                    <a:pt x="1125539" y="172749"/>
                  </a:lnTo>
                  <a:lnTo>
                    <a:pt x="1125539" y="174626"/>
                  </a:lnTo>
                  <a:lnTo>
                    <a:pt x="1125539" y="176502"/>
                  </a:lnTo>
                  <a:lnTo>
                    <a:pt x="1125857" y="179003"/>
                  </a:lnTo>
                  <a:lnTo>
                    <a:pt x="1126809" y="180879"/>
                  </a:lnTo>
                  <a:lnTo>
                    <a:pt x="1127444" y="182756"/>
                  </a:lnTo>
                  <a:lnTo>
                    <a:pt x="1129349" y="186195"/>
                  </a:lnTo>
                  <a:lnTo>
                    <a:pt x="1131572" y="189322"/>
                  </a:lnTo>
                  <a:lnTo>
                    <a:pt x="1135064" y="191824"/>
                  </a:lnTo>
                  <a:lnTo>
                    <a:pt x="1138239" y="193700"/>
                  </a:lnTo>
                  <a:lnTo>
                    <a:pt x="1140462" y="194325"/>
                  </a:lnTo>
                  <a:lnTo>
                    <a:pt x="1142367" y="194950"/>
                  </a:lnTo>
                  <a:lnTo>
                    <a:pt x="1144589" y="195263"/>
                  </a:lnTo>
                  <a:lnTo>
                    <a:pt x="1146812" y="195263"/>
                  </a:lnTo>
                  <a:lnTo>
                    <a:pt x="1388430" y="195263"/>
                  </a:lnTo>
                  <a:lnTo>
                    <a:pt x="1390970" y="195263"/>
                  </a:lnTo>
                  <a:lnTo>
                    <a:pt x="1392875" y="194950"/>
                  </a:lnTo>
                  <a:lnTo>
                    <a:pt x="1394780" y="194325"/>
                  </a:lnTo>
                  <a:lnTo>
                    <a:pt x="1397002" y="193700"/>
                  </a:lnTo>
                  <a:lnTo>
                    <a:pt x="1400177" y="191824"/>
                  </a:lnTo>
                  <a:lnTo>
                    <a:pt x="1403670" y="189322"/>
                  </a:lnTo>
                  <a:lnTo>
                    <a:pt x="1405892" y="186195"/>
                  </a:lnTo>
                  <a:lnTo>
                    <a:pt x="1407797" y="182756"/>
                  </a:lnTo>
                  <a:lnTo>
                    <a:pt x="1408432" y="180879"/>
                  </a:lnTo>
                  <a:lnTo>
                    <a:pt x="1409067" y="179003"/>
                  </a:lnTo>
                  <a:lnTo>
                    <a:pt x="1409702" y="176502"/>
                  </a:lnTo>
                  <a:lnTo>
                    <a:pt x="1409702" y="174626"/>
                  </a:lnTo>
                  <a:lnTo>
                    <a:pt x="1409702" y="172749"/>
                  </a:lnTo>
                  <a:lnTo>
                    <a:pt x="1409067" y="170248"/>
                  </a:lnTo>
                  <a:lnTo>
                    <a:pt x="1408432" y="168372"/>
                  </a:lnTo>
                  <a:lnTo>
                    <a:pt x="1407797" y="166808"/>
                  </a:lnTo>
                  <a:lnTo>
                    <a:pt x="1405892" y="163056"/>
                  </a:lnTo>
                  <a:lnTo>
                    <a:pt x="1403670" y="159929"/>
                  </a:lnTo>
                  <a:lnTo>
                    <a:pt x="1400177" y="157428"/>
                  </a:lnTo>
                  <a:lnTo>
                    <a:pt x="1397002" y="155552"/>
                  </a:lnTo>
                  <a:lnTo>
                    <a:pt x="1394780" y="154926"/>
                  </a:lnTo>
                  <a:lnTo>
                    <a:pt x="1392875" y="154301"/>
                  </a:lnTo>
                  <a:lnTo>
                    <a:pt x="1390970" y="153988"/>
                  </a:lnTo>
                  <a:lnTo>
                    <a:pt x="1388430" y="153988"/>
                  </a:lnTo>
                  <a:lnTo>
                    <a:pt x="1146812" y="153988"/>
                  </a:lnTo>
                  <a:lnTo>
                    <a:pt x="1144589" y="153988"/>
                  </a:lnTo>
                  <a:close/>
                  <a:moveTo>
                    <a:pt x="1251081" y="0"/>
                  </a:moveTo>
                  <a:lnTo>
                    <a:pt x="1609598" y="0"/>
                  </a:lnTo>
                  <a:lnTo>
                    <a:pt x="1622923" y="318"/>
                  </a:lnTo>
                  <a:lnTo>
                    <a:pt x="1636248" y="1588"/>
                  </a:lnTo>
                  <a:lnTo>
                    <a:pt x="1649257" y="3495"/>
                  </a:lnTo>
                  <a:lnTo>
                    <a:pt x="1662265" y="5718"/>
                  </a:lnTo>
                  <a:lnTo>
                    <a:pt x="1674955" y="8260"/>
                  </a:lnTo>
                  <a:lnTo>
                    <a:pt x="1687329" y="12072"/>
                  </a:lnTo>
                  <a:lnTo>
                    <a:pt x="1699385" y="16202"/>
                  </a:lnTo>
                  <a:lnTo>
                    <a:pt x="1711125" y="20649"/>
                  </a:lnTo>
                  <a:lnTo>
                    <a:pt x="1722864" y="26050"/>
                  </a:lnTo>
                  <a:lnTo>
                    <a:pt x="1734285" y="32085"/>
                  </a:lnTo>
                  <a:lnTo>
                    <a:pt x="1745390" y="38439"/>
                  </a:lnTo>
                  <a:lnTo>
                    <a:pt x="1755543" y="45110"/>
                  </a:lnTo>
                  <a:lnTo>
                    <a:pt x="1766013" y="52417"/>
                  </a:lnTo>
                  <a:lnTo>
                    <a:pt x="1776165" y="60041"/>
                  </a:lnTo>
                  <a:lnTo>
                    <a:pt x="1785366" y="68618"/>
                  </a:lnTo>
                  <a:lnTo>
                    <a:pt x="1794567" y="77196"/>
                  </a:lnTo>
                  <a:lnTo>
                    <a:pt x="1803451" y="86726"/>
                  </a:lnTo>
                  <a:lnTo>
                    <a:pt x="1811700" y="95939"/>
                  </a:lnTo>
                  <a:lnTo>
                    <a:pt x="1819314" y="106104"/>
                  </a:lnTo>
                  <a:lnTo>
                    <a:pt x="1826611" y="116270"/>
                  </a:lnTo>
                  <a:lnTo>
                    <a:pt x="1833274" y="126753"/>
                  </a:lnTo>
                  <a:lnTo>
                    <a:pt x="1839620" y="137872"/>
                  </a:lnTo>
                  <a:lnTo>
                    <a:pt x="1845648" y="148991"/>
                  </a:lnTo>
                  <a:lnTo>
                    <a:pt x="1851041" y="160745"/>
                  </a:lnTo>
                  <a:lnTo>
                    <a:pt x="1855800" y="172817"/>
                  </a:lnTo>
                  <a:lnTo>
                    <a:pt x="1859925" y="184888"/>
                  </a:lnTo>
                  <a:lnTo>
                    <a:pt x="1863415" y="197278"/>
                  </a:lnTo>
                  <a:lnTo>
                    <a:pt x="1866270" y="209985"/>
                  </a:lnTo>
                  <a:lnTo>
                    <a:pt x="1868491" y="223010"/>
                  </a:lnTo>
                  <a:lnTo>
                    <a:pt x="1870078" y="236034"/>
                  </a:lnTo>
                  <a:lnTo>
                    <a:pt x="1871029" y="249377"/>
                  </a:lnTo>
                  <a:lnTo>
                    <a:pt x="1871664" y="262719"/>
                  </a:lnTo>
                  <a:lnTo>
                    <a:pt x="1871664" y="305924"/>
                  </a:lnTo>
                  <a:lnTo>
                    <a:pt x="1871029" y="319584"/>
                  </a:lnTo>
                  <a:lnTo>
                    <a:pt x="1870078" y="332608"/>
                  </a:lnTo>
                  <a:lnTo>
                    <a:pt x="1868491" y="345633"/>
                  </a:lnTo>
                  <a:lnTo>
                    <a:pt x="1866270" y="358658"/>
                  </a:lnTo>
                  <a:lnTo>
                    <a:pt x="1863415" y="371365"/>
                  </a:lnTo>
                  <a:lnTo>
                    <a:pt x="1859925" y="383755"/>
                  </a:lnTo>
                  <a:lnTo>
                    <a:pt x="1855800" y="396144"/>
                  </a:lnTo>
                  <a:lnTo>
                    <a:pt x="1851041" y="407580"/>
                  </a:lnTo>
                  <a:lnTo>
                    <a:pt x="1845648" y="419334"/>
                  </a:lnTo>
                  <a:lnTo>
                    <a:pt x="1839620" y="430771"/>
                  </a:lnTo>
                  <a:lnTo>
                    <a:pt x="1833274" y="441890"/>
                  </a:lnTo>
                  <a:lnTo>
                    <a:pt x="1826611" y="452373"/>
                  </a:lnTo>
                  <a:lnTo>
                    <a:pt x="1819314" y="462539"/>
                  </a:lnTo>
                  <a:lnTo>
                    <a:pt x="1811700" y="472387"/>
                  </a:lnTo>
                  <a:lnTo>
                    <a:pt x="1803451" y="482235"/>
                  </a:lnTo>
                  <a:lnTo>
                    <a:pt x="1794567" y="491130"/>
                  </a:lnTo>
                  <a:lnTo>
                    <a:pt x="1785366" y="500024"/>
                  </a:lnTo>
                  <a:lnTo>
                    <a:pt x="1776165" y="508284"/>
                  </a:lnTo>
                  <a:lnTo>
                    <a:pt x="1766013" y="515908"/>
                  </a:lnTo>
                  <a:lnTo>
                    <a:pt x="1755543" y="523215"/>
                  </a:lnTo>
                  <a:lnTo>
                    <a:pt x="1745390" y="530204"/>
                  </a:lnTo>
                  <a:lnTo>
                    <a:pt x="1734285" y="536557"/>
                  </a:lnTo>
                  <a:lnTo>
                    <a:pt x="1722864" y="542276"/>
                  </a:lnTo>
                  <a:lnTo>
                    <a:pt x="1711125" y="547676"/>
                  </a:lnTo>
                  <a:lnTo>
                    <a:pt x="1699385" y="552441"/>
                  </a:lnTo>
                  <a:lnTo>
                    <a:pt x="1687329" y="556571"/>
                  </a:lnTo>
                  <a:lnTo>
                    <a:pt x="1674955" y="560066"/>
                  </a:lnTo>
                  <a:lnTo>
                    <a:pt x="1662265" y="563242"/>
                  </a:lnTo>
                  <a:lnTo>
                    <a:pt x="1649257" y="565466"/>
                  </a:lnTo>
                  <a:lnTo>
                    <a:pt x="1636248" y="567054"/>
                  </a:lnTo>
                  <a:lnTo>
                    <a:pt x="1622923" y="568007"/>
                  </a:lnTo>
                  <a:lnTo>
                    <a:pt x="1609598" y="568325"/>
                  </a:lnTo>
                  <a:lnTo>
                    <a:pt x="1371924" y="568325"/>
                  </a:lnTo>
                  <a:lnTo>
                    <a:pt x="1367993" y="573160"/>
                  </a:lnTo>
                  <a:lnTo>
                    <a:pt x="1360352" y="581382"/>
                  </a:lnTo>
                  <a:lnTo>
                    <a:pt x="1352074" y="589921"/>
                  </a:lnTo>
                  <a:lnTo>
                    <a:pt x="1342841" y="598460"/>
                  </a:lnTo>
                  <a:lnTo>
                    <a:pt x="1333289" y="606682"/>
                  </a:lnTo>
                  <a:lnTo>
                    <a:pt x="1322782" y="615221"/>
                  </a:lnTo>
                  <a:lnTo>
                    <a:pt x="1311320" y="623127"/>
                  </a:lnTo>
                  <a:lnTo>
                    <a:pt x="1299222" y="630717"/>
                  </a:lnTo>
                  <a:lnTo>
                    <a:pt x="1286486" y="637991"/>
                  </a:lnTo>
                  <a:lnTo>
                    <a:pt x="1279800" y="641470"/>
                  </a:lnTo>
                  <a:lnTo>
                    <a:pt x="1272796" y="644632"/>
                  </a:lnTo>
                  <a:lnTo>
                    <a:pt x="1265791" y="648111"/>
                  </a:lnTo>
                  <a:lnTo>
                    <a:pt x="1258469" y="650957"/>
                  </a:lnTo>
                  <a:lnTo>
                    <a:pt x="1251146" y="654119"/>
                  </a:lnTo>
                  <a:lnTo>
                    <a:pt x="1243505" y="656649"/>
                  </a:lnTo>
                  <a:lnTo>
                    <a:pt x="1235545" y="658863"/>
                  </a:lnTo>
                  <a:lnTo>
                    <a:pt x="1227267" y="661393"/>
                  </a:lnTo>
                  <a:lnTo>
                    <a:pt x="1218989" y="663607"/>
                  </a:lnTo>
                  <a:lnTo>
                    <a:pt x="1210393" y="665188"/>
                  </a:lnTo>
                  <a:lnTo>
                    <a:pt x="1201478" y="667086"/>
                  </a:lnTo>
                  <a:lnTo>
                    <a:pt x="1192563" y="668351"/>
                  </a:lnTo>
                  <a:lnTo>
                    <a:pt x="1183012" y="669616"/>
                  </a:lnTo>
                  <a:lnTo>
                    <a:pt x="1173778" y="670564"/>
                  </a:lnTo>
                  <a:lnTo>
                    <a:pt x="1164227" y="671197"/>
                  </a:lnTo>
                  <a:lnTo>
                    <a:pt x="1154357" y="671513"/>
                  </a:lnTo>
                  <a:lnTo>
                    <a:pt x="1144169" y="671513"/>
                  </a:lnTo>
                  <a:lnTo>
                    <a:pt x="1133980" y="671197"/>
                  </a:lnTo>
                  <a:lnTo>
                    <a:pt x="1123155" y="670881"/>
                  </a:lnTo>
                  <a:lnTo>
                    <a:pt x="1112649" y="669932"/>
                  </a:lnTo>
                  <a:lnTo>
                    <a:pt x="1101505" y="668667"/>
                  </a:lnTo>
                  <a:lnTo>
                    <a:pt x="1090043" y="667402"/>
                  </a:lnTo>
                  <a:lnTo>
                    <a:pt x="1078581" y="665188"/>
                  </a:lnTo>
                  <a:lnTo>
                    <a:pt x="1066801" y="662974"/>
                  </a:lnTo>
                  <a:lnTo>
                    <a:pt x="1073806" y="661393"/>
                  </a:lnTo>
                  <a:lnTo>
                    <a:pt x="1081765" y="658863"/>
                  </a:lnTo>
                  <a:lnTo>
                    <a:pt x="1091635" y="655701"/>
                  </a:lnTo>
                  <a:lnTo>
                    <a:pt x="1103734" y="651273"/>
                  </a:lnTo>
                  <a:lnTo>
                    <a:pt x="1117424" y="645897"/>
                  </a:lnTo>
                  <a:lnTo>
                    <a:pt x="1132388" y="639256"/>
                  </a:lnTo>
                  <a:lnTo>
                    <a:pt x="1139711" y="635777"/>
                  </a:lnTo>
                  <a:lnTo>
                    <a:pt x="1147352" y="631666"/>
                  </a:lnTo>
                  <a:lnTo>
                    <a:pt x="1154994" y="627555"/>
                  </a:lnTo>
                  <a:lnTo>
                    <a:pt x="1162635" y="622811"/>
                  </a:lnTo>
                  <a:lnTo>
                    <a:pt x="1169958" y="617751"/>
                  </a:lnTo>
                  <a:lnTo>
                    <a:pt x="1177599" y="612375"/>
                  </a:lnTo>
                  <a:lnTo>
                    <a:pt x="1184922" y="606682"/>
                  </a:lnTo>
                  <a:lnTo>
                    <a:pt x="1191926" y="600673"/>
                  </a:lnTo>
                  <a:lnTo>
                    <a:pt x="1198612" y="594348"/>
                  </a:lnTo>
                  <a:lnTo>
                    <a:pt x="1204980" y="587707"/>
                  </a:lnTo>
                  <a:lnTo>
                    <a:pt x="1210711" y="580750"/>
                  </a:lnTo>
                  <a:lnTo>
                    <a:pt x="1216124" y="573476"/>
                  </a:lnTo>
                  <a:lnTo>
                    <a:pt x="1220469" y="566570"/>
                  </a:lnTo>
                  <a:lnTo>
                    <a:pt x="1211422" y="565466"/>
                  </a:lnTo>
                  <a:lnTo>
                    <a:pt x="1198731" y="563242"/>
                  </a:lnTo>
                  <a:lnTo>
                    <a:pt x="1186040" y="560066"/>
                  </a:lnTo>
                  <a:lnTo>
                    <a:pt x="1173349" y="556571"/>
                  </a:lnTo>
                  <a:lnTo>
                    <a:pt x="1161293" y="552441"/>
                  </a:lnTo>
                  <a:lnTo>
                    <a:pt x="1149236" y="547676"/>
                  </a:lnTo>
                  <a:lnTo>
                    <a:pt x="1137815" y="542276"/>
                  </a:lnTo>
                  <a:lnTo>
                    <a:pt x="1126710" y="536557"/>
                  </a:lnTo>
                  <a:lnTo>
                    <a:pt x="1115606" y="530204"/>
                  </a:lnTo>
                  <a:lnTo>
                    <a:pt x="1104818" y="523215"/>
                  </a:lnTo>
                  <a:lnTo>
                    <a:pt x="1094666" y="515908"/>
                  </a:lnTo>
                  <a:lnTo>
                    <a:pt x="1084513" y="508284"/>
                  </a:lnTo>
                  <a:lnTo>
                    <a:pt x="1075312" y="500024"/>
                  </a:lnTo>
                  <a:lnTo>
                    <a:pt x="1066111" y="491130"/>
                  </a:lnTo>
                  <a:lnTo>
                    <a:pt x="1057545" y="482235"/>
                  </a:lnTo>
                  <a:lnTo>
                    <a:pt x="1049296" y="472387"/>
                  </a:lnTo>
                  <a:lnTo>
                    <a:pt x="1041047" y="462539"/>
                  </a:lnTo>
                  <a:lnTo>
                    <a:pt x="1033750" y="452373"/>
                  </a:lnTo>
                  <a:lnTo>
                    <a:pt x="1027087" y="441890"/>
                  </a:lnTo>
                  <a:lnTo>
                    <a:pt x="1020741" y="430771"/>
                  </a:lnTo>
                  <a:lnTo>
                    <a:pt x="1015031" y="419334"/>
                  </a:lnTo>
                  <a:lnTo>
                    <a:pt x="1009637" y="407580"/>
                  </a:lnTo>
                  <a:lnTo>
                    <a:pt x="1005195" y="396144"/>
                  </a:lnTo>
                  <a:lnTo>
                    <a:pt x="1000753" y="383755"/>
                  </a:lnTo>
                  <a:lnTo>
                    <a:pt x="997581" y="371365"/>
                  </a:lnTo>
                  <a:lnTo>
                    <a:pt x="994408" y="358658"/>
                  </a:lnTo>
                  <a:lnTo>
                    <a:pt x="992187" y="345633"/>
                  </a:lnTo>
                  <a:lnTo>
                    <a:pt x="990283" y="332608"/>
                  </a:lnTo>
                  <a:lnTo>
                    <a:pt x="989332" y="319584"/>
                  </a:lnTo>
                  <a:lnTo>
                    <a:pt x="989014" y="305924"/>
                  </a:lnTo>
                  <a:lnTo>
                    <a:pt x="989014" y="262719"/>
                  </a:lnTo>
                  <a:lnTo>
                    <a:pt x="989332" y="249377"/>
                  </a:lnTo>
                  <a:lnTo>
                    <a:pt x="990283" y="236034"/>
                  </a:lnTo>
                  <a:lnTo>
                    <a:pt x="992187" y="223010"/>
                  </a:lnTo>
                  <a:lnTo>
                    <a:pt x="994408" y="209985"/>
                  </a:lnTo>
                  <a:lnTo>
                    <a:pt x="997581" y="197278"/>
                  </a:lnTo>
                  <a:lnTo>
                    <a:pt x="1000753" y="184888"/>
                  </a:lnTo>
                  <a:lnTo>
                    <a:pt x="1005195" y="172817"/>
                  </a:lnTo>
                  <a:lnTo>
                    <a:pt x="1009637" y="160745"/>
                  </a:lnTo>
                  <a:lnTo>
                    <a:pt x="1015031" y="148991"/>
                  </a:lnTo>
                  <a:lnTo>
                    <a:pt x="1020741" y="137872"/>
                  </a:lnTo>
                  <a:lnTo>
                    <a:pt x="1027087" y="126753"/>
                  </a:lnTo>
                  <a:lnTo>
                    <a:pt x="1033750" y="116270"/>
                  </a:lnTo>
                  <a:lnTo>
                    <a:pt x="1041047" y="106104"/>
                  </a:lnTo>
                  <a:lnTo>
                    <a:pt x="1049296" y="95939"/>
                  </a:lnTo>
                  <a:lnTo>
                    <a:pt x="1057545" y="86726"/>
                  </a:lnTo>
                  <a:lnTo>
                    <a:pt x="1066111" y="77196"/>
                  </a:lnTo>
                  <a:lnTo>
                    <a:pt x="1075312" y="68618"/>
                  </a:lnTo>
                  <a:lnTo>
                    <a:pt x="1084513" y="60041"/>
                  </a:lnTo>
                  <a:lnTo>
                    <a:pt x="1094666" y="52417"/>
                  </a:lnTo>
                  <a:lnTo>
                    <a:pt x="1104818" y="45110"/>
                  </a:lnTo>
                  <a:lnTo>
                    <a:pt x="1115606" y="38439"/>
                  </a:lnTo>
                  <a:lnTo>
                    <a:pt x="1126710" y="32085"/>
                  </a:lnTo>
                  <a:lnTo>
                    <a:pt x="1137815" y="26050"/>
                  </a:lnTo>
                  <a:lnTo>
                    <a:pt x="1149236" y="20649"/>
                  </a:lnTo>
                  <a:lnTo>
                    <a:pt x="1161293" y="16202"/>
                  </a:lnTo>
                  <a:lnTo>
                    <a:pt x="1173349" y="12072"/>
                  </a:lnTo>
                  <a:lnTo>
                    <a:pt x="1186040" y="8260"/>
                  </a:lnTo>
                  <a:lnTo>
                    <a:pt x="1198731" y="5718"/>
                  </a:lnTo>
                  <a:lnTo>
                    <a:pt x="1211422" y="3495"/>
                  </a:lnTo>
                  <a:lnTo>
                    <a:pt x="1224430" y="1588"/>
                  </a:lnTo>
                  <a:lnTo>
                    <a:pt x="1237755" y="318"/>
                  </a:lnTo>
                  <a:lnTo>
                    <a:pt x="125108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bldLvl="0" animBg="1"/>
      <p:bldP spid="1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68144" y="149163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68144" y="3795886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87624" y="149163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59632" y="3795886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59632" y="1275606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59632" y="2211710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9632" y="3147814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59632" y="4083918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8184" y="1908577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7379610" y="2927114"/>
            <a:ext cx="0" cy="35710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29614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35710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571750"/>
            <a:ext cx="0" cy="37248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6" y="2571750"/>
            <a:ext cx="0" cy="37248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20151" y="1808901"/>
            <a:ext cx="694758" cy="696403"/>
            <a:chOff x="2820151" y="1808901"/>
            <a:chExt cx="694758" cy="696403"/>
          </a:xfrm>
        </p:grpSpPr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820151" y="1808901"/>
              <a:ext cx="694758" cy="696403"/>
            </a:xfrm>
            <a:prstGeom prst="ellipse">
              <a:avLst/>
            </a:prstGeom>
            <a:solidFill>
              <a:srgbClr val="E94B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003646" y="1996181"/>
              <a:ext cx="325360" cy="323049"/>
              <a:chOff x="3003646" y="1942997"/>
              <a:chExt cx="325360" cy="322949"/>
            </a:xfrm>
            <a:solidFill>
              <a:schemeClr val="bg1"/>
            </a:solidFill>
          </p:grpSpPr>
          <p:sp>
            <p:nvSpPr>
              <p:cNvPr id="50" name="Freeform 12"/>
              <p:cNvSpPr/>
              <p:nvPr/>
            </p:nvSpPr>
            <p:spPr bwMode="auto">
              <a:xfrm>
                <a:off x="3263934" y="1991198"/>
                <a:ext cx="65072" cy="107248"/>
              </a:xfrm>
              <a:custGeom>
                <a:avLst/>
                <a:gdLst>
                  <a:gd name="T0" fmla="*/ 15 w 52"/>
                  <a:gd name="T1" fmla="*/ 76 h 85"/>
                  <a:gd name="T2" fmla="*/ 15 w 52"/>
                  <a:gd name="T3" fmla="*/ 74 h 85"/>
                  <a:gd name="T4" fmla="*/ 15 w 52"/>
                  <a:gd name="T5" fmla="*/ 73 h 85"/>
                  <a:gd name="T6" fmla="*/ 15 w 52"/>
                  <a:gd name="T7" fmla="*/ 70 h 85"/>
                  <a:gd name="T8" fmla="*/ 15 w 52"/>
                  <a:gd name="T9" fmla="*/ 66 h 85"/>
                  <a:gd name="T10" fmla="*/ 14 w 52"/>
                  <a:gd name="T11" fmla="*/ 63 h 85"/>
                  <a:gd name="T12" fmla="*/ 14 w 52"/>
                  <a:gd name="T13" fmla="*/ 59 h 85"/>
                  <a:gd name="T14" fmla="*/ 13 w 52"/>
                  <a:gd name="T15" fmla="*/ 55 h 85"/>
                  <a:gd name="T16" fmla="*/ 12 w 52"/>
                  <a:gd name="T17" fmla="*/ 51 h 85"/>
                  <a:gd name="T18" fmla="*/ 12 w 52"/>
                  <a:gd name="T19" fmla="*/ 47 h 85"/>
                  <a:gd name="T20" fmla="*/ 11 w 52"/>
                  <a:gd name="T21" fmla="*/ 43 h 85"/>
                  <a:gd name="T22" fmla="*/ 10 w 52"/>
                  <a:gd name="T23" fmla="*/ 40 h 85"/>
                  <a:gd name="T24" fmla="*/ 9 w 52"/>
                  <a:gd name="T25" fmla="*/ 36 h 85"/>
                  <a:gd name="T26" fmla="*/ 8 w 52"/>
                  <a:gd name="T27" fmla="*/ 32 h 85"/>
                  <a:gd name="T28" fmla="*/ 7 w 52"/>
                  <a:gd name="T29" fmla="*/ 29 h 85"/>
                  <a:gd name="T30" fmla="*/ 6 w 52"/>
                  <a:gd name="T31" fmla="*/ 25 h 85"/>
                  <a:gd name="T32" fmla="*/ 4 w 52"/>
                  <a:gd name="T33" fmla="*/ 22 h 85"/>
                  <a:gd name="T34" fmla="*/ 3 w 52"/>
                  <a:gd name="T35" fmla="*/ 18 h 85"/>
                  <a:gd name="T36" fmla="*/ 2 w 52"/>
                  <a:gd name="T37" fmla="*/ 15 h 85"/>
                  <a:gd name="T38" fmla="*/ 6 w 52"/>
                  <a:gd name="T39" fmla="*/ 3 h 85"/>
                  <a:gd name="T40" fmla="*/ 9 w 52"/>
                  <a:gd name="T41" fmla="*/ 1 h 85"/>
                  <a:gd name="T42" fmla="*/ 13 w 52"/>
                  <a:gd name="T43" fmla="*/ 0 h 85"/>
                  <a:gd name="T44" fmla="*/ 20 w 52"/>
                  <a:gd name="T45" fmla="*/ 4 h 85"/>
                  <a:gd name="T46" fmla="*/ 52 w 52"/>
                  <a:gd name="T47" fmla="*/ 74 h 85"/>
                  <a:gd name="T48" fmla="*/ 50 w 52"/>
                  <a:gd name="T49" fmla="*/ 81 h 85"/>
                  <a:gd name="T50" fmla="*/ 43 w 52"/>
                  <a:gd name="T51" fmla="*/ 85 h 85"/>
                  <a:gd name="T52" fmla="*/ 25 w 52"/>
                  <a:gd name="T53" fmla="*/ 85 h 85"/>
                  <a:gd name="T54" fmla="*/ 15 w 52"/>
                  <a:gd name="T55" fmla="*/ 7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85">
                    <a:moveTo>
                      <a:pt x="15" y="76"/>
                    </a:moveTo>
                    <a:cubicBezTo>
                      <a:pt x="15" y="75"/>
                      <a:pt x="15" y="74"/>
                      <a:pt x="15" y="74"/>
                    </a:cubicBezTo>
                    <a:cubicBezTo>
                      <a:pt x="15" y="74"/>
                      <a:pt x="15" y="74"/>
                      <a:pt x="15" y="73"/>
                    </a:cubicBezTo>
                    <a:cubicBezTo>
                      <a:pt x="15" y="72"/>
                      <a:pt x="15" y="71"/>
                      <a:pt x="15" y="70"/>
                    </a:cubicBezTo>
                    <a:cubicBezTo>
                      <a:pt x="15" y="69"/>
                      <a:pt x="15" y="68"/>
                      <a:pt x="15" y="66"/>
                    </a:cubicBezTo>
                    <a:cubicBezTo>
                      <a:pt x="15" y="65"/>
                      <a:pt x="14" y="64"/>
                      <a:pt x="14" y="63"/>
                    </a:cubicBezTo>
                    <a:cubicBezTo>
                      <a:pt x="14" y="61"/>
                      <a:pt x="14" y="60"/>
                      <a:pt x="14" y="59"/>
                    </a:cubicBezTo>
                    <a:cubicBezTo>
                      <a:pt x="13" y="57"/>
                      <a:pt x="13" y="56"/>
                      <a:pt x="13" y="55"/>
                    </a:cubicBezTo>
                    <a:cubicBezTo>
                      <a:pt x="13" y="54"/>
                      <a:pt x="13" y="52"/>
                      <a:pt x="12" y="51"/>
                    </a:cubicBezTo>
                    <a:cubicBezTo>
                      <a:pt x="12" y="50"/>
                      <a:pt x="12" y="49"/>
                      <a:pt x="12" y="47"/>
                    </a:cubicBezTo>
                    <a:cubicBezTo>
                      <a:pt x="11" y="46"/>
                      <a:pt x="11" y="45"/>
                      <a:pt x="11" y="43"/>
                    </a:cubicBezTo>
                    <a:cubicBezTo>
                      <a:pt x="11" y="42"/>
                      <a:pt x="10" y="41"/>
                      <a:pt x="10" y="40"/>
                    </a:cubicBezTo>
                    <a:cubicBezTo>
                      <a:pt x="10" y="39"/>
                      <a:pt x="9" y="37"/>
                      <a:pt x="9" y="36"/>
                    </a:cubicBezTo>
                    <a:cubicBezTo>
                      <a:pt x="9" y="35"/>
                      <a:pt x="8" y="34"/>
                      <a:pt x="8" y="32"/>
                    </a:cubicBezTo>
                    <a:cubicBezTo>
                      <a:pt x="8" y="31"/>
                      <a:pt x="7" y="30"/>
                      <a:pt x="7" y="29"/>
                    </a:cubicBezTo>
                    <a:cubicBezTo>
                      <a:pt x="6" y="28"/>
                      <a:pt x="6" y="26"/>
                      <a:pt x="6" y="25"/>
                    </a:cubicBezTo>
                    <a:cubicBezTo>
                      <a:pt x="5" y="24"/>
                      <a:pt x="5" y="23"/>
                      <a:pt x="4" y="22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0" y="10"/>
                      <a:pt x="2" y="5"/>
                      <a:pt x="6" y="3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6" y="0"/>
                      <a:pt x="19" y="2"/>
                      <a:pt x="20" y="4"/>
                    </a:cubicBezTo>
                    <a:cubicBezTo>
                      <a:pt x="38" y="23"/>
                      <a:pt x="49" y="48"/>
                      <a:pt x="52" y="74"/>
                    </a:cubicBezTo>
                    <a:cubicBezTo>
                      <a:pt x="52" y="76"/>
                      <a:pt x="51" y="79"/>
                      <a:pt x="50" y="81"/>
                    </a:cubicBezTo>
                    <a:cubicBezTo>
                      <a:pt x="48" y="83"/>
                      <a:pt x="45" y="85"/>
                      <a:pt x="43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0" y="85"/>
                      <a:pt x="16" y="81"/>
                      <a:pt x="15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3003646" y="1991198"/>
                <a:ext cx="65072" cy="107248"/>
              </a:xfrm>
              <a:custGeom>
                <a:avLst/>
                <a:gdLst>
                  <a:gd name="T0" fmla="*/ 47 w 52"/>
                  <a:gd name="T1" fmla="*/ 24 h 85"/>
                  <a:gd name="T2" fmla="*/ 45 w 52"/>
                  <a:gd name="T3" fmla="*/ 29 h 85"/>
                  <a:gd name="T4" fmla="*/ 44 w 52"/>
                  <a:gd name="T5" fmla="*/ 32 h 85"/>
                  <a:gd name="T6" fmla="*/ 43 w 52"/>
                  <a:gd name="T7" fmla="*/ 36 h 85"/>
                  <a:gd name="T8" fmla="*/ 42 w 52"/>
                  <a:gd name="T9" fmla="*/ 40 h 85"/>
                  <a:gd name="T10" fmla="*/ 41 w 52"/>
                  <a:gd name="T11" fmla="*/ 43 h 85"/>
                  <a:gd name="T12" fmla="*/ 40 w 52"/>
                  <a:gd name="T13" fmla="*/ 47 h 85"/>
                  <a:gd name="T14" fmla="*/ 40 w 52"/>
                  <a:gd name="T15" fmla="*/ 51 h 85"/>
                  <a:gd name="T16" fmla="*/ 39 w 52"/>
                  <a:gd name="T17" fmla="*/ 55 h 85"/>
                  <a:gd name="T18" fmla="*/ 38 w 52"/>
                  <a:gd name="T19" fmla="*/ 59 h 85"/>
                  <a:gd name="T20" fmla="*/ 38 w 52"/>
                  <a:gd name="T21" fmla="*/ 63 h 85"/>
                  <a:gd name="T22" fmla="*/ 37 w 52"/>
                  <a:gd name="T23" fmla="*/ 66 h 85"/>
                  <a:gd name="T24" fmla="*/ 37 w 52"/>
                  <a:gd name="T25" fmla="*/ 71 h 85"/>
                  <a:gd name="T26" fmla="*/ 37 w 52"/>
                  <a:gd name="T27" fmla="*/ 73 h 85"/>
                  <a:gd name="T28" fmla="*/ 37 w 52"/>
                  <a:gd name="T29" fmla="*/ 74 h 85"/>
                  <a:gd name="T30" fmla="*/ 37 w 52"/>
                  <a:gd name="T31" fmla="*/ 76 h 85"/>
                  <a:gd name="T32" fmla="*/ 27 w 52"/>
                  <a:gd name="T33" fmla="*/ 85 h 85"/>
                  <a:gd name="T34" fmla="*/ 10 w 52"/>
                  <a:gd name="T35" fmla="*/ 85 h 85"/>
                  <a:gd name="T36" fmla="*/ 2 w 52"/>
                  <a:gd name="T37" fmla="*/ 81 h 85"/>
                  <a:gd name="T38" fmla="*/ 0 w 52"/>
                  <a:gd name="T39" fmla="*/ 74 h 85"/>
                  <a:gd name="T40" fmla="*/ 32 w 52"/>
                  <a:gd name="T41" fmla="*/ 4 h 85"/>
                  <a:gd name="T42" fmla="*/ 43 w 52"/>
                  <a:gd name="T43" fmla="*/ 1 h 85"/>
                  <a:gd name="T44" fmla="*/ 46 w 52"/>
                  <a:gd name="T45" fmla="*/ 3 h 85"/>
                  <a:gd name="T46" fmla="*/ 50 w 52"/>
                  <a:gd name="T47" fmla="*/ 15 h 85"/>
                  <a:gd name="T48" fmla="*/ 49 w 52"/>
                  <a:gd name="T49" fmla="*/ 17 h 85"/>
                  <a:gd name="T50" fmla="*/ 48 w 52"/>
                  <a:gd name="T51" fmla="*/ 22 h 85"/>
                  <a:gd name="T52" fmla="*/ 47 w 52"/>
                  <a:gd name="T53" fmla="*/ 2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85">
                    <a:moveTo>
                      <a:pt x="47" y="24"/>
                    </a:moveTo>
                    <a:cubicBezTo>
                      <a:pt x="46" y="26"/>
                      <a:pt x="46" y="27"/>
                      <a:pt x="45" y="29"/>
                    </a:cubicBezTo>
                    <a:cubicBezTo>
                      <a:pt x="45" y="30"/>
                      <a:pt x="45" y="31"/>
                      <a:pt x="44" y="32"/>
                    </a:cubicBezTo>
                    <a:cubicBezTo>
                      <a:pt x="44" y="33"/>
                      <a:pt x="43" y="35"/>
                      <a:pt x="43" y="36"/>
                    </a:cubicBezTo>
                    <a:cubicBezTo>
                      <a:pt x="43" y="37"/>
                      <a:pt x="42" y="38"/>
                      <a:pt x="42" y="40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41" y="45"/>
                      <a:pt x="41" y="46"/>
                      <a:pt x="40" y="47"/>
                    </a:cubicBezTo>
                    <a:cubicBezTo>
                      <a:pt x="40" y="48"/>
                      <a:pt x="40" y="50"/>
                      <a:pt x="40" y="51"/>
                    </a:cubicBezTo>
                    <a:cubicBezTo>
                      <a:pt x="39" y="52"/>
                      <a:pt x="39" y="54"/>
                      <a:pt x="39" y="55"/>
                    </a:cubicBezTo>
                    <a:cubicBezTo>
                      <a:pt x="39" y="56"/>
                      <a:pt x="39" y="57"/>
                      <a:pt x="38" y="59"/>
                    </a:cubicBezTo>
                    <a:cubicBezTo>
                      <a:pt x="38" y="60"/>
                      <a:pt x="38" y="61"/>
                      <a:pt x="38" y="63"/>
                    </a:cubicBezTo>
                    <a:cubicBezTo>
                      <a:pt x="38" y="64"/>
                      <a:pt x="37" y="65"/>
                      <a:pt x="37" y="66"/>
                    </a:cubicBezTo>
                    <a:cubicBezTo>
                      <a:pt x="37" y="68"/>
                      <a:pt x="37" y="69"/>
                      <a:pt x="37" y="71"/>
                    </a:cubicBezTo>
                    <a:cubicBezTo>
                      <a:pt x="37" y="72"/>
                      <a:pt x="37" y="72"/>
                      <a:pt x="37" y="73"/>
                    </a:cubicBezTo>
                    <a:cubicBezTo>
                      <a:pt x="37" y="73"/>
                      <a:pt x="37" y="74"/>
                      <a:pt x="37" y="74"/>
                    </a:cubicBezTo>
                    <a:cubicBezTo>
                      <a:pt x="37" y="74"/>
                      <a:pt x="37" y="75"/>
                      <a:pt x="37" y="76"/>
                    </a:cubicBezTo>
                    <a:cubicBezTo>
                      <a:pt x="36" y="81"/>
                      <a:pt x="32" y="85"/>
                      <a:pt x="27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5"/>
                      <a:pt x="4" y="83"/>
                      <a:pt x="2" y="81"/>
                    </a:cubicBezTo>
                    <a:cubicBezTo>
                      <a:pt x="1" y="79"/>
                      <a:pt x="0" y="77"/>
                      <a:pt x="0" y="74"/>
                    </a:cubicBezTo>
                    <a:cubicBezTo>
                      <a:pt x="3" y="48"/>
                      <a:pt x="14" y="23"/>
                      <a:pt x="32" y="4"/>
                    </a:cubicBezTo>
                    <a:cubicBezTo>
                      <a:pt x="34" y="0"/>
                      <a:pt x="39" y="0"/>
                      <a:pt x="43" y="1"/>
                    </a:cubicBezTo>
                    <a:cubicBezTo>
                      <a:pt x="44" y="2"/>
                      <a:pt x="45" y="2"/>
                      <a:pt x="46" y="3"/>
                    </a:cubicBezTo>
                    <a:cubicBezTo>
                      <a:pt x="50" y="5"/>
                      <a:pt x="52" y="10"/>
                      <a:pt x="50" y="15"/>
                    </a:cubicBezTo>
                    <a:cubicBezTo>
                      <a:pt x="50" y="16"/>
                      <a:pt x="50" y="16"/>
                      <a:pt x="49" y="17"/>
                    </a:cubicBezTo>
                    <a:cubicBezTo>
                      <a:pt x="49" y="19"/>
                      <a:pt x="48" y="20"/>
                      <a:pt x="48" y="22"/>
                    </a:cubicBezTo>
                    <a:cubicBezTo>
                      <a:pt x="47" y="23"/>
                      <a:pt x="47" y="23"/>
                      <a:pt x="4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14"/>
              <p:cNvSpPr/>
              <p:nvPr/>
            </p:nvSpPr>
            <p:spPr bwMode="auto">
              <a:xfrm>
                <a:off x="3173556" y="2008069"/>
                <a:ext cx="95198" cy="90377"/>
              </a:xfrm>
              <a:custGeom>
                <a:avLst/>
                <a:gdLst>
                  <a:gd name="T0" fmla="*/ 67 w 77"/>
                  <a:gd name="T1" fmla="*/ 72 h 72"/>
                  <a:gd name="T2" fmla="*/ 10 w 77"/>
                  <a:gd name="T3" fmla="*/ 72 h 72"/>
                  <a:gd name="T4" fmla="*/ 0 w 77"/>
                  <a:gd name="T5" fmla="*/ 62 h 72"/>
                  <a:gd name="T6" fmla="*/ 0 w 77"/>
                  <a:gd name="T7" fmla="*/ 18 h 72"/>
                  <a:gd name="T8" fmla="*/ 9 w 77"/>
                  <a:gd name="T9" fmla="*/ 8 h 72"/>
                  <a:gd name="T10" fmla="*/ 11 w 77"/>
                  <a:gd name="T11" fmla="*/ 8 h 72"/>
                  <a:gd name="T12" fmla="*/ 11 w 77"/>
                  <a:gd name="T13" fmla="*/ 8 h 72"/>
                  <a:gd name="T14" fmla="*/ 20 w 77"/>
                  <a:gd name="T15" fmla="*/ 7 h 72"/>
                  <a:gd name="T16" fmla="*/ 21 w 77"/>
                  <a:gd name="T17" fmla="*/ 7 h 72"/>
                  <a:gd name="T18" fmla="*/ 30 w 77"/>
                  <a:gd name="T19" fmla="*/ 6 h 72"/>
                  <a:gd name="T20" fmla="*/ 33 w 77"/>
                  <a:gd name="T21" fmla="*/ 5 h 72"/>
                  <a:gd name="T22" fmla="*/ 40 w 77"/>
                  <a:gd name="T23" fmla="*/ 4 h 72"/>
                  <a:gd name="T24" fmla="*/ 43 w 77"/>
                  <a:gd name="T25" fmla="*/ 3 h 72"/>
                  <a:gd name="T26" fmla="*/ 45 w 77"/>
                  <a:gd name="T27" fmla="*/ 2 h 72"/>
                  <a:gd name="T28" fmla="*/ 46 w 77"/>
                  <a:gd name="T29" fmla="*/ 2 h 72"/>
                  <a:gd name="T30" fmla="*/ 53 w 77"/>
                  <a:gd name="T31" fmla="*/ 0 h 72"/>
                  <a:gd name="T32" fmla="*/ 55 w 77"/>
                  <a:gd name="T33" fmla="*/ 0 h 72"/>
                  <a:gd name="T34" fmla="*/ 64 w 77"/>
                  <a:gd name="T35" fmla="*/ 6 h 72"/>
                  <a:gd name="T36" fmla="*/ 65 w 77"/>
                  <a:gd name="T37" fmla="*/ 8 h 72"/>
                  <a:gd name="T38" fmla="*/ 67 w 77"/>
                  <a:gd name="T39" fmla="*/ 13 h 72"/>
                  <a:gd name="T40" fmla="*/ 67 w 77"/>
                  <a:gd name="T41" fmla="*/ 13 h 72"/>
                  <a:gd name="T42" fmla="*/ 75 w 77"/>
                  <a:gd name="T43" fmla="*/ 48 h 72"/>
                  <a:gd name="T44" fmla="*/ 76 w 77"/>
                  <a:gd name="T45" fmla="*/ 49 h 72"/>
                  <a:gd name="T46" fmla="*/ 76 w 77"/>
                  <a:gd name="T47" fmla="*/ 55 h 72"/>
                  <a:gd name="T48" fmla="*/ 77 w 77"/>
                  <a:gd name="T49" fmla="*/ 58 h 72"/>
                  <a:gd name="T50" fmla="*/ 77 w 77"/>
                  <a:gd name="T51" fmla="*/ 62 h 72"/>
                  <a:gd name="T52" fmla="*/ 74 w 77"/>
                  <a:gd name="T53" fmla="*/ 68 h 72"/>
                  <a:gd name="T54" fmla="*/ 67 w 77"/>
                  <a:gd name="T5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72">
                    <a:moveTo>
                      <a:pt x="67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5" y="72"/>
                      <a:pt x="0" y="67"/>
                      <a:pt x="0" y="6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8"/>
                      <a:pt x="17" y="8"/>
                      <a:pt x="20" y="7"/>
                    </a:cubicBezTo>
                    <a:cubicBezTo>
                      <a:pt x="20" y="7"/>
                      <a:pt x="20" y="7"/>
                      <a:pt x="21" y="7"/>
                    </a:cubicBezTo>
                    <a:cubicBezTo>
                      <a:pt x="24" y="7"/>
                      <a:pt x="27" y="6"/>
                      <a:pt x="30" y="6"/>
                    </a:cubicBezTo>
                    <a:cubicBezTo>
                      <a:pt x="31" y="5"/>
                      <a:pt x="32" y="5"/>
                      <a:pt x="33" y="5"/>
                    </a:cubicBezTo>
                    <a:cubicBezTo>
                      <a:pt x="35" y="5"/>
                      <a:pt x="38" y="4"/>
                      <a:pt x="40" y="4"/>
                    </a:cubicBezTo>
                    <a:cubicBezTo>
                      <a:pt x="41" y="3"/>
                      <a:pt x="42" y="3"/>
                      <a:pt x="43" y="3"/>
                    </a:cubicBezTo>
                    <a:cubicBezTo>
                      <a:pt x="44" y="3"/>
                      <a:pt x="45" y="3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8" y="1"/>
                      <a:pt x="51" y="1"/>
                      <a:pt x="53" y="0"/>
                    </a:cubicBezTo>
                    <a:cubicBezTo>
                      <a:pt x="53" y="0"/>
                      <a:pt x="54" y="0"/>
                      <a:pt x="55" y="0"/>
                    </a:cubicBezTo>
                    <a:cubicBezTo>
                      <a:pt x="59" y="0"/>
                      <a:pt x="63" y="2"/>
                      <a:pt x="64" y="6"/>
                    </a:cubicBezTo>
                    <a:cubicBezTo>
                      <a:pt x="64" y="6"/>
                      <a:pt x="65" y="7"/>
                      <a:pt x="65" y="8"/>
                    </a:cubicBezTo>
                    <a:cubicBezTo>
                      <a:pt x="65" y="9"/>
                      <a:pt x="66" y="11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71" y="24"/>
                      <a:pt x="74" y="36"/>
                      <a:pt x="75" y="48"/>
                    </a:cubicBezTo>
                    <a:cubicBezTo>
                      <a:pt x="75" y="48"/>
                      <a:pt x="76" y="49"/>
                      <a:pt x="76" y="49"/>
                    </a:cubicBezTo>
                    <a:cubicBezTo>
                      <a:pt x="76" y="51"/>
                      <a:pt x="76" y="53"/>
                      <a:pt x="76" y="55"/>
                    </a:cubicBezTo>
                    <a:cubicBezTo>
                      <a:pt x="76" y="56"/>
                      <a:pt x="76" y="57"/>
                      <a:pt x="77" y="58"/>
                    </a:cubicBezTo>
                    <a:cubicBezTo>
                      <a:pt x="77" y="59"/>
                      <a:pt x="77" y="60"/>
                      <a:pt x="77" y="62"/>
                    </a:cubicBezTo>
                    <a:cubicBezTo>
                      <a:pt x="77" y="64"/>
                      <a:pt x="76" y="67"/>
                      <a:pt x="74" y="68"/>
                    </a:cubicBezTo>
                    <a:cubicBezTo>
                      <a:pt x="73" y="70"/>
                      <a:pt x="70" y="72"/>
                      <a:pt x="6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15"/>
              <p:cNvSpPr/>
              <p:nvPr/>
            </p:nvSpPr>
            <p:spPr bwMode="auto">
              <a:xfrm>
                <a:off x="3062692" y="2008069"/>
                <a:ext cx="96403" cy="90377"/>
              </a:xfrm>
              <a:custGeom>
                <a:avLst/>
                <a:gdLst>
                  <a:gd name="T0" fmla="*/ 77 w 77"/>
                  <a:gd name="T1" fmla="*/ 18 h 72"/>
                  <a:gd name="T2" fmla="*/ 77 w 77"/>
                  <a:gd name="T3" fmla="*/ 62 h 72"/>
                  <a:gd name="T4" fmla="*/ 67 w 77"/>
                  <a:gd name="T5" fmla="*/ 72 h 72"/>
                  <a:gd name="T6" fmla="*/ 10 w 77"/>
                  <a:gd name="T7" fmla="*/ 72 h 72"/>
                  <a:gd name="T8" fmla="*/ 3 w 77"/>
                  <a:gd name="T9" fmla="*/ 68 h 72"/>
                  <a:gd name="T10" fmla="*/ 0 w 77"/>
                  <a:gd name="T11" fmla="*/ 62 h 72"/>
                  <a:gd name="T12" fmla="*/ 0 w 77"/>
                  <a:gd name="T13" fmla="*/ 58 h 72"/>
                  <a:gd name="T14" fmla="*/ 1 w 77"/>
                  <a:gd name="T15" fmla="*/ 55 h 72"/>
                  <a:gd name="T16" fmla="*/ 1 w 77"/>
                  <a:gd name="T17" fmla="*/ 49 h 72"/>
                  <a:gd name="T18" fmla="*/ 2 w 77"/>
                  <a:gd name="T19" fmla="*/ 48 h 72"/>
                  <a:gd name="T20" fmla="*/ 10 w 77"/>
                  <a:gd name="T21" fmla="*/ 13 h 72"/>
                  <a:gd name="T22" fmla="*/ 10 w 77"/>
                  <a:gd name="T23" fmla="*/ 13 h 72"/>
                  <a:gd name="T24" fmla="*/ 12 w 77"/>
                  <a:gd name="T25" fmla="*/ 7 h 72"/>
                  <a:gd name="T26" fmla="*/ 13 w 77"/>
                  <a:gd name="T27" fmla="*/ 6 h 72"/>
                  <a:gd name="T28" fmla="*/ 22 w 77"/>
                  <a:gd name="T29" fmla="*/ 0 h 72"/>
                  <a:gd name="T30" fmla="*/ 22 w 77"/>
                  <a:gd name="T31" fmla="*/ 0 h 72"/>
                  <a:gd name="T32" fmla="*/ 25 w 77"/>
                  <a:gd name="T33" fmla="*/ 0 h 72"/>
                  <a:gd name="T34" fmla="*/ 31 w 77"/>
                  <a:gd name="T35" fmla="*/ 2 h 72"/>
                  <a:gd name="T36" fmla="*/ 32 w 77"/>
                  <a:gd name="T37" fmla="*/ 2 h 72"/>
                  <a:gd name="T38" fmla="*/ 34 w 77"/>
                  <a:gd name="T39" fmla="*/ 3 h 72"/>
                  <a:gd name="T40" fmla="*/ 37 w 77"/>
                  <a:gd name="T41" fmla="*/ 4 h 72"/>
                  <a:gd name="T42" fmla="*/ 44 w 77"/>
                  <a:gd name="T43" fmla="*/ 5 h 72"/>
                  <a:gd name="T44" fmla="*/ 47 w 77"/>
                  <a:gd name="T45" fmla="*/ 6 h 72"/>
                  <a:gd name="T46" fmla="*/ 56 w 77"/>
                  <a:gd name="T47" fmla="*/ 7 h 72"/>
                  <a:gd name="T48" fmla="*/ 57 w 77"/>
                  <a:gd name="T49" fmla="*/ 7 h 72"/>
                  <a:gd name="T50" fmla="*/ 66 w 77"/>
                  <a:gd name="T51" fmla="*/ 8 h 72"/>
                  <a:gd name="T52" fmla="*/ 66 w 77"/>
                  <a:gd name="T53" fmla="*/ 8 h 72"/>
                  <a:gd name="T54" fmla="*/ 68 w 77"/>
                  <a:gd name="T55" fmla="*/ 8 h 72"/>
                  <a:gd name="T56" fmla="*/ 77 w 77"/>
                  <a:gd name="T5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7" h="72">
                    <a:moveTo>
                      <a:pt x="77" y="18"/>
                    </a:move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7"/>
                      <a:pt x="72" y="72"/>
                      <a:pt x="67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7" y="72"/>
                      <a:pt x="4" y="70"/>
                      <a:pt x="3" y="68"/>
                    </a:cubicBezTo>
                    <a:cubicBezTo>
                      <a:pt x="1" y="67"/>
                      <a:pt x="0" y="64"/>
                      <a:pt x="0" y="62"/>
                    </a:cubicBezTo>
                    <a:cubicBezTo>
                      <a:pt x="0" y="60"/>
                      <a:pt x="0" y="59"/>
                      <a:pt x="0" y="58"/>
                    </a:cubicBezTo>
                    <a:cubicBezTo>
                      <a:pt x="1" y="57"/>
                      <a:pt x="1" y="56"/>
                      <a:pt x="1" y="55"/>
                    </a:cubicBezTo>
                    <a:cubicBezTo>
                      <a:pt x="1" y="53"/>
                      <a:pt x="1" y="51"/>
                      <a:pt x="1" y="49"/>
                    </a:cubicBezTo>
                    <a:cubicBezTo>
                      <a:pt x="1" y="49"/>
                      <a:pt x="2" y="48"/>
                      <a:pt x="2" y="48"/>
                    </a:cubicBezTo>
                    <a:cubicBezTo>
                      <a:pt x="3" y="36"/>
                      <a:pt x="6" y="24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1"/>
                      <a:pt x="12" y="9"/>
                      <a:pt x="12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4" y="2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6" y="1"/>
                      <a:pt x="29" y="1"/>
                      <a:pt x="31" y="2"/>
                    </a:cubicBezTo>
                    <a:cubicBezTo>
                      <a:pt x="31" y="2"/>
                      <a:pt x="31" y="2"/>
                      <a:pt x="32" y="2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3"/>
                      <a:pt x="36" y="3"/>
                      <a:pt x="37" y="4"/>
                    </a:cubicBezTo>
                    <a:cubicBezTo>
                      <a:pt x="39" y="4"/>
                      <a:pt x="41" y="5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3" y="7"/>
                      <a:pt x="56" y="7"/>
                    </a:cubicBezTo>
                    <a:cubicBezTo>
                      <a:pt x="56" y="7"/>
                      <a:pt x="57" y="7"/>
                      <a:pt x="57" y="7"/>
                    </a:cubicBezTo>
                    <a:cubicBezTo>
                      <a:pt x="60" y="8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7" y="8"/>
                      <a:pt x="67" y="8"/>
                      <a:pt x="68" y="8"/>
                    </a:cubicBezTo>
                    <a:cubicBezTo>
                      <a:pt x="73" y="9"/>
                      <a:pt x="77" y="13"/>
                      <a:pt x="7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16"/>
              <p:cNvSpPr/>
              <p:nvPr/>
            </p:nvSpPr>
            <p:spPr bwMode="auto">
              <a:xfrm>
                <a:off x="3096433" y="1942997"/>
                <a:ext cx="62662" cy="61456"/>
              </a:xfrm>
              <a:custGeom>
                <a:avLst/>
                <a:gdLst>
                  <a:gd name="T0" fmla="*/ 46 w 50"/>
                  <a:gd name="T1" fmla="*/ 2 h 49"/>
                  <a:gd name="T2" fmla="*/ 50 w 50"/>
                  <a:gd name="T3" fmla="*/ 10 h 49"/>
                  <a:gd name="T4" fmla="*/ 50 w 50"/>
                  <a:gd name="T5" fmla="*/ 39 h 49"/>
                  <a:gd name="T6" fmla="*/ 47 w 50"/>
                  <a:gd name="T7" fmla="*/ 46 h 49"/>
                  <a:gd name="T8" fmla="*/ 40 w 50"/>
                  <a:gd name="T9" fmla="*/ 49 h 49"/>
                  <a:gd name="T10" fmla="*/ 31 w 50"/>
                  <a:gd name="T11" fmla="*/ 48 h 49"/>
                  <a:gd name="T12" fmla="*/ 31 w 50"/>
                  <a:gd name="T13" fmla="*/ 48 h 49"/>
                  <a:gd name="T14" fmla="*/ 22 w 50"/>
                  <a:gd name="T15" fmla="*/ 46 h 49"/>
                  <a:gd name="T16" fmla="*/ 19 w 50"/>
                  <a:gd name="T17" fmla="*/ 46 h 49"/>
                  <a:gd name="T18" fmla="*/ 12 w 50"/>
                  <a:gd name="T19" fmla="*/ 44 h 49"/>
                  <a:gd name="T20" fmla="*/ 10 w 50"/>
                  <a:gd name="T21" fmla="*/ 44 h 49"/>
                  <a:gd name="T22" fmla="*/ 7 w 50"/>
                  <a:gd name="T23" fmla="*/ 43 h 49"/>
                  <a:gd name="T24" fmla="*/ 1 w 50"/>
                  <a:gd name="T25" fmla="*/ 37 h 49"/>
                  <a:gd name="T26" fmla="*/ 2 w 50"/>
                  <a:gd name="T27" fmla="*/ 28 h 49"/>
                  <a:gd name="T28" fmla="*/ 3 w 50"/>
                  <a:gd name="T29" fmla="*/ 28 h 49"/>
                  <a:gd name="T30" fmla="*/ 5 w 50"/>
                  <a:gd name="T31" fmla="*/ 25 h 49"/>
                  <a:gd name="T32" fmla="*/ 6 w 50"/>
                  <a:gd name="T33" fmla="*/ 23 h 49"/>
                  <a:gd name="T34" fmla="*/ 10 w 50"/>
                  <a:gd name="T35" fmla="*/ 19 h 49"/>
                  <a:gd name="T36" fmla="*/ 12 w 50"/>
                  <a:gd name="T37" fmla="*/ 18 h 49"/>
                  <a:gd name="T38" fmla="*/ 14 w 50"/>
                  <a:gd name="T39" fmla="*/ 15 h 49"/>
                  <a:gd name="T40" fmla="*/ 16 w 50"/>
                  <a:gd name="T41" fmla="*/ 14 h 49"/>
                  <a:gd name="T42" fmla="*/ 18 w 50"/>
                  <a:gd name="T43" fmla="*/ 12 h 49"/>
                  <a:gd name="T44" fmla="*/ 21 w 50"/>
                  <a:gd name="T45" fmla="*/ 10 h 49"/>
                  <a:gd name="T46" fmla="*/ 22 w 50"/>
                  <a:gd name="T47" fmla="*/ 9 h 49"/>
                  <a:gd name="T48" fmla="*/ 25 w 50"/>
                  <a:gd name="T49" fmla="*/ 7 h 49"/>
                  <a:gd name="T50" fmla="*/ 26 w 50"/>
                  <a:gd name="T51" fmla="*/ 6 h 49"/>
                  <a:gd name="T52" fmla="*/ 29 w 50"/>
                  <a:gd name="T53" fmla="*/ 5 h 49"/>
                  <a:gd name="T54" fmla="*/ 30 w 50"/>
                  <a:gd name="T55" fmla="*/ 4 h 49"/>
                  <a:gd name="T56" fmla="*/ 34 w 50"/>
                  <a:gd name="T57" fmla="*/ 2 h 49"/>
                  <a:gd name="T58" fmla="*/ 34 w 50"/>
                  <a:gd name="T59" fmla="*/ 2 h 49"/>
                  <a:gd name="T60" fmla="*/ 37 w 50"/>
                  <a:gd name="T61" fmla="*/ 1 h 49"/>
                  <a:gd name="T62" fmla="*/ 46 w 50"/>
                  <a:gd name="T6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49">
                    <a:moveTo>
                      <a:pt x="46" y="2"/>
                    </a:moveTo>
                    <a:cubicBezTo>
                      <a:pt x="48" y="4"/>
                      <a:pt x="50" y="7"/>
                      <a:pt x="50" y="1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42"/>
                      <a:pt x="49" y="44"/>
                      <a:pt x="47" y="46"/>
                    </a:cubicBezTo>
                    <a:cubicBezTo>
                      <a:pt x="45" y="48"/>
                      <a:pt x="43" y="49"/>
                      <a:pt x="40" y="49"/>
                    </a:cubicBezTo>
                    <a:cubicBezTo>
                      <a:pt x="37" y="48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28" y="47"/>
                      <a:pt x="25" y="47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7" y="45"/>
                      <a:pt x="15" y="45"/>
                      <a:pt x="12" y="44"/>
                    </a:cubicBezTo>
                    <a:cubicBezTo>
                      <a:pt x="11" y="44"/>
                      <a:pt x="10" y="44"/>
                      <a:pt x="10" y="44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4" y="42"/>
                      <a:pt x="2" y="40"/>
                      <a:pt x="1" y="37"/>
                    </a:cubicBezTo>
                    <a:cubicBezTo>
                      <a:pt x="0" y="34"/>
                      <a:pt x="1" y="31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1" y="19"/>
                      <a:pt x="11" y="18"/>
                      <a:pt x="12" y="18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6" y="14"/>
                      <a:pt x="16" y="14"/>
                    </a:cubicBezTo>
                    <a:cubicBezTo>
                      <a:pt x="17" y="13"/>
                      <a:pt x="17" y="13"/>
                      <a:pt x="18" y="12"/>
                    </a:cubicBezTo>
                    <a:cubicBezTo>
                      <a:pt x="19" y="11"/>
                      <a:pt x="20" y="11"/>
                      <a:pt x="21" y="10"/>
                    </a:cubicBezTo>
                    <a:cubicBezTo>
                      <a:pt x="21" y="10"/>
                      <a:pt x="22" y="9"/>
                      <a:pt x="22" y="9"/>
                    </a:cubicBezTo>
                    <a:cubicBezTo>
                      <a:pt x="23" y="8"/>
                      <a:pt x="24" y="8"/>
                      <a:pt x="25" y="7"/>
                    </a:cubicBezTo>
                    <a:cubicBezTo>
                      <a:pt x="25" y="7"/>
                      <a:pt x="26" y="7"/>
                      <a:pt x="26" y="6"/>
                    </a:cubicBezTo>
                    <a:cubicBezTo>
                      <a:pt x="27" y="6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6" y="1"/>
                      <a:pt x="37" y="1"/>
                    </a:cubicBezTo>
                    <a:cubicBezTo>
                      <a:pt x="40" y="0"/>
                      <a:pt x="43" y="1"/>
                      <a:pt x="4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17"/>
              <p:cNvSpPr/>
              <p:nvPr/>
            </p:nvSpPr>
            <p:spPr bwMode="auto">
              <a:xfrm>
                <a:off x="3173556" y="1942997"/>
                <a:ext cx="61457" cy="61456"/>
              </a:xfrm>
              <a:custGeom>
                <a:avLst/>
                <a:gdLst>
                  <a:gd name="T0" fmla="*/ 49 w 50"/>
                  <a:gd name="T1" fmla="*/ 37 h 49"/>
                  <a:gd name="T2" fmla="*/ 43 w 50"/>
                  <a:gd name="T3" fmla="*/ 43 h 49"/>
                  <a:gd name="T4" fmla="*/ 40 w 50"/>
                  <a:gd name="T5" fmla="*/ 44 h 49"/>
                  <a:gd name="T6" fmla="*/ 38 w 50"/>
                  <a:gd name="T7" fmla="*/ 44 h 49"/>
                  <a:gd name="T8" fmla="*/ 31 w 50"/>
                  <a:gd name="T9" fmla="*/ 46 h 49"/>
                  <a:gd name="T10" fmla="*/ 28 w 50"/>
                  <a:gd name="T11" fmla="*/ 46 h 49"/>
                  <a:gd name="T12" fmla="*/ 20 w 50"/>
                  <a:gd name="T13" fmla="*/ 48 h 49"/>
                  <a:gd name="T14" fmla="*/ 19 w 50"/>
                  <a:gd name="T15" fmla="*/ 48 h 49"/>
                  <a:gd name="T16" fmla="*/ 10 w 50"/>
                  <a:gd name="T17" fmla="*/ 49 h 49"/>
                  <a:gd name="T18" fmla="*/ 3 w 50"/>
                  <a:gd name="T19" fmla="*/ 46 h 49"/>
                  <a:gd name="T20" fmla="*/ 0 w 50"/>
                  <a:gd name="T21" fmla="*/ 39 h 49"/>
                  <a:gd name="T22" fmla="*/ 0 w 50"/>
                  <a:gd name="T23" fmla="*/ 10 h 49"/>
                  <a:gd name="T24" fmla="*/ 4 w 50"/>
                  <a:gd name="T25" fmla="*/ 2 h 49"/>
                  <a:gd name="T26" fmla="*/ 13 w 50"/>
                  <a:gd name="T27" fmla="*/ 1 h 49"/>
                  <a:gd name="T28" fmla="*/ 16 w 50"/>
                  <a:gd name="T29" fmla="*/ 2 h 49"/>
                  <a:gd name="T30" fmla="*/ 16 w 50"/>
                  <a:gd name="T31" fmla="*/ 2 h 49"/>
                  <a:gd name="T32" fmla="*/ 20 w 50"/>
                  <a:gd name="T33" fmla="*/ 4 h 49"/>
                  <a:gd name="T34" fmla="*/ 21 w 50"/>
                  <a:gd name="T35" fmla="*/ 5 h 49"/>
                  <a:gd name="T36" fmla="*/ 24 w 50"/>
                  <a:gd name="T37" fmla="*/ 6 h 49"/>
                  <a:gd name="T38" fmla="*/ 25 w 50"/>
                  <a:gd name="T39" fmla="*/ 7 h 49"/>
                  <a:gd name="T40" fmla="*/ 28 w 50"/>
                  <a:gd name="T41" fmla="*/ 9 h 49"/>
                  <a:gd name="T42" fmla="*/ 29 w 50"/>
                  <a:gd name="T43" fmla="*/ 10 h 49"/>
                  <a:gd name="T44" fmla="*/ 32 w 50"/>
                  <a:gd name="T45" fmla="*/ 12 h 49"/>
                  <a:gd name="T46" fmla="*/ 34 w 50"/>
                  <a:gd name="T47" fmla="*/ 14 h 49"/>
                  <a:gd name="T48" fmla="*/ 36 w 50"/>
                  <a:gd name="T49" fmla="*/ 15 h 49"/>
                  <a:gd name="T50" fmla="*/ 38 w 50"/>
                  <a:gd name="T51" fmla="*/ 18 h 49"/>
                  <a:gd name="T52" fmla="*/ 40 w 50"/>
                  <a:gd name="T53" fmla="*/ 19 h 49"/>
                  <a:gd name="T54" fmla="*/ 43 w 50"/>
                  <a:gd name="T55" fmla="*/ 23 h 49"/>
                  <a:gd name="T56" fmla="*/ 45 w 50"/>
                  <a:gd name="T57" fmla="*/ 25 h 49"/>
                  <a:gd name="T58" fmla="*/ 47 w 50"/>
                  <a:gd name="T59" fmla="*/ 28 h 49"/>
                  <a:gd name="T60" fmla="*/ 48 w 50"/>
                  <a:gd name="T61" fmla="*/ 29 h 49"/>
                  <a:gd name="T62" fmla="*/ 49 w 50"/>
                  <a:gd name="T6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49">
                    <a:moveTo>
                      <a:pt x="49" y="37"/>
                    </a:moveTo>
                    <a:cubicBezTo>
                      <a:pt x="48" y="40"/>
                      <a:pt x="46" y="42"/>
                      <a:pt x="43" y="43"/>
                    </a:cubicBezTo>
                    <a:cubicBezTo>
                      <a:pt x="42" y="43"/>
                      <a:pt x="41" y="44"/>
                      <a:pt x="40" y="44"/>
                    </a:cubicBezTo>
                    <a:cubicBezTo>
                      <a:pt x="40" y="44"/>
                      <a:pt x="39" y="44"/>
                      <a:pt x="38" y="44"/>
                    </a:cubicBezTo>
                    <a:cubicBezTo>
                      <a:pt x="35" y="45"/>
                      <a:pt x="33" y="45"/>
                      <a:pt x="31" y="46"/>
                    </a:cubicBezTo>
                    <a:cubicBezTo>
                      <a:pt x="30" y="46"/>
                      <a:pt x="29" y="46"/>
                      <a:pt x="28" y="46"/>
                    </a:cubicBezTo>
                    <a:cubicBezTo>
                      <a:pt x="25" y="47"/>
                      <a:pt x="22" y="47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6" y="48"/>
                      <a:pt x="13" y="48"/>
                      <a:pt x="10" y="49"/>
                    </a:cubicBezTo>
                    <a:cubicBezTo>
                      <a:pt x="7" y="49"/>
                      <a:pt x="5" y="48"/>
                      <a:pt x="3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4" y="2"/>
                    </a:cubicBezTo>
                    <a:cubicBezTo>
                      <a:pt x="7" y="1"/>
                      <a:pt x="10" y="0"/>
                      <a:pt x="13" y="1"/>
                    </a:cubicBezTo>
                    <a:cubicBezTo>
                      <a:pt x="14" y="1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3"/>
                      <a:pt x="19" y="4"/>
                      <a:pt x="20" y="4"/>
                    </a:cubicBezTo>
                    <a:cubicBezTo>
                      <a:pt x="20" y="4"/>
                      <a:pt x="20" y="4"/>
                      <a:pt x="21" y="5"/>
                    </a:cubicBezTo>
                    <a:cubicBezTo>
                      <a:pt x="22" y="5"/>
                      <a:pt x="23" y="6"/>
                      <a:pt x="24" y="6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11"/>
                      <a:pt x="31" y="11"/>
                      <a:pt x="32" y="12"/>
                    </a:cubicBezTo>
                    <a:cubicBezTo>
                      <a:pt x="33" y="13"/>
                      <a:pt x="33" y="13"/>
                      <a:pt x="34" y="14"/>
                    </a:cubicBezTo>
                    <a:cubicBezTo>
                      <a:pt x="34" y="14"/>
                      <a:pt x="35" y="15"/>
                      <a:pt x="36" y="15"/>
                    </a:cubicBezTo>
                    <a:cubicBezTo>
                      <a:pt x="37" y="16"/>
                      <a:pt x="37" y="17"/>
                      <a:pt x="38" y="18"/>
                    </a:cubicBezTo>
                    <a:cubicBezTo>
                      <a:pt x="39" y="18"/>
                      <a:pt x="39" y="19"/>
                      <a:pt x="40" y="19"/>
                    </a:cubicBezTo>
                    <a:cubicBezTo>
                      <a:pt x="41" y="21"/>
                      <a:pt x="42" y="22"/>
                      <a:pt x="43" y="23"/>
                    </a:cubicBezTo>
                    <a:cubicBezTo>
                      <a:pt x="44" y="24"/>
                      <a:pt x="44" y="25"/>
                      <a:pt x="45" y="25"/>
                    </a:cubicBezTo>
                    <a:cubicBezTo>
                      <a:pt x="46" y="26"/>
                      <a:pt x="46" y="27"/>
                      <a:pt x="47" y="28"/>
                    </a:cubicBezTo>
                    <a:cubicBezTo>
                      <a:pt x="47" y="28"/>
                      <a:pt x="47" y="28"/>
                      <a:pt x="48" y="29"/>
                    </a:cubicBezTo>
                    <a:cubicBezTo>
                      <a:pt x="49" y="31"/>
                      <a:pt x="50" y="34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3263934" y="2110497"/>
                <a:ext cx="65072" cy="104838"/>
              </a:xfrm>
              <a:custGeom>
                <a:avLst/>
                <a:gdLst>
                  <a:gd name="T0" fmla="*/ 15 w 52"/>
                  <a:gd name="T1" fmla="*/ 9 h 84"/>
                  <a:gd name="T2" fmla="*/ 15 w 52"/>
                  <a:gd name="T3" fmla="*/ 11 h 84"/>
                  <a:gd name="T4" fmla="*/ 15 w 52"/>
                  <a:gd name="T5" fmla="*/ 11 h 84"/>
                  <a:gd name="T6" fmla="*/ 15 w 52"/>
                  <a:gd name="T7" fmla="*/ 14 h 84"/>
                  <a:gd name="T8" fmla="*/ 15 w 52"/>
                  <a:gd name="T9" fmla="*/ 18 h 84"/>
                  <a:gd name="T10" fmla="*/ 14 w 52"/>
                  <a:gd name="T11" fmla="*/ 22 h 84"/>
                  <a:gd name="T12" fmla="*/ 14 w 52"/>
                  <a:gd name="T13" fmla="*/ 26 h 84"/>
                  <a:gd name="T14" fmla="*/ 13 w 52"/>
                  <a:gd name="T15" fmla="*/ 30 h 84"/>
                  <a:gd name="T16" fmla="*/ 12 w 52"/>
                  <a:gd name="T17" fmla="*/ 34 h 84"/>
                  <a:gd name="T18" fmla="*/ 12 w 52"/>
                  <a:gd name="T19" fmla="*/ 37 h 84"/>
                  <a:gd name="T20" fmla="*/ 11 w 52"/>
                  <a:gd name="T21" fmla="*/ 41 h 84"/>
                  <a:gd name="T22" fmla="*/ 10 w 52"/>
                  <a:gd name="T23" fmla="*/ 45 h 84"/>
                  <a:gd name="T24" fmla="*/ 9 w 52"/>
                  <a:gd name="T25" fmla="*/ 49 h 84"/>
                  <a:gd name="T26" fmla="*/ 8 w 52"/>
                  <a:gd name="T27" fmla="*/ 52 h 84"/>
                  <a:gd name="T28" fmla="*/ 7 w 52"/>
                  <a:gd name="T29" fmla="*/ 56 h 84"/>
                  <a:gd name="T30" fmla="*/ 6 w 52"/>
                  <a:gd name="T31" fmla="*/ 60 h 84"/>
                  <a:gd name="T32" fmla="*/ 4 w 52"/>
                  <a:gd name="T33" fmla="*/ 63 h 84"/>
                  <a:gd name="T34" fmla="*/ 3 w 52"/>
                  <a:gd name="T35" fmla="*/ 66 h 84"/>
                  <a:gd name="T36" fmla="*/ 2 w 52"/>
                  <a:gd name="T37" fmla="*/ 70 h 84"/>
                  <a:gd name="T38" fmla="*/ 6 w 52"/>
                  <a:gd name="T39" fmla="*/ 82 h 84"/>
                  <a:gd name="T40" fmla="*/ 9 w 52"/>
                  <a:gd name="T41" fmla="*/ 83 h 84"/>
                  <a:gd name="T42" fmla="*/ 13 w 52"/>
                  <a:gd name="T43" fmla="*/ 84 h 84"/>
                  <a:gd name="T44" fmla="*/ 20 w 52"/>
                  <a:gd name="T45" fmla="*/ 81 h 84"/>
                  <a:gd name="T46" fmla="*/ 52 w 52"/>
                  <a:gd name="T47" fmla="*/ 11 h 84"/>
                  <a:gd name="T48" fmla="*/ 50 w 52"/>
                  <a:gd name="T49" fmla="*/ 4 h 84"/>
                  <a:gd name="T50" fmla="*/ 43 w 52"/>
                  <a:gd name="T51" fmla="*/ 0 h 84"/>
                  <a:gd name="T52" fmla="*/ 25 w 52"/>
                  <a:gd name="T53" fmla="*/ 0 h 84"/>
                  <a:gd name="T54" fmla="*/ 15 w 52"/>
                  <a:gd name="T5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84">
                    <a:moveTo>
                      <a:pt x="15" y="9"/>
                    </a:move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5" y="20"/>
                      <a:pt x="14" y="21"/>
                      <a:pt x="14" y="22"/>
                    </a:cubicBezTo>
                    <a:cubicBezTo>
                      <a:pt x="14" y="23"/>
                      <a:pt x="14" y="25"/>
                      <a:pt x="14" y="26"/>
                    </a:cubicBezTo>
                    <a:cubicBezTo>
                      <a:pt x="13" y="27"/>
                      <a:pt x="13" y="29"/>
                      <a:pt x="13" y="30"/>
                    </a:cubicBezTo>
                    <a:cubicBezTo>
                      <a:pt x="13" y="31"/>
                      <a:pt x="13" y="33"/>
                      <a:pt x="12" y="34"/>
                    </a:cubicBezTo>
                    <a:cubicBezTo>
                      <a:pt x="12" y="35"/>
                      <a:pt x="12" y="36"/>
                      <a:pt x="12" y="37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1" y="43"/>
                      <a:pt x="10" y="44"/>
                      <a:pt x="10" y="45"/>
                    </a:cubicBezTo>
                    <a:cubicBezTo>
                      <a:pt x="10" y="46"/>
                      <a:pt x="9" y="48"/>
                      <a:pt x="9" y="49"/>
                    </a:cubicBezTo>
                    <a:cubicBezTo>
                      <a:pt x="9" y="50"/>
                      <a:pt x="8" y="51"/>
                      <a:pt x="8" y="52"/>
                    </a:cubicBezTo>
                    <a:cubicBezTo>
                      <a:pt x="8" y="54"/>
                      <a:pt x="7" y="55"/>
                      <a:pt x="7" y="56"/>
                    </a:cubicBezTo>
                    <a:cubicBezTo>
                      <a:pt x="6" y="57"/>
                      <a:pt x="6" y="58"/>
                      <a:pt x="6" y="60"/>
                    </a:cubicBezTo>
                    <a:cubicBezTo>
                      <a:pt x="5" y="61"/>
                      <a:pt x="5" y="62"/>
                      <a:pt x="4" y="63"/>
                    </a:cubicBezTo>
                    <a:cubicBezTo>
                      <a:pt x="4" y="64"/>
                      <a:pt x="4" y="65"/>
                      <a:pt x="3" y="66"/>
                    </a:cubicBezTo>
                    <a:cubicBezTo>
                      <a:pt x="3" y="68"/>
                      <a:pt x="2" y="69"/>
                      <a:pt x="2" y="70"/>
                    </a:cubicBezTo>
                    <a:cubicBezTo>
                      <a:pt x="0" y="75"/>
                      <a:pt x="2" y="80"/>
                      <a:pt x="6" y="82"/>
                    </a:cubicBezTo>
                    <a:cubicBezTo>
                      <a:pt x="7" y="82"/>
                      <a:pt x="8" y="83"/>
                      <a:pt x="9" y="83"/>
                    </a:cubicBezTo>
                    <a:cubicBezTo>
                      <a:pt x="10" y="84"/>
                      <a:pt x="12" y="84"/>
                      <a:pt x="13" y="84"/>
                    </a:cubicBezTo>
                    <a:cubicBezTo>
                      <a:pt x="16" y="84"/>
                      <a:pt x="19" y="83"/>
                      <a:pt x="20" y="81"/>
                    </a:cubicBezTo>
                    <a:cubicBezTo>
                      <a:pt x="38" y="61"/>
                      <a:pt x="49" y="37"/>
                      <a:pt x="52" y="11"/>
                    </a:cubicBezTo>
                    <a:cubicBezTo>
                      <a:pt x="52" y="8"/>
                      <a:pt x="51" y="6"/>
                      <a:pt x="50" y="4"/>
                    </a:cubicBezTo>
                    <a:cubicBezTo>
                      <a:pt x="48" y="1"/>
                      <a:pt x="45" y="0"/>
                      <a:pt x="4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0"/>
                      <a:pt x="16" y="4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Freeform 19"/>
              <p:cNvSpPr/>
              <p:nvPr/>
            </p:nvSpPr>
            <p:spPr bwMode="auto">
              <a:xfrm>
                <a:off x="3003646" y="2110497"/>
                <a:ext cx="65072" cy="106043"/>
              </a:xfrm>
              <a:custGeom>
                <a:avLst/>
                <a:gdLst>
                  <a:gd name="T0" fmla="*/ 47 w 52"/>
                  <a:gd name="T1" fmla="*/ 60 h 85"/>
                  <a:gd name="T2" fmla="*/ 45 w 52"/>
                  <a:gd name="T3" fmla="*/ 56 h 85"/>
                  <a:gd name="T4" fmla="*/ 44 w 52"/>
                  <a:gd name="T5" fmla="*/ 53 h 85"/>
                  <a:gd name="T6" fmla="*/ 43 w 52"/>
                  <a:gd name="T7" fmla="*/ 49 h 85"/>
                  <a:gd name="T8" fmla="*/ 42 w 52"/>
                  <a:gd name="T9" fmla="*/ 45 h 85"/>
                  <a:gd name="T10" fmla="*/ 41 w 52"/>
                  <a:gd name="T11" fmla="*/ 41 h 85"/>
                  <a:gd name="T12" fmla="*/ 40 w 52"/>
                  <a:gd name="T13" fmla="*/ 38 h 85"/>
                  <a:gd name="T14" fmla="*/ 40 w 52"/>
                  <a:gd name="T15" fmla="*/ 34 h 85"/>
                  <a:gd name="T16" fmla="*/ 39 w 52"/>
                  <a:gd name="T17" fmla="*/ 30 h 85"/>
                  <a:gd name="T18" fmla="*/ 38 w 52"/>
                  <a:gd name="T19" fmla="*/ 26 h 85"/>
                  <a:gd name="T20" fmla="*/ 38 w 52"/>
                  <a:gd name="T21" fmla="*/ 22 h 85"/>
                  <a:gd name="T22" fmla="*/ 37 w 52"/>
                  <a:gd name="T23" fmla="*/ 18 h 85"/>
                  <a:gd name="T24" fmla="*/ 37 w 52"/>
                  <a:gd name="T25" fmla="*/ 14 h 85"/>
                  <a:gd name="T26" fmla="*/ 37 w 52"/>
                  <a:gd name="T27" fmla="*/ 11 h 85"/>
                  <a:gd name="T28" fmla="*/ 37 w 52"/>
                  <a:gd name="T29" fmla="*/ 11 h 85"/>
                  <a:gd name="T30" fmla="*/ 37 w 52"/>
                  <a:gd name="T31" fmla="*/ 9 h 85"/>
                  <a:gd name="T32" fmla="*/ 27 w 52"/>
                  <a:gd name="T33" fmla="*/ 0 h 85"/>
                  <a:gd name="T34" fmla="*/ 10 w 52"/>
                  <a:gd name="T35" fmla="*/ 0 h 85"/>
                  <a:gd name="T36" fmla="*/ 2 w 52"/>
                  <a:gd name="T37" fmla="*/ 4 h 85"/>
                  <a:gd name="T38" fmla="*/ 0 w 52"/>
                  <a:gd name="T39" fmla="*/ 11 h 85"/>
                  <a:gd name="T40" fmla="*/ 32 w 52"/>
                  <a:gd name="T41" fmla="*/ 81 h 85"/>
                  <a:gd name="T42" fmla="*/ 43 w 52"/>
                  <a:gd name="T43" fmla="*/ 83 h 85"/>
                  <a:gd name="T44" fmla="*/ 46 w 52"/>
                  <a:gd name="T45" fmla="*/ 82 h 85"/>
                  <a:gd name="T46" fmla="*/ 50 w 52"/>
                  <a:gd name="T47" fmla="*/ 70 h 85"/>
                  <a:gd name="T48" fmla="*/ 49 w 52"/>
                  <a:gd name="T49" fmla="*/ 68 h 85"/>
                  <a:gd name="T50" fmla="*/ 48 w 52"/>
                  <a:gd name="T51" fmla="*/ 63 h 85"/>
                  <a:gd name="T52" fmla="*/ 47 w 52"/>
                  <a:gd name="T53" fmla="*/ 6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85">
                    <a:moveTo>
                      <a:pt x="47" y="60"/>
                    </a:moveTo>
                    <a:cubicBezTo>
                      <a:pt x="46" y="59"/>
                      <a:pt x="46" y="57"/>
                      <a:pt x="45" y="56"/>
                    </a:cubicBezTo>
                    <a:cubicBezTo>
                      <a:pt x="45" y="55"/>
                      <a:pt x="45" y="54"/>
                      <a:pt x="44" y="53"/>
                    </a:cubicBezTo>
                    <a:cubicBezTo>
                      <a:pt x="44" y="51"/>
                      <a:pt x="43" y="50"/>
                      <a:pt x="43" y="49"/>
                    </a:cubicBezTo>
                    <a:cubicBezTo>
                      <a:pt x="43" y="48"/>
                      <a:pt x="42" y="46"/>
                      <a:pt x="42" y="45"/>
                    </a:cubicBezTo>
                    <a:cubicBezTo>
                      <a:pt x="42" y="44"/>
                      <a:pt x="41" y="43"/>
                      <a:pt x="41" y="41"/>
                    </a:cubicBezTo>
                    <a:cubicBezTo>
                      <a:pt x="41" y="40"/>
                      <a:pt x="41" y="39"/>
                      <a:pt x="40" y="38"/>
                    </a:cubicBezTo>
                    <a:cubicBezTo>
                      <a:pt x="40" y="36"/>
                      <a:pt x="40" y="35"/>
                      <a:pt x="40" y="34"/>
                    </a:cubicBezTo>
                    <a:cubicBezTo>
                      <a:pt x="39" y="33"/>
                      <a:pt x="39" y="31"/>
                      <a:pt x="39" y="30"/>
                    </a:cubicBezTo>
                    <a:cubicBezTo>
                      <a:pt x="39" y="29"/>
                      <a:pt x="39" y="27"/>
                      <a:pt x="38" y="26"/>
                    </a:cubicBezTo>
                    <a:cubicBezTo>
                      <a:pt x="38" y="25"/>
                      <a:pt x="38" y="23"/>
                      <a:pt x="38" y="22"/>
                    </a:cubicBezTo>
                    <a:cubicBezTo>
                      <a:pt x="38" y="21"/>
                      <a:pt x="37" y="20"/>
                      <a:pt x="37" y="18"/>
                    </a:cubicBezTo>
                    <a:cubicBezTo>
                      <a:pt x="37" y="17"/>
                      <a:pt x="37" y="16"/>
                      <a:pt x="37" y="14"/>
                    </a:cubicBezTo>
                    <a:cubicBezTo>
                      <a:pt x="37" y="13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9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3" y="37"/>
                      <a:pt x="14" y="61"/>
                      <a:pt x="32" y="81"/>
                    </a:cubicBezTo>
                    <a:cubicBezTo>
                      <a:pt x="34" y="84"/>
                      <a:pt x="39" y="85"/>
                      <a:pt x="43" y="83"/>
                    </a:cubicBezTo>
                    <a:cubicBezTo>
                      <a:pt x="44" y="83"/>
                      <a:pt x="45" y="82"/>
                      <a:pt x="46" y="82"/>
                    </a:cubicBezTo>
                    <a:cubicBezTo>
                      <a:pt x="50" y="80"/>
                      <a:pt x="52" y="75"/>
                      <a:pt x="50" y="70"/>
                    </a:cubicBezTo>
                    <a:cubicBezTo>
                      <a:pt x="50" y="69"/>
                      <a:pt x="50" y="69"/>
                      <a:pt x="49" y="68"/>
                    </a:cubicBezTo>
                    <a:cubicBezTo>
                      <a:pt x="49" y="66"/>
                      <a:pt x="48" y="65"/>
                      <a:pt x="48" y="63"/>
                    </a:cubicBezTo>
                    <a:cubicBezTo>
                      <a:pt x="47" y="62"/>
                      <a:pt x="47" y="61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Freeform 20"/>
              <p:cNvSpPr/>
              <p:nvPr/>
            </p:nvSpPr>
            <p:spPr bwMode="auto">
              <a:xfrm>
                <a:off x="3173556" y="2110497"/>
                <a:ext cx="95198" cy="90377"/>
              </a:xfrm>
              <a:custGeom>
                <a:avLst/>
                <a:gdLst>
                  <a:gd name="T0" fmla="*/ 67 w 77"/>
                  <a:gd name="T1" fmla="*/ 0 h 72"/>
                  <a:gd name="T2" fmla="*/ 10 w 77"/>
                  <a:gd name="T3" fmla="*/ 0 h 72"/>
                  <a:gd name="T4" fmla="*/ 0 w 77"/>
                  <a:gd name="T5" fmla="*/ 10 h 72"/>
                  <a:gd name="T6" fmla="*/ 0 w 77"/>
                  <a:gd name="T7" fmla="*/ 54 h 72"/>
                  <a:gd name="T8" fmla="*/ 9 w 77"/>
                  <a:gd name="T9" fmla="*/ 64 h 72"/>
                  <a:gd name="T10" fmla="*/ 11 w 77"/>
                  <a:gd name="T11" fmla="*/ 64 h 72"/>
                  <a:gd name="T12" fmla="*/ 11 w 77"/>
                  <a:gd name="T13" fmla="*/ 64 h 72"/>
                  <a:gd name="T14" fmla="*/ 20 w 77"/>
                  <a:gd name="T15" fmla="*/ 65 h 72"/>
                  <a:gd name="T16" fmla="*/ 21 w 77"/>
                  <a:gd name="T17" fmla="*/ 65 h 72"/>
                  <a:gd name="T18" fmla="*/ 30 w 77"/>
                  <a:gd name="T19" fmla="*/ 66 h 72"/>
                  <a:gd name="T20" fmla="*/ 33 w 77"/>
                  <a:gd name="T21" fmla="*/ 67 h 72"/>
                  <a:gd name="T22" fmla="*/ 40 w 77"/>
                  <a:gd name="T23" fmla="*/ 68 h 72"/>
                  <a:gd name="T24" fmla="*/ 43 w 77"/>
                  <a:gd name="T25" fmla="*/ 69 h 72"/>
                  <a:gd name="T26" fmla="*/ 45 w 77"/>
                  <a:gd name="T27" fmla="*/ 69 h 72"/>
                  <a:gd name="T28" fmla="*/ 46 w 77"/>
                  <a:gd name="T29" fmla="*/ 70 h 72"/>
                  <a:gd name="T30" fmla="*/ 53 w 77"/>
                  <a:gd name="T31" fmla="*/ 71 h 72"/>
                  <a:gd name="T32" fmla="*/ 55 w 77"/>
                  <a:gd name="T33" fmla="*/ 72 h 72"/>
                  <a:gd name="T34" fmla="*/ 64 w 77"/>
                  <a:gd name="T35" fmla="*/ 66 h 72"/>
                  <a:gd name="T36" fmla="*/ 65 w 77"/>
                  <a:gd name="T37" fmla="*/ 64 h 72"/>
                  <a:gd name="T38" fmla="*/ 67 w 77"/>
                  <a:gd name="T39" fmla="*/ 59 h 72"/>
                  <a:gd name="T40" fmla="*/ 67 w 77"/>
                  <a:gd name="T41" fmla="*/ 59 h 72"/>
                  <a:gd name="T42" fmla="*/ 75 w 77"/>
                  <a:gd name="T43" fmla="*/ 24 h 72"/>
                  <a:gd name="T44" fmla="*/ 76 w 77"/>
                  <a:gd name="T45" fmla="*/ 23 h 72"/>
                  <a:gd name="T46" fmla="*/ 76 w 77"/>
                  <a:gd name="T47" fmla="*/ 17 h 72"/>
                  <a:gd name="T48" fmla="*/ 77 w 77"/>
                  <a:gd name="T49" fmla="*/ 14 h 72"/>
                  <a:gd name="T50" fmla="*/ 77 w 77"/>
                  <a:gd name="T51" fmla="*/ 10 h 72"/>
                  <a:gd name="T52" fmla="*/ 74 w 77"/>
                  <a:gd name="T53" fmla="*/ 3 h 72"/>
                  <a:gd name="T54" fmla="*/ 67 w 77"/>
                  <a:gd name="T5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72">
                    <a:moveTo>
                      <a:pt x="6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9"/>
                      <a:pt x="4" y="63"/>
                      <a:pt x="9" y="64"/>
                    </a:cubicBezTo>
                    <a:cubicBezTo>
                      <a:pt x="10" y="64"/>
                      <a:pt x="10" y="64"/>
                      <a:pt x="11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4" y="64"/>
                      <a:pt x="17" y="64"/>
                      <a:pt x="20" y="65"/>
                    </a:cubicBezTo>
                    <a:cubicBezTo>
                      <a:pt x="20" y="65"/>
                      <a:pt x="20" y="65"/>
                      <a:pt x="21" y="65"/>
                    </a:cubicBezTo>
                    <a:cubicBezTo>
                      <a:pt x="24" y="65"/>
                      <a:pt x="27" y="66"/>
                      <a:pt x="30" y="66"/>
                    </a:cubicBezTo>
                    <a:cubicBezTo>
                      <a:pt x="31" y="66"/>
                      <a:pt x="32" y="67"/>
                      <a:pt x="33" y="67"/>
                    </a:cubicBezTo>
                    <a:cubicBezTo>
                      <a:pt x="35" y="67"/>
                      <a:pt x="38" y="68"/>
                      <a:pt x="40" y="68"/>
                    </a:cubicBezTo>
                    <a:cubicBezTo>
                      <a:pt x="41" y="68"/>
                      <a:pt x="42" y="69"/>
                      <a:pt x="43" y="69"/>
                    </a:cubicBezTo>
                    <a:cubicBezTo>
                      <a:pt x="44" y="69"/>
                      <a:pt x="45" y="69"/>
                      <a:pt x="45" y="69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8" y="70"/>
                      <a:pt x="51" y="71"/>
                      <a:pt x="53" y="71"/>
                    </a:cubicBezTo>
                    <a:cubicBezTo>
                      <a:pt x="53" y="72"/>
                      <a:pt x="54" y="72"/>
                      <a:pt x="55" y="72"/>
                    </a:cubicBezTo>
                    <a:cubicBezTo>
                      <a:pt x="59" y="72"/>
                      <a:pt x="63" y="70"/>
                      <a:pt x="64" y="66"/>
                    </a:cubicBezTo>
                    <a:cubicBezTo>
                      <a:pt x="64" y="65"/>
                      <a:pt x="65" y="65"/>
                      <a:pt x="65" y="64"/>
                    </a:cubicBezTo>
                    <a:cubicBezTo>
                      <a:pt x="65" y="62"/>
                      <a:pt x="66" y="61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1" y="48"/>
                      <a:pt x="74" y="36"/>
                      <a:pt x="75" y="24"/>
                    </a:cubicBezTo>
                    <a:cubicBezTo>
                      <a:pt x="75" y="23"/>
                      <a:pt x="76" y="23"/>
                      <a:pt x="76" y="23"/>
                    </a:cubicBezTo>
                    <a:cubicBezTo>
                      <a:pt x="76" y="21"/>
                      <a:pt x="76" y="19"/>
                      <a:pt x="76" y="17"/>
                    </a:cubicBezTo>
                    <a:cubicBezTo>
                      <a:pt x="76" y="16"/>
                      <a:pt x="76" y="15"/>
                      <a:pt x="77" y="14"/>
                    </a:cubicBezTo>
                    <a:cubicBezTo>
                      <a:pt x="77" y="13"/>
                      <a:pt x="77" y="12"/>
                      <a:pt x="77" y="10"/>
                    </a:cubicBezTo>
                    <a:cubicBezTo>
                      <a:pt x="77" y="8"/>
                      <a:pt x="76" y="5"/>
                      <a:pt x="74" y="3"/>
                    </a:cubicBezTo>
                    <a:cubicBezTo>
                      <a:pt x="73" y="1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Freeform 21"/>
              <p:cNvSpPr/>
              <p:nvPr/>
            </p:nvSpPr>
            <p:spPr bwMode="auto">
              <a:xfrm>
                <a:off x="3062692" y="2110497"/>
                <a:ext cx="96403" cy="90377"/>
              </a:xfrm>
              <a:custGeom>
                <a:avLst/>
                <a:gdLst>
                  <a:gd name="T0" fmla="*/ 77 w 77"/>
                  <a:gd name="T1" fmla="*/ 54 h 72"/>
                  <a:gd name="T2" fmla="*/ 77 w 77"/>
                  <a:gd name="T3" fmla="*/ 10 h 72"/>
                  <a:gd name="T4" fmla="*/ 67 w 77"/>
                  <a:gd name="T5" fmla="*/ 0 h 72"/>
                  <a:gd name="T6" fmla="*/ 10 w 77"/>
                  <a:gd name="T7" fmla="*/ 0 h 72"/>
                  <a:gd name="T8" fmla="*/ 3 w 77"/>
                  <a:gd name="T9" fmla="*/ 3 h 72"/>
                  <a:gd name="T10" fmla="*/ 0 w 77"/>
                  <a:gd name="T11" fmla="*/ 10 h 72"/>
                  <a:gd name="T12" fmla="*/ 0 w 77"/>
                  <a:gd name="T13" fmla="*/ 14 h 72"/>
                  <a:gd name="T14" fmla="*/ 1 w 77"/>
                  <a:gd name="T15" fmla="*/ 17 h 72"/>
                  <a:gd name="T16" fmla="*/ 1 w 77"/>
                  <a:gd name="T17" fmla="*/ 22 h 72"/>
                  <a:gd name="T18" fmla="*/ 2 w 77"/>
                  <a:gd name="T19" fmla="*/ 24 h 72"/>
                  <a:gd name="T20" fmla="*/ 10 w 77"/>
                  <a:gd name="T21" fmla="*/ 59 h 72"/>
                  <a:gd name="T22" fmla="*/ 10 w 77"/>
                  <a:gd name="T23" fmla="*/ 59 h 72"/>
                  <a:gd name="T24" fmla="*/ 12 w 77"/>
                  <a:gd name="T25" fmla="*/ 65 h 72"/>
                  <a:gd name="T26" fmla="*/ 13 w 77"/>
                  <a:gd name="T27" fmla="*/ 66 h 72"/>
                  <a:gd name="T28" fmla="*/ 22 w 77"/>
                  <a:gd name="T29" fmla="*/ 72 h 72"/>
                  <a:gd name="T30" fmla="*/ 22 w 77"/>
                  <a:gd name="T31" fmla="*/ 72 h 72"/>
                  <a:gd name="T32" fmla="*/ 25 w 77"/>
                  <a:gd name="T33" fmla="*/ 71 h 72"/>
                  <a:gd name="T34" fmla="*/ 31 w 77"/>
                  <a:gd name="T35" fmla="*/ 70 h 72"/>
                  <a:gd name="T36" fmla="*/ 32 w 77"/>
                  <a:gd name="T37" fmla="*/ 69 h 72"/>
                  <a:gd name="T38" fmla="*/ 34 w 77"/>
                  <a:gd name="T39" fmla="*/ 69 h 72"/>
                  <a:gd name="T40" fmla="*/ 37 w 77"/>
                  <a:gd name="T41" fmla="*/ 68 h 72"/>
                  <a:gd name="T42" fmla="*/ 44 w 77"/>
                  <a:gd name="T43" fmla="*/ 67 h 72"/>
                  <a:gd name="T44" fmla="*/ 47 w 77"/>
                  <a:gd name="T45" fmla="*/ 66 h 72"/>
                  <a:gd name="T46" fmla="*/ 56 w 77"/>
                  <a:gd name="T47" fmla="*/ 65 h 72"/>
                  <a:gd name="T48" fmla="*/ 57 w 77"/>
                  <a:gd name="T49" fmla="*/ 65 h 72"/>
                  <a:gd name="T50" fmla="*/ 66 w 77"/>
                  <a:gd name="T51" fmla="*/ 64 h 72"/>
                  <a:gd name="T52" fmla="*/ 66 w 77"/>
                  <a:gd name="T53" fmla="*/ 64 h 72"/>
                  <a:gd name="T54" fmla="*/ 68 w 77"/>
                  <a:gd name="T55" fmla="*/ 64 h 72"/>
                  <a:gd name="T56" fmla="*/ 77 w 77"/>
                  <a:gd name="T57" fmla="*/ 5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7" h="72">
                    <a:moveTo>
                      <a:pt x="77" y="54"/>
                    </a:move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5"/>
                      <a:pt x="72" y="0"/>
                      <a:pt x="6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8"/>
                      <a:pt x="0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5"/>
                      <a:pt x="1" y="16"/>
                      <a:pt x="1" y="17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1" y="23"/>
                      <a:pt x="2" y="23"/>
                      <a:pt x="2" y="24"/>
                    </a:cubicBezTo>
                    <a:cubicBezTo>
                      <a:pt x="3" y="36"/>
                      <a:pt x="6" y="48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1"/>
                      <a:pt x="12" y="63"/>
                      <a:pt x="12" y="65"/>
                    </a:cubicBezTo>
                    <a:cubicBezTo>
                      <a:pt x="13" y="65"/>
                      <a:pt x="13" y="66"/>
                      <a:pt x="13" y="66"/>
                    </a:cubicBezTo>
                    <a:cubicBezTo>
                      <a:pt x="14" y="70"/>
                      <a:pt x="18" y="72"/>
                      <a:pt x="22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3" y="72"/>
                      <a:pt x="24" y="72"/>
                      <a:pt x="25" y="71"/>
                    </a:cubicBezTo>
                    <a:cubicBezTo>
                      <a:pt x="26" y="71"/>
                      <a:pt x="29" y="70"/>
                      <a:pt x="31" y="70"/>
                    </a:cubicBezTo>
                    <a:cubicBezTo>
                      <a:pt x="31" y="70"/>
                      <a:pt x="31" y="70"/>
                      <a:pt x="32" y="69"/>
                    </a:cubicBezTo>
                    <a:cubicBezTo>
                      <a:pt x="32" y="69"/>
                      <a:pt x="33" y="69"/>
                      <a:pt x="34" y="69"/>
                    </a:cubicBezTo>
                    <a:cubicBezTo>
                      <a:pt x="35" y="69"/>
                      <a:pt x="36" y="68"/>
                      <a:pt x="37" y="68"/>
                    </a:cubicBezTo>
                    <a:cubicBezTo>
                      <a:pt x="39" y="68"/>
                      <a:pt x="41" y="67"/>
                      <a:pt x="44" y="67"/>
                    </a:cubicBezTo>
                    <a:cubicBezTo>
                      <a:pt x="45" y="67"/>
                      <a:pt x="46" y="66"/>
                      <a:pt x="47" y="66"/>
                    </a:cubicBezTo>
                    <a:cubicBezTo>
                      <a:pt x="50" y="66"/>
                      <a:pt x="53" y="65"/>
                      <a:pt x="56" y="65"/>
                    </a:cubicBezTo>
                    <a:cubicBezTo>
                      <a:pt x="56" y="65"/>
                      <a:pt x="57" y="65"/>
                      <a:pt x="57" y="65"/>
                    </a:cubicBezTo>
                    <a:cubicBezTo>
                      <a:pt x="60" y="64"/>
                      <a:pt x="63" y="64"/>
                      <a:pt x="66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7" y="64"/>
                      <a:pt x="67" y="64"/>
                      <a:pt x="68" y="64"/>
                    </a:cubicBezTo>
                    <a:cubicBezTo>
                      <a:pt x="73" y="63"/>
                      <a:pt x="77" y="59"/>
                      <a:pt x="77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Freeform 22"/>
              <p:cNvSpPr/>
              <p:nvPr/>
            </p:nvSpPr>
            <p:spPr bwMode="auto">
              <a:xfrm>
                <a:off x="3096433" y="2204490"/>
                <a:ext cx="62662" cy="61456"/>
              </a:xfrm>
              <a:custGeom>
                <a:avLst/>
                <a:gdLst>
                  <a:gd name="T0" fmla="*/ 46 w 50"/>
                  <a:gd name="T1" fmla="*/ 47 h 49"/>
                  <a:gd name="T2" fmla="*/ 50 w 50"/>
                  <a:gd name="T3" fmla="*/ 39 h 49"/>
                  <a:gd name="T4" fmla="*/ 50 w 50"/>
                  <a:gd name="T5" fmla="*/ 10 h 49"/>
                  <a:gd name="T6" fmla="*/ 47 w 50"/>
                  <a:gd name="T7" fmla="*/ 3 h 49"/>
                  <a:gd name="T8" fmla="*/ 40 w 50"/>
                  <a:gd name="T9" fmla="*/ 0 h 49"/>
                  <a:gd name="T10" fmla="*/ 31 w 50"/>
                  <a:gd name="T11" fmla="*/ 1 h 49"/>
                  <a:gd name="T12" fmla="*/ 31 w 50"/>
                  <a:gd name="T13" fmla="*/ 1 h 49"/>
                  <a:gd name="T14" fmla="*/ 22 w 50"/>
                  <a:gd name="T15" fmla="*/ 2 h 49"/>
                  <a:gd name="T16" fmla="*/ 19 w 50"/>
                  <a:gd name="T17" fmla="*/ 3 h 49"/>
                  <a:gd name="T18" fmla="*/ 12 w 50"/>
                  <a:gd name="T19" fmla="*/ 4 h 49"/>
                  <a:gd name="T20" fmla="*/ 10 w 50"/>
                  <a:gd name="T21" fmla="*/ 5 h 49"/>
                  <a:gd name="T22" fmla="*/ 7 w 50"/>
                  <a:gd name="T23" fmla="*/ 6 h 49"/>
                  <a:gd name="T24" fmla="*/ 1 w 50"/>
                  <a:gd name="T25" fmla="*/ 12 h 49"/>
                  <a:gd name="T26" fmla="*/ 2 w 50"/>
                  <a:gd name="T27" fmla="*/ 20 h 49"/>
                  <a:gd name="T28" fmla="*/ 3 w 50"/>
                  <a:gd name="T29" fmla="*/ 21 h 49"/>
                  <a:gd name="T30" fmla="*/ 5 w 50"/>
                  <a:gd name="T31" fmla="*/ 24 h 49"/>
                  <a:gd name="T32" fmla="*/ 6 w 50"/>
                  <a:gd name="T33" fmla="*/ 25 h 49"/>
                  <a:gd name="T34" fmla="*/ 10 w 50"/>
                  <a:gd name="T35" fmla="*/ 30 h 49"/>
                  <a:gd name="T36" fmla="*/ 12 w 50"/>
                  <a:gd name="T37" fmla="*/ 31 h 49"/>
                  <a:gd name="T38" fmla="*/ 14 w 50"/>
                  <a:gd name="T39" fmla="*/ 33 h 49"/>
                  <a:gd name="T40" fmla="*/ 16 w 50"/>
                  <a:gd name="T41" fmla="*/ 35 h 49"/>
                  <a:gd name="T42" fmla="*/ 18 w 50"/>
                  <a:gd name="T43" fmla="*/ 37 h 49"/>
                  <a:gd name="T44" fmla="*/ 21 w 50"/>
                  <a:gd name="T45" fmla="*/ 39 h 49"/>
                  <a:gd name="T46" fmla="*/ 22 w 50"/>
                  <a:gd name="T47" fmla="*/ 40 h 49"/>
                  <a:gd name="T48" fmla="*/ 25 w 50"/>
                  <a:gd name="T49" fmla="*/ 42 h 49"/>
                  <a:gd name="T50" fmla="*/ 26 w 50"/>
                  <a:gd name="T51" fmla="*/ 42 h 49"/>
                  <a:gd name="T52" fmla="*/ 29 w 50"/>
                  <a:gd name="T53" fmla="*/ 44 h 49"/>
                  <a:gd name="T54" fmla="*/ 30 w 50"/>
                  <a:gd name="T55" fmla="*/ 45 h 49"/>
                  <a:gd name="T56" fmla="*/ 34 w 50"/>
                  <a:gd name="T57" fmla="*/ 46 h 49"/>
                  <a:gd name="T58" fmla="*/ 34 w 50"/>
                  <a:gd name="T59" fmla="*/ 47 h 49"/>
                  <a:gd name="T60" fmla="*/ 37 w 50"/>
                  <a:gd name="T61" fmla="*/ 48 h 49"/>
                  <a:gd name="T62" fmla="*/ 46 w 50"/>
                  <a:gd name="T63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49">
                    <a:moveTo>
                      <a:pt x="46" y="47"/>
                    </a:moveTo>
                    <a:cubicBezTo>
                      <a:pt x="48" y="45"/>
                      <a:pt x="50" y="42"/>
                      <a:pt x="50" y="3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7"/>
                      <a:pt x="49" y="4"/>
                      <a:pt x="47" y="3"/>
                    </a:cubicBezTo>
                    <a:cubicBezTo>
                      <a:pt x="45" y="1"/>
                      <a:pt x="43" y="0"/>
                      <a:pt x="40" y="0"/>
                    </a:cubicBezTo>
                    <a:cubicBezTo>
                      <a:pt x="37" y="0"/>
                      <a:pt x="34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8" y="1"/>
                      <a:pt x="25" y="2"/>
                      <a:pt x="22" y="2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7" y="3"/>
                      <a:pt x="15" y="4"/>
                      <a:pt x="12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4" y="7"/>
                      <a:pt x="2" y="9"/>
                      <a:pt x="1" y="12"/>
                    </a:cubicBezTo>
                    <a:cubicBezTo>
                      <a:pt x="0" y="15"/>
                      <a:pt x="1" y="18"/>
                      <a:pt x="2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4" y="22"/>
                      <a:pt x="5" y="23"/>
                      <a:pt x="5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8" y="27"/>
                      <a:pt x="9" y="28"/>
                      <a:pt x="10" y="30"/>
                    </a:cubicBezTo>
                    <a:cubicBezTo>
                      <a:pt x="11" y="30"/>
                      <a:pt x="11" y="30"/>
                      <a:pt x="12" y="31"/>
                    </a:cubicBezTo>
                    <a:cubicBezTo>
                      <a:pt x="12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6" y="35"/>
                    </a:cubicBezTo>
                    <a:cubicBezTo>
                      <a:pt x="17" y="36"/>
                      <a:pt x="17" y="36"/>
                      <a:pt x="18" y="37"/>
                    </a:cubicBezTo>
                    <a:cubicBezTo>
                      <a:pt x="19" y="37"/>
                      <a:pt x="20" y="38"/>
                      <a:pt x="21" y="39"/>
                    </a:cubicBezTo>
                    <a:cubicBezTo>
                      <a:pt x="21" y="39"/>
                      <a:pt x="22" y="39"/>
                      <a:pt x="22" y="40"/>
                    </a:cubicBezTo>
                    <a:cubicBezTo>
                      <a:pt x="23" y="40"/>
                      <a:pt x="24" y="41"/>
                      <a:pt x="25" y="42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27" y="43"/>
                      <a:pt x="28" y="44"/>
                      <a:pt x="29" y="44"/>
                    </a:cubicBezTo>
                    <a:cubicBezTo>
                      <a:pt x="30" y="44"/>
                      <a:pt x="30" y="45"/>
                      <a:pt x="30" y="45"/>
                    </a:cubicBezTo>
                    <a:cubicBezTo>
                      <a:pt x="31" y="45"/>
                      <a:pt x="33" y="46"/>
                      <a:pt x="34" y="46"/>
                    </a:cubicBezTo>
                    <a:cubicBezTo>
                      <a:pt x="34" y="46"/>
                      <a:pt x="34" y="46"/>
                      <a:pt x="34" y="47"/>
                    </a:cubicBezTo>
                    <a:cubicBezTo>
                      <a:pt x="35" y="47"/>
                      <a:pt x="36" y="47"/>
                      <a:pt x="37" y="48"/>
                    </a:cubicBezTo>
                    <a:cubicBezTo>
                      <a:pt x="40" y="49"/>
                      <a:pt x="43" y="48"/>
                      <a:pt x="4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Freeform 23"/>
              <p:cNvSpPr/>
              <p:nvPr/>
            </p:nvSpPr>
            <p:spPr bwMode="auto">
              <a:xfrm>
                <a:off x="3173556" y="2204490"/>
                <a:ext cx="61457" cy="61456"/>
              </a:xfrm>
              <a:custGeom>
                <a:avLst/>
                <a:gdLst>
                  <a:gd name="T0" fmla="*/ 49 w 50"/>
                  <a:gd name="T1" fmla="*/ 12 h 49"/>
                  <a:gd name="T2" fmla="*/ 43 w 50"/>
                  <a:gd name="T3" fmla="*/ 6 h 49"/>
                  <a:gd name="T4" fmla="*/ 40 w 50"/>
                  <a:gd name="T5" fmla="*/ 5 h 49"/>
                  <a:gd name="T6" fmla="*/ 38 w 50"/>
                  <a:gd name="T7" fmla="*/ 4 h 49"/>
                  <a:gd name="T8" fmla="*/ 31 w 50"/>
                  <a:gd name="T9" fmla="*/ 3 h 49"/>
                  <a:gd name="T10" fmla="*/ 28 w 50"/>
                  <a:gd name="T11" fmla="*/ 2 h 49"/>
                  <a:gd name="T12" fmla="*/ 20 w 50"/>
                  <a:gd name="T13" fmla="*/ 1 h 49"/>
                  <a:gd name="T14" fmla="*/ 19 w 50"/>
                  <a:gd name="T15" fmla="*/ 1 h 49"/>
                  <a:gd name="T16" fmla="*/ 10 w 50"/>
                  <a:gd name="T17" fmla="*/ 0 h 49"/>
                  <a:gd name="T18" fmla="*/ 3 w 50"/>
                  <a:gd name="T19" fmla="*/ 3 h 49"/>
                  <a:gd name="T20" fmla="*/ 0 w 50"/>
                  <a:gd name="T21" fmla="*/ 10 h 49"/>
                  <a:gd name="T22" fmla="*/ 0 w 50"/>
                  <a:gd name="T23" fmla="*/ 39 h 49"/>
                  <a:gd name="T24" fmla="*/ 4 w 50"/>
                  <a:gd name="T25" fmla="*/ 47 h 49"/>
                  <a:gd name="T26" fmla="*/ 13 w 50"/>
                  <a:gd name="T27" fmla="*/ 48 h 49"/>
                  <a:gd name="T28" fmla="*/ 16 w 50"/>
                  <a:gd name="T29" fmla="*/ 46 h 49"/>
                  <a:gd name="T30" fmla="*/ 16 w 50"/>
                  <a:gd name="T31" fmla="*/ 46 h 49"/>
                  <a:gd name="T32" fmla="*/ 20 w 50"/>
                  <a:gd name="T33" fmla="*/ 45 h 49"/>
                  <a:gd name="T34" fmla="*/ 21 w 50"/>
                  <a:gd name="T35" fmla="*/ 44 h 49"/>
                  <a:gd name="T36" fmla="*/ 24 w 50"/>
                  <a:gd name="T37" fmla="*/ 42 h 49"/>
                  <a:gd name="T38" fmla="*/ 25 w 50"/>
                  <a:gd name="T39" fmla="*/ 42 h 49"/>
                  <a:gd name="T40" fmla="*/ 28 w 50"/>
                  <a:gd name="T41" fmla="*/ 40 h 49"/>
                  <a:gd name="T42" fmla="*/ 29 w 50"/>
                  <a:gd name="T43" fmla="*/ 39 h 49"/>
                  <a:gd name="T44" fmla="*/ 32 w 50"/>
                  <a:gd name="T45" fmla="*/ 37 h 49"/>
                  <a:gd name="T46" fmla="*/ 34 w 50"/>
                  <a:gd name="T47" fmla="*/ 35 h 49"/>
                  <a:gd name="T48" fmla="*/ 36 w 50"/>
                  <a:gd name="T49" fmla="*/ 33 h 49"/>
                  <a:gd name="T50" fmla="*/ 38 w 50"/>
                  <a:gd name="T51" fmla="*/ 31 h 49"/>
                  <a:gd name="T52" fmla="*/ 40 w 50"/>
                  <a:gd name="T53" fmla="*/ 30 h 49"/>
                  <a:gd name="T54" fmla="*/ 43 w 50"/>
                  <a:gd name="T55" fmla="*/ 25 h 49"/>
                  <a:gd name="T56" fmla="*/ 45 w 50"/>
                  <a:gd name="T57" fmla="*/ 24 h 49"/>
                  <a:gd name="T58" fmla="*/ 47 w 50"/>
                  <a:gd name="T59" fmla="*/ 21 h 49"/>
                  <a:gd name="T60" fmla="*/ 48 w 50"/>
                  <a:gd name="T61" fmla="*/ 20 h 49"/>
                  <a:gd name="T62" fmla="*/ 49 w 50"/>
                  <a:gd name="T63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49">
                    <a:moveTo>
                      <a:pt x="49" y="12"/>
                    </a:moveTo>
                    <a:cubicBezTo>
                      <a:pt x="48" y="9"/>
                      <a:pt x="46" y="7"/>
                      <a:pt x="43" y="6"/>
                    </a:cubicBezTo>
                    <a:cubicBezTo>
                      <a:pt x="42" y="5"/>
                      <a:pt x="41" y="5"/>
                      <a:pt x="40" y="5"/>
                    </a:cubicBezTo>
                    <a:cubicBezTo>
                      <a:pt x="40" y="5"/>
                      <a:pt x="39" y="5"/>
                      <a:pt x="38" y="4"/>
                    </a:cubicBezTo>
                    <a:cubicBezTo>
                      <a:pt x="35" y="4"/>
                      <a:pt x="33" y="3"/>
                      <a:pt x="31" y="3"/>
                    </a:cubicBezTo>
                    <a:cubicBezTo>
                      <a:pt x="30" y="3"/>
                      <a:pt x="29" y="3"/>
                      <a:pt x="28" y="2"/>
                    </a:cubicBezTo>
                    <a:cubicBezTo>
                      <a:pt x="25" y="2"/>
                      <a:pt x="22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2"/>
                      <a:pt x="2" y="45"/>
                      <a:pt x="4" y="47"/>
                    </a:cubicBezTo>
                    <a:cubicBezTo>
                      <a:pt x="7" y="48"/>
                      <a:pt x="10" y="49"/>
                      <a:pt x="13" y="48"/>
                    </a:cubicBezTo>
                    <a:cubicBezTo>
                      <a:pt x="14" y="47"/>
                      <a:pt x="15" y="47"/>
                      <a:pt x="16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9" y="45"/>
                      <a:pt x="20" y="45"/>
                    </a:cubicBezTo>
                    <a:cubicBezTo>
                      <a:pt x="20" y="44"/>
                      <a:pt x="20" y="44"/>
                      <a:pt x="21" y="44"/>
                    </a:cubicBezTo>
                    <a:cubicBezTo>
                      <a:pt x="22" y="44"/>
                      <a:pt x="23" y="43"/>
                      <a:pt x="24" y="42"/>
                    </a:cubicBezTo>
                    <a:cubicBezTo>
                      <a:pt x="24" y="42"/>
                      <a:pt x="25" y="42"/>
                      <a:pt x="25" y="42"/>
                    </a:cubicBezTo>
                    <a:cubicBezTo>
                      <a:pt x="26" y="41"/>
                      <a:pt x="27" y="40"/>
                      <a:pt x="28" y="40"/>
                    </a:cubicBezTo>
                    <a:cubicBezTo>
                      <a:pt x="28" y="39"/>
                      <a:pt x="29" y="39"/>
                      <a:pt x="29" y="39"/>
                    </a:cubicBezTo>
                    <a:cubicBezTo>
                      <a:pt x="30" y="38"/>
                      <a:pt x="31" y="37"/>
                      <a:pt x="32" y="37"/>
                    </a:cubicBezTo>
                    <a:cubicBezTo>
                      <a:pt x="33" y="36"/>
                      <a:pt x="33" y="36"/>
                      <a:pt x="34" y="35"/>
                    </a:cubicBezTo>
                    <a:cubicBezTo>
                      <a:pt x="34" y="35"/>
                      <a:pt x="35" y="34"/>
                      <a:pt x="36" y="33"/>
                    </a:cubicBezTo>
                    <a:cubicBezTo>
                      <a:pt x="37" y="33"/>
                      <a:pt x="37" y="32"/>
                      <a:pt x="38" y="31"/>
                    </a:cubicBezTo>
                    <a:cubicBezTo>
                      <a:pt x="39" y="31"/>
                      <a:pt x="39" y="30"/>
                      <a:pt x="40" y="30"/>
                    </a:cubicBezTo>
                    <a:cubicBezTo>
                      <a:pt x="41" y="28"/>
                      <a:pt x="42" y="27"/>
                      <a:pt x="43" y="25"/>
                    </a:cubicBezTo>
                    <a:cubicBezTo>
                      <a:pt x="44" y="25"/>
                      <a:pt x="44" y="24"/>
                      <a:pt x="45" y="24"/>
                    </a:cubicBezTo>
                    <a:cubicBezTo>
                      <a:pt x="46" y="23"/>
                      <a:pt x="46" y="22"/>
                      <a:pt x="47" y="21"/>
                    </a:cubicBezTo>
                    <a:cubicBezTo>
                      <a:pt x="47" y="21"/>
                      <a:pt x="47" y="20"/>
                      <a:pt x="48" y="20"/>
                    </a:cubicBezTo>
                    <a:cubicBezTo>
                      <a:pt x="49" y="18"/>
                      <a:pt x="50" y="15"/>
                      <a:pt x="4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Freeform 24"/>
              <p:cNvSpPr/>
              <p:nvPr/>
            </p:nvSpPr>
            <p:spPr bwMode="auto">
              <a:xfrm>
                <a:off x="3060282" y="2218950"/>
                <a:ext cx="38561" cy="34946"/>
              </a:xfrm>
              <a:custGeom>
                <a:avLst/>
                <a:gdLst>
                  <a:gd name="T0" fmla="*/ 20 w 31"/>
                  <a:gd name="T1" fmla="*/ 12 h 28"/>
                  <a:gd name="T2" fmla="*/ 21 w 31"/>
                  <a:gd name="T3" fmla="*/ 14 h 28"/>
                  <a:gd name="T4" fmla="*/ 24 w 31"/>
                  <a:gd name="T5" fmla="*/ 18 h 28"/>
                  <a:gd name="T6" fmla="*/ 31 w 31"/>
                  <a:gd name="T7" fmla="*/ 26 h 28"/>
                  <a:gd name="T8" fmla="*/ 31 w 31"/>
                  <a:gd name="T9" fmla="*/ 27 h 28"/>
                  <a:gd name="T10" fmla="*/ 29 w 31"/>
                  <a:gd name="T11" fmla="*/ 28 h 28"/>
                  <a:gd name="T12" fmla="*/ 2 w 31"/>
                  <a:gd name="T13" fmla="*/ 11 h 28"/>
                  <a:gd name="T14" fmla="*/ 0 w 31"/>
                  <a:gd name="T15" fmla="*/ 6 h 28"/>
                  <a:gd name="T16" fmla="*/ 3 w 31"/>
                  <a:gd name="T17" fmla="*/ 3 h 28"/>
                  <a:gd name="T18" fmla="*/ 16 w 31"/>
                  <a:gd name="T19" fmla="*/ 6 h 28"/>
                  <a:gd name="T20" fmla="*/ 19 w 31"/>
                  <a:gd name="T21" fmla="*/ 11 h 28"/>
                  <a:gd name="T22" fmla="*/ 19 w 31"/>
                  <a:gd name="T23" fmla="*/ 12 h 28"/>
                  <a:gd name="T24" fmla="*/ 20 w 31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8">
                    <a:moveTo>
                      <a:pt x="20" y="12"/>
                    </a:moveTo>
                    <a:cubicBezTo>
                      <a:pt x="20" y="13"/>
                      <a:pt x="20" y="13"/>
                      <a:pt x="21" y="14"/>
                    </a:cubicBezTo>
                    <a:cubicBezTo>
                      <a:pt x="22" y="15"/>
                      <a:pt x="23" y="17"/>
                      <a:pt x="24" y="18"/>
                    </a:cubicBezTo>
                    <a:cubicBezTo>
                      <a:pt x="24" y="18"/>
                      <a:pt x="27" y="22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0" y="28"/>
                      <a:pt x="30" y="28"/>
                      <a:pt x="29" y="28"/>
                    </a:cubicBezTo>
                    <a:cubicBezTo>
                      <a:pt x="20" y="23"/>
                      <a:pt x="11" y="18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1" y="5"/>
                      <a:pt x="2" y="3"/>
                      <a:pt x="3" y="3"/>
                    </a:cubicBezTo>
                    <a:cubicBezTo>
                      <a:pt x="7" y="0"/>
                      <a:pt x="13" y="2"/>
                      <a:pt x="16" y="6"/>
                    </a:cubicBezTo>
                    <a:cubicBezTo>
                      <a:pt x="17" y="8"/>
                      <a:pt x="18" y="9"/>
                      <a:pt x="19" y="11"/>
                    </a:cubicBezTo>
                    <a:cubicBezTo>
                      <a:pt x="19" y="11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Freeform 25"/>
              <p:cNvSpPr/>
              <p:nvPr/>
            </p:nvSpPr>
            <p:spPr bwMode="auto">
              <a:xfrm>
                <a:off x="3231397" y="2218950"/>
                <a:ext cx="38561" cy="34946"/>
              </a:xfrm>
              <a:custGeom>
                <a:avLst/>
                <a:gdLst>
                  <a:gd name="T0" fmla="*/ 12 w 31"/>
                  <a:gd name="T1" fmla="*/ 12 h 28"/>
                  <a:gd name="T2" fmla="*/ 11 w 31"/>
                  <a:gd name="T3" fmla="*/ 14 h 28"/>
                  <a:gd name="T4" fmla="*/ 8 w 31"/>
                  <a:gd name="T5" fmla="*/ 18 h 28"/>
                  <a:gd name="T6" fmla="*/ 1 w 31"/>
                  <a:gd name="T7" fmla="*/ 26 h 28"/>
                  <a:gd name="T8" fmla="*/ 1 w 31"/>
                  <a:gd name="T9" fmla="*/ 27 h 28"/>
                  <a:gd name="T10" fmla="*/ 2 w 31"/>
                  <a:gd name="T11" fmla="*/ 28 h 28"/>
                  <a:gd name="T12" fmla="*/ 29 w 31"/>
                  <a:gd name="T13" fmla="*/ 11 h 28"/>
                  <a:gd name="T14" fmla="*/ 31 w 31"/>
                  <a:gd name="T15" fmla="*/ 6 h 28"/>
                  <a:gd name="T16" fmla="*/ 29 w 31"/>
                  <a:gd name="T17" fmla="*/ 3 h 28"/>
                  <a:gd name="T18" fmla="*/ 16 w 31"/>
                  <a:gd name="T19" fmla="*/ 6 h 28"/>
                  <a:gd name="T20" fmla="*/ 13 w 31"/>
                  <a:gd name="T21" fmla="*/ 11 h 28"/>
                  <a:gd name="T22" fmla="*/ 12 w 31"/>
                  <a:gd name="T23" fmla="*/ 12 h 28"/>
                  <a:gd name="T24" fmla="*/ 12 w 31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8">
                    <a:moveTo>
                      <a:pt x="12" y="12"/>
                    </a:moveTo>
                    <a:cubicBezTo>
                      <a:pt x="12" y="13"/>
                      <a:pt x="11" y="13"/>
                      <a:pt x="11" y="14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7" y="18"/>
                      <a:pt x="5" y="22"/>
                      <a:pt x="1" y="26"/>
                    </a:cubicBezTo>
                    <a:cubicBezTo>
                      <a:pt x="1" y="26"/>
                      <a:pt x="0" y="27"/>
                      <a:pt x="1" y="27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12" y="23"/>
                      <a:pt x="21" y="18"/>
                      <a:pt x="29" y="11"/>
                    </a:cubicBezTo>
                    <a:cubicBezTo>
                      <a:pt x="31" y="10"/>
                      <a:pt x="31" y="8"/>
                      <a:pt x="31" y="6"/>
                    </a:cubicBezTo>
                    <a:cubicBezTo>
                      <a:pt x="31" y="5"/>
                      <a:pt x="30" y="3"/>
                      <a:pt x="29" y="3"/>
                    </a:cubicBezTo>
                    <a:cubicBezTo>
                      <a:pt x="24" y="0"/>
                      <a:pt x="19" y="2"/>
                      <a:pt x="16" y="6"/>
                    </a:cubicBezTo>
                    <a:cubicBezTo>
                      <a:pt x="15" y="8"/>
                      <a:pt x="14" y="9"/>
                      <a:pt x="13" y="11"/>
                    </a:cubicBezTo>
                    <a:cubicBezTo>
                      <a:pt x="13" y="11"/>
                      <a:pt x="13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26"/>
              <p:cNvSpPr/>
              <p:nvPr/>
            </p:nvSpPr>
            <p:spPr bwMode="auto">
              <a:xfrm>
                <a:off x="3060282" y="1953843"/>
                <a:ext cx="38561" cy="33741"/>
              </a:xfrm>
              <a:custGeom>
                <a:avLst/>
                <a:gdLst>
                  <a:gd name="T0" fmla="*/ 20 w 31"/>
                  <a:gd name="T1" fmla="*/ 15 h 27"/>
                  <a:gd name="T2" fmla="*/ 21 w 31"/>
                  <a:gd name="T3" fmla="*/ 14 h 27"/>
                  <a:gd name="T4" fmla="*/ 24 w 31"/>
                  <a:gd name="T5" fmla="*/ 10 h 27"/>
                  <a:gd name="T6" fmla="*/ 31 w 31"/>
                  <a:gd name="T7" fmla="*/ 2 h 27"/>
                  <a:gd name="T8" fmla="*/ 31 w 31"/>
                  <a:gd name="T9" fmla="*/ 0 h 27"/>
                  <a:gd name="T10" fmla="*/ 29 w 31"/>
                  <a:gd name="T11" fmla="*/ 0 h 27"/>
                  <a:gd name="T12" fmla="*/ 2 w 31"/>
                  <a:gd name="T13" fmla="*/ 17 h 27"/>
                  <a:gd name="T14" fmla="*/ 0 w 31"/>
                  <a:gd name="T15" fmla="*/ 21 h 27"/>
                  <a:gd name="T16" fmla="*/ 3 w 31"/>
                  <a:gd name="T17" fmla="*/ 25 h 27"/>
                  <a:gd name="T18" fmla="*/ 15 w 31"/>
                  <a:gd name="T19" fmla="*/ 21 h 27"/>
                  <a:gd name="T20" fmla="*/ 19 w 31"/>
                  <a:gd name="T21" fmla="*/ 16 h 27"/>
                  <a:gd name="T22" fmla="*/ 19 w 31"/>
                  <a:gd name="T23" fmla="*/ 16 h 27"/>
                  <a:gd name="T24" fmla="*/ 20 w 31"/>
                  <a:gd name="T2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20" y="15"/>
                    </a:moveTo>
                    <a:cubicBezTo>
                      <a:pt x="20" y="15"/>
                      <a:pt x="20" y="14"/>
                      <a:pt x="21" y="14"/>
                    </a:cubicBezTo>
                    <a:cubicBezTo>
                      <a:pt x="22" y="12"/>
                      <a:pt x="23" y="11"/>
                      <a:pt x="24" y="10"/>
                    </a:cubicBezTo>
                    <a:cubicBezTo>
                      <a:pt x="24" y="9"/>
                      <a:pt x="27" y="6"/>
                      <a:pt x="31" y="2"/>
                    </a:cubicBezTo>
                    <a:cubicBezTo>
                      <a:pt x="31" y="1"/>
                      <a:pt x="31" y="1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0" y="4"/>
                      <a:pt x="11" y="10"/>
                      <a:pt x="2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1" y="23"/>
                      <a:pt x="2" y="24"/>
                      <a:pt x="3" y="25"/>
                    </a:cubicBezTo>
                    <a:cubicBezTo>
                      <a:pt x="7" y="27"/>
                      <a:pt x="13" y="26"/>
                      <a:pt x="15" y="21"/>
                    </a:cubicBezTo>
                    <a:cubicBezTo>
                      <a:pt x="17" y="20"/>
                      <a:pt x="18" y="18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5"/>
                      <a:pt x="2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3231397" y="1953843"/>
                <a:ext cx="38561" cy="33741"/>
              </a:xfrm>
              <a:custGeom>
                <a:avLst/>
                <a:gdLst>
                  <a:gd name="T0" fmla="*/ 12 w 31"/>
                  <a:gd name="T1" fmla="*/ 15 h 27"/>
                  <a:gd name="T2" fmla="*/ 11 w 31"/>
                  <a:gd name="T3" fmla="*/ 14 h 27"/>
                  <a:gd name="T4" fmla="*/ 8 w 31"/>
                  <a:gd name="T5" fmla="*/ 10 h 27"/>
                  <a:gd name="T6" fmla="*/ 1 w 31"/>
                  <a:gd name="T7" fmla="*/ 2 h 27"/>
                  <a:gd name="T8" fmla="*/ 1 w 31"/>
                  <a:gd name="T9" fmla="*/ 0 h 27"/>
                  <a:gd name="T10" fmla="*/ 2 w 31"/>
                  <a:gd name="T11" fmla="*/ 0 h 27"/>
                  <a:gd name="T12" fmla="*/ 29 w 31"/>
                  <a:gd name="T13" fmla="*/ 17 h 27"/>
                  <a:gd name="T14" fmla="*/ 31 w 31"/>
                  <a:gd name="T15" fmla="*/ 21 h 27"/>
                  <a:gd name="T16" fmla="*/ 29 w 31"/>
                  <a:gd name="T17" fmla="*/ 25 h 27"/>
                  <a:gd name="T18" fmla="*/ 16 w 31"/>
                  <a:gd name="T19" fmla="*/ 21 h 27"/>
                  <a:gd name="T20" fmla="*/ 13 w 31"/>
                  <a:gd name="T21" fmla="*/ 16 h 27"/>
                  <a:gd name="T22" fmla="*/ 12 w 31"/>
                  <a:gd name="T23" fmla="*/ 16 h 27"/>
                  <a:gd name="T24" fmla="*/ 12 w 31"/>
                  <a:gd name="T2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12" y="15"/>
                    </a:moveTo>
                    <a:cubicBezTo>
                      <a:pt x="12" y="15"/>
                      <a:pt x="11" y="14"/>
                      <a:pt x="11" y="14"/>
                    </a:cubicBezTo>
                    <a:cubicBezTo>
                      <a:pt x="10" y="12"/>
                      <a:pt x="9" y="11"/>
                      <a:pt x="8" y="10"/>
                    </a:cubicBezTo>
                    <a:cubicBezTo>
                      <a:pt x="7" y="9"/>
                      <a:pt x="5" y="6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4"/>
                      <a:pt x="21" y="10"/>
                      <a:pt x="29" y="17"/>
                    </a:cubicBezTo>
                    <a:cubicBezTo>
                      <a:pt x="31" y="18"/>
                      <a:pt x="31" y="19"/>
                      <a:pt x="31" y="21"/>
                    </a:cubicBezTo>
                    <a:cubicBezTo>
                      <a:pt x="31" y="23"/>
                      <a:pt x="30" y="24"/>
                      <a:pt x="29" y="25"/>
                    </a:cubicBezTo>
                    <a:cubicBezTo>
                      <a:pt x="24" y="27"/>
                      <a:pt x="19" y="26"/>
                      <a:pt x="16" y="21"/>
                    </a:cubicBezTo>
                    <a:cubicBezTo>
                      <a:pt x="15" y="20"/>
                      <a:pt x="14" y="18"/>
                      <a:pt x="13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224621" y="3384369"/>
            <a:ext cx="694758" cy="696403"/>
            <a:chOff x="4224621" y="3384369"/>
            <a:chExt cx="694758" cy="696403"/>
          </a:xfrm>
        </p:grpSpPr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4224621" y="3384369"/>
              <a:ext cx="694758" cy="696403"/>
            </a:xfrm>
            <a:prstGeom prst="ellipse">
              <a:avLst/>
            </a:prstGeom>
            <a:solidFill>
              <a:srgbClr val="E94B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419562" y="3609017"/>
              <a:ext cx="304874" cy="245903"/>
              <a:chOff x="4419562" y="3555335"/>
              <a:chExt cx="304874" cy="245827"/>
            </a:xfrm>
            <a:solidFill>
              <a:schemeClr val="bg1"/>
            </a:solidFill>
          </p:grpSpPr>
          <p:sp>
            <p:nvSpPr>
              <p:cNvPr id="70" name="Freeform 29"/>
              <p:cNvSpPr/>
              <p:nvPr/>
            </p:nvSpPr>
            <p:spPr bwMode="auto">
              <a:xfrm>
                <a:off x="4578627" y="3679454"/>
                <a:ext cx="67482" cy="121708"/>
              </a:xfrm>
              <a:custGeom>
                <a:avLst/>
                <a:gdLst>
                  <a:gd name="T0" fmla="*/ 43 w 54"/>
                  <a:gd name="T1" fmla="*/ 0 h 97"/>
                  <a:gd name="T2" fmla="*/ 11 w 54"/>
                  <a:gd name="T3" fmla="*/ 0 h 97"/>
                  <a:gd name="T4" fmla="*/ 0 w 54"/>
                  <a:gd name="T5" fmla="*/ 11 h 97"/>
                  <a:gd name="T6" fmla="*/ 0 w 54"/>
                  <a:gd name="T7" fmla="*/ 86 h 97"/>
                  <a:gd name="T8" fmla="*/ 11 w 54"/>
                  <a:gd name="T9" fmla="*/ 97 h 97"/>
                  <a:gd name="T10" fmla="*/ 43 w 54"/>
                  <a:gd name="T11" fmla="*/ 97 h 97"/>
                  <a:gd name="T12" fmla="*/ 54 w 54"/>
                  <a:gd name="T13" fmla="*/ 86 h 97"/>
                  <a:gd name="T14" fmla="*/ 54 w 54"/>
                  <a:gd name="T15" fmla="*/ 11 h 97"/>
                  <a:gd name="T16" fmla="*/ 43 w 54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7">
                    <a:moveTo>
                      <a:pt x="4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7"/>
                      <a:pt x="11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9" y="97"/>
                      <a:pt x="54" y="92"/>
                      <a:pt x="54" y="8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5"/>
                      <a:pt x="49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30"/>
              <p:cNvSpPr/>
              <p:nvPr/>
            </p:nvSpPr>
            <p:spPr bwMode="auto">
              <a:xfrm>
                <a:off x="4658159" y="3555335"/>
                <a:ext cx="66277" cy="245827"/>
              </a:xfrm>
              <a:custGeom>
                <a:avLst/>
                <a:gdLst>
                  <a:gd name="T0" fmla="*/ 11 w 53"/>
                  <a:gd name="T1" fmla="*/ 197 h 197"/>
                  <a:gd name="T2" fmla="*/ 42 w 53"/>
                  <a:gd name="T3" fmla="*/ 197 h 197"/>
                  <a:gd name="T4" fmla="*/ 53 w 53"/>
                  <a:gd name="T5" fmla="*/ 186 h 197"/>
                  <a:gd name="T6" fmla="*/ 53 w 53"/>
                  <a:gd name="T7" fmla="*/ 11 h 197"/>
                  <a:gd name="T8" fmla="*/ 42 w 53"/>
                  <a:gd name="T9" fmla="*/ 0 h 197"/>
                  <a:gd name="T10" fmla="*/ 11 w 53"/>
                  <a:gd name="T11" fmla="*/ 0 h 197"/>
                  <a:gd name="T12" fmla="*/ 0 w 53"/>
                  <a:gd name="T13" fmla="*/ 11 h 197"/>
                  <a:gd name="T14" fmla="*/ 0 w 53"/>
                  <a:gd name="T15" fmla="*/ 111 h 197"/>
                  <a:gd name="T16" fmla="*/ 0 w 53"/>
                  <a:gd name="T17" fmla="*/ 186 h 197"/>
                  <a:gd name="T18" fmla="*/ 11 w 53"/>
                  <a:gd name="T1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97">
                    <a:moveTo>
                      <a:pt x="11" y="197"/>
                    </a:moveTo>
                    <a:cubicBezTo>
                      <a:pt x="42" y="197"/>
                      <a:pt x="42" y="197"/>
                      <a:pt x="42" y="197"/>
                    </a:cubicBezTo>
                    <a:cubicBezTo>
                      <a:pt x="48" y="197"/>
                      <a:pt x="53" y="192"/>
                      <a:pt x="53" y="18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5"/>
                      <a:pt x="48" y="0"/>
                      <a:pt x="4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2"/>
                      <a:pt x="5" y="197"/>
                      <a:pt x="11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31"/>
              <p:cNvSpPr/>
              <p:nvPr/>
            </p:nvSpPr>
            <p:spPr bwMode="auto">
              <a:xfrm>
                <a:off x="4497890" y="3625227"/>
                <a:ext cx="67482" cy="175935"/>
              </a:xfrm>
              <a:custGeom>
                <a:avLst/>
                <a:gdLst>
                  <a:gd name="T0" fmla="*/ 43 w 54"/>
                  <a:gd name="T1" fmla="*/ 0 h 141"/>
                  <a:gd name="T2" fmla="*/ 11 w 54"/>
                  <a:gd name="T3" fmla="*/ 0 h 141"/>
                  <a:gd name="T4" fmla="*/ 0 w 54"/>
                  <a:gd name="T5" fmla="*/ 10 h 141"/>
                  <a:gd name="T6" fmla="*/ 0 w 54"/>
                  <a:gd name="T7" fmla="*/ 100 h 141"/>
                  <a:gd name="T8" fmla="*/ 0 w 54"/>
                  <a:gd name="T9" fmla="*/ 130 h 141"/>
                  <a:gd name="T10" fmla="*/ 11 w 54"/>
                  <a:gd name="T11" fmla="*/ 141 h 141"/>
                  <a:gd name="T12" fmla="*/ 43 w 54"/>
                  <a:gd name="T13" fmla="*/ 141 h 141"/>
                  <a:gd name="T14" fmla="*/ 54 w 54"/>
                  <a:gd name="T15" fmla="*/ 130 h 141"/>
                  <a:gd name="T16" fmla="*/ 54 w 54"/>
                  <a:gd name="T17" fmla="*/ 55 h 141"/>
                  <a:gd name="T18" fmla="*/ 54 w 54"/>
                  <a:gd name="T19" fmla="*/ 10 h 141"/>
                  <a:gd name="T20" fmla="*/ 43 w 54"/>
                  <a:gd name="T2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41">
                    <a:moveTo>
                      <a:pt x="4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6"/>
                      <a:pt x="5" y="141"/>
                      <a:pt x="11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9" y="141"/>
                      <a:pt x="54" y="136"/>
                      <a:pt x="54" y="130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4"/>
                      <a:pt x="49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32"/>
              <p:cNvSpPr/>
              <p:nvPr/>
            </p:nvSpPr>
            <p:spPr bwMode="auto">
              <a:xfrm>
                <a:off x="4419562" y="3736090"/>
                <a:ext cx="66277" cy="65072"/>
              </a:xfrm>
              <a:custGeom>
                <a:avLst/>
                <a:gdLst>
                  <a:gd name="T0" fmla="*/ 42 w 53"/>
                  <a:gd name="T1" fmla="*/ 0 h 52"/>
                  <a:gd name="T2" fmla="*/ 11 w 53"/>
                  <a:gd name="T3" fmla="*/ 0 h 52"/>
                  <a:gd name="T4" fmla="*/ 0 w 53"/>
                  <a:gd name="T5" fmla="*/ 11 h 52"/>
                  <a:gd name="T6" fmla="*/ 0 w 53"/>
                  <a:gd name="T7" fmla="*/ 41 h 52"/>
                  <a:gd name="T8" fmla="*/ 11 w 53"/>
                  <a:gd name="T9" fmla="*/ 52 h 52"/>
                  <a:gd name="T10" fmla="*/ 42 w 53"/>
                  <a:gd name="T11" fmla="*/ 52 h 52"/>
                  <a:gd name="T12" fmla="*/ 53 w 53"/>
                  <a:gd name="T13" fmla="*/ 41 h 52"/>
                  <a:gd name="T14" fmla="*/ 53 w 53"/>
                  <a:gd name="T15" fmla="*/ 11 h 52"/>
                  <a:gd name="T16" fmla="*/ 42 w 53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4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7"/>
                      <a:pt x="5" y="52"/>
                      <a:pt x="11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8" y="52"/>
                      <a:pt x="53" y="47"/>
                      <a:pt x="53" y="4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5"/>
                      <a:pt x="4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629089" y="1808901"/>
            <a:ext cx="694758" cy="696403"/>
            <a:chOff x="5629089" y="1808901"/>
            <a:chExt cx="694758" cy="696403"/>
          </a:xfrm>
        </p:grpSpPr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5629089" y="1808901"/>
              <a:ext cx="694758" cy="696403"/>
            </a:xfrm>
            <a:prstGeom prst="ellipse">
              <a:avLst/>
            </a:prstGeom>
            <a:solidFill>
              <a:srgbClr val="E94B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816200" y="2022701"/>
              <a:ext cx="320539" cy="270010"/>
              <a:chOff x="5816199" y="1969508"/>
              <a:chExt cx="320539" cy="269927"/>
            </a:xfrm>
            <a:solidFill>
              <a:schemeClr val="bg1"/>
            </a:solidFill>
          </p:grpSpPr>
          <p:sp>
            <p:nvSpPr>
              <p:cNvPr id="78" name="Freeform 34"/>
              <p:cNvSpPr>
                <a:spLocks noEditPoints="1"/>
              </p:cNvSpPr>
              <p:nvPr/>
            </p:nvSpPr>
            <p:spPr bwMode="auto">
              <a:xfrm>
                <a:off x="5842710" y="1969508"/>
                <a:ext cx="268723" cy="196420"/>
              </a:xfrm>
              <a:custGeom>
                <a:avLst/>
                <a:gdLst>
                  <a:gd name="T0" fmla="*/ 13 w 215"/>
                  <a:gd name="T1" fmla="*/ 157 h 157"/>
                  <a:gd name="T2" fmla="*/ 202 w 215"/>
                  <a:gd name="T3" fmla="*/ 157 h 157"/>
                  <a:gd name="T4" fmla="*/ 215 w 215"/>
                  <a:gd name="T5" fmla="*/ 144 h 157"/>
                  <a:gd name="T6" fmla="*/ 215 w 215"/>
                  <a:gd name="T7" fmla="*/ 14 h 157"/>
                  <a:gd name="T8" fmla="*/ 202 w 215"/>
                  <a:gd name="T9" fmla="*/ 0 h 157"/>
                  <a:gd name="T10" fmla="*/ 13 w 215"/>
                  <a:gd name="T11" fmla="*/ 0 h 157"/>
                  <a:gd name="T12" fmla="*/ 0 w 215"/>
                  <a:gd name="T13" fmla="*/ 14 h 157"/>
                  <a:gd name="T14" fmla="*/ 0 w 215"/>
                  <a:gd name="T15" fmla="*/ 144 h 157"/>
                  <a:gd name="T16" fmla="*/ 13 w 215"/>
                  <a:gd name="T17" fmla="*/ 157 h 157"/>
                  <a:gd name="T18" fmla="*/ 15 w 215"/>
                  <a:gd name="T19" fmla="*/ 24 h 157"/>
                  <a:gd name="T20" fmla="*/ 24 w 215"/>
                  <a:gd name="T21" fmla="*/ 15 h 157"/>
                  <a:gd name="T22" fmla="*/ 191 w 215"/>
                  <a:gd name="T23" fmla="*/ 15 h 157"/>
                  <a:gd name="T24" fmla="*/ 200 w 215"/>
                  <a:gd name="T25" fmla="*/ 24 h 157"/>
                  <a:gd name="T26" fmla="*/ 200 w 215"/>
                  <a:gd name="T27" fmla="*/ 134 h 157"/>
                  <a:gd name="T28" fmla="*/ 191 w 215"/>
                  <a:gd name="T29" fmla="*/ 143 h 157"/>
                  <a:gd name="T30" fmla="*/ 24 w 215"/>
                  <a:gd name="T31" fmla="*/ 143 h 157"/>
                  <a:gd name="T32" fmla="*/ 15 w 215"/>
                  <a:gd name="T33" fmla="*/ 134 h 157"/>
                  <a:gd name="T34" fmla="*/ 15 w 215"/>
                  <a:gd name="T35" fmla="*/ 2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5" h="157">
                    <a:moveTo>
                      <a:pt x="13" y="157"/>
                    </a:moveTo>
                    <a:cubicBezTo>
                      <a:pt x="202" y="157"/>
                      <a:pt x="202" y="157"/>
                      <a:pt x="202" y="157"/>
                    </a:cubicBezTo>
                    <a:cubicBezTo>
                      <a:pt x="209" y="157"/>
                      <a:pt x="215" y="151"/>
                      <a:pt x="215" y="144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15" y="6"/>
                      <a:pt x="209" y="0"/>
                      <a:pt x="20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1"/>
                      <a:pt x="6" y="157"/>
                      <a:pt x="13" y="157"/>
                    </a:cubicBezTo>
                    <a:close/>
                    <a:moveTo>
                      <a:pt x="15" y="24"/>
                    </a:moveTo>
                    <a:cubicBezTo>
                      <a:pt x="15" y="19"/>
                      <a:pt x="19" y="15"/>
                      <a:pt x="24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6" y="15"/>
                      <a:pt x="200" y="19"/>
                      <a:pt x="200" y="2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200" y="139"/>
                      <a:pt x="196" y="143"/>
                      <a:pt x="191" y="143"/>
                    </a:cubicBezTo>
                    <a:cubicBezTo>
                      <a:pt x="24" y="143"/>
                      <a:pt x="24" y="143"/>
                      <a:pt x="24" y="143"/>
                    </a:cubicBezTo>
                    <a:cubicBezTo>
                      <a:pt x="19" y="143"/>
                      <a:pt x="15" y="139"/>
                      <a:pt x="15" y="134"/>
                    </a:cubicBezTo>
                    <a:lnTo>
                      <a:pt x="1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35"/>
              <p:cNvSpPr/>
              <p:nvPr/>
            </p:nvSpPr>
            <p:spPr bwMode="auto">
              <a:xfrm>
                <a:off x="5816199" y="2177979"/>
                <a:ext cx="320539" cy="61456"/>
              </a:xfrm>
              <a:custGeom>
                <a:avLst/>
                <a:gdLst>
                  <a:gd name="T0" fmla="*/ 252 w 257"/>
                  <a:gd name="T1" fmla="*/ 19 h 49"/>
                  <a:gd name="T2" fmla="*/ 244 w 257"/>
                  <a:gd name="T3" fmla="*/ 7 h 49"/>
                  <a:gd name="T4" fmla="*/ 233 w 257"/>
                  <a:gd name="T5" fmla="*/ 0 h 49"/>
                  <a:gd name="T6" fmla="*/ 231 w 257"/>
                  <a:gd name="T7" fmla="*/ 0 h 49"/>
                  <a:gd name="T8" fmla="*/ 26 w 257"/>
                  <a:gd name="T9" fmla="*/ 0 h 49"/>
                  <a:gd name="T10" fmla="*/ 24 w 257"/>
                  <a:gd name="T11" fmla="*/ 0 h 49"/>
                  <a:gd name="T12" fmla="*/ 13 w 257"/>
                  <a:gd name="T13" fmla="*/ 7 h 49"/>
                  <a:gd name="T14" fmla="*/ 5 w 257"/>
                  <a:gd name="T15" fmla="*/ 19 h 49"/>
                  <a:gd name="T16" fmla="*/ 3 w 257"/>
                  <a:gd name="T17" fmla="*/ 39 h 49"/>
                  <a:gd name="T18" fmla="*/ 16 w 257"/>
                  <a:gd name="T19" fmla="*/ 49 h 49"/>
                  <a:gd name="T20" fmla="*/ 241 w 257"/>
                  <a:gd name="T21" fmla="*/ 49 h 49"/>
                  <a:gd name="T22" fmla="*/ 254 w 257"/>
                  <a:gd name="T23" fmla="*/ 39 h 49"/>
                  <a:gd name="T24" fmla="*/ 252 w 257"/>
                  <a:gd name="T25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49">
                    <a:moveTo>
                      <a:pt x="252" y="19"/>
                    </a:moveTo>
                    <a:cubicBezTo>
                      <a:pt x="244" y="7"/>
                      <a:pt x="244" y="7"/>
                      <a:pt x="244" y="7"/>
                    </a:cubicBezTo>
                    <a:cubicBezTo>
                      <a:pt x="241" y="3"/>
                      <a:pt x="237" y="0"/>
                      <a:pt x="233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6" y="3"/>
                      <a:pt x="13" y="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" y="25"/>
                      <a:pt x="0" y="33"/>
                      <a:pt x="3" y="39"/>
                    </a:cubicBezTo>
                    <a:cubicBezTo>
                      <a:pt x="6" y="45"/>
                      <a:pt x="11" y="49"/>
                      <a:pt x="16" y="49"/>
                    </a:cubicBezTo>
                    <a:cubicBezTo>
                      <a:pt x="241" y="49"/>
                      <a:pt x="241" y="49"/>
                      <a:pt x="241" y="49"/>
                    </a:cubicBezTo>
                    <a:cubicBezTo>
                      <a:pt x="246" y="49"/>
                      <a:pt x="251" y="45"/>
                      <a:pt x="254" y="39"/>
                    </a:cubicBezTo>
                    <a:cubicBezTo>
                      <a:pt x="257" y="33"/>
                      <a:pt x="256" y="25"/>
                      <a:pt x="25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15683" y="3384369"/>
            <a:ext cx="694758" cy="696403"/>
            <a:chOff x="1415683" y="3384369"/>
            <a:chExt cx="694758" cy="696403"/>
          </a:xfrm>
        </p:grpSpPr>
        <p:sp>
          <p:nvSpPr>
            <p:cNvPr id="81" name="Oval 11"/>
            <p:cNvSpPr>
              <a:spLocks noChangeArrowheads="1"/>
            </p:cNvSpPr>
            <p:nvPr/>
          </p:nvSpPr>
          <p:spPr bwMode="auto">
            <a:xfrm>
              <a:off x="1415683" y="3384369"/>
              <a:ext cx="694758" cy="696403"/>
            </a:xfrm>
            <a:prstGeom prst="ellipse">
              <a:avLst/>
            </a:prstGeom>
            <a:solidFill>
              <a:srgbClr val="E94B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582909" y="3577676"/>
              <a:ext cx="357896" cy="314611"/>
              <a:chOff x="1582909" y="3524004"/>
              <a:chExt cx="357896" cy="314514"/>
            </a:xfrm>
            <a:solidFill>
              <a:schemeClr val="bg1"/>
            </a:solidFill>
          </p:grpSpPr>
          <p:sp>
            <p:nvSpPr>
              <p:cNvPr id="84" name="Freeform 37"/>
              <p:cNvSpPr>
                <a:spLocks noEditPoints="1"/>
              </p:cNvSpPr>
              <p:nvPr/>
            </p:nvSpPr>
            <p:spPr bwMode="auto">
              <a:xfrm>
                <a:off x="1582909" y="3585461"/>
                <a:ext cx="256673" cy="253057"/>
              </a:xfrm>
              <a:custGeom>
                <a:avLst/>
                <a:gdLst>
                  <a:gd name="T0" fmla="*/ 176 w 205"/>
                  <a:gd name="T1" fmla="*/ 154 h 203"/>
                  <a:gd name="T2" fmla="*/ 172 w 205"/>
                  <a:gd name="T3" fmla="*/ 149 h 203"/>
                  <a:gd name="T4" fmla="*/ 167 w 205"/>
                  <a:gd name="T5" fmla="*/ 123 h 203"/>
                  <a:gd name="T6" fmla="*/ 167 w 205"/>
                  <a:gd name="T7" fmla="*/ 123 h 203"/>
                  <a:gd name="T8" fmla="*/ 186 w 205"/>
                  <a:gd name="T9" fmla="*/ 105 h 203"/>
                  <a:gd name="T10" fmla="*/ 193 w 205"/>
                  <a:gd name="T11" fmla="*/ 104 h 203"/>
                  <a:gd name="T12" fmla="*/ 204 w 205"/>
                  <a:gd name="T13" fmla="*/ 88 h 203"/>
                  <a:gd name="T14" fmla="*/ 202 w 205"/>
                  <a:gd name="T15" fmla="*/ 74 h 203"/>
                  <a:gd name="T16" fmla="*/ 185 w 205"/>
                  <a:gd name="T17" fmla="*/ 64 h 203"/>
                  <a:gd name="T18" fmla="*/ 178 w 205"/>
                  <a:gd name="T19" fmla="*/ 65 h 203"/>
                  <a:gd name="T20" fmla="*/ 153 w 205"/>
                  <a:gd name="T21" fmla="*/ 57 h 203"/>
                  <a:gd name="T22" fmla="*/ 153 w 205"/>
                  <a:gd name="T23" fmla="*/ 57 h 203"/>
                  <a:gd name="T24" fmla="*/ 148 w 205"/>
                  <a:gd name="T25" fmla="*/ 31 h 203"/>
                  <a:gd name="T26" fmla="*/ 150 w 205"/>
                  <a:gd name="T27" fmla="*/ 25 h 203"/>
                  <a:gd name="T28" fmla="*/ 142 w 205"/>
                  <a:gd name="T29" fmla="*/ 7 h 203"/>
                  <a:gd name="T30" fmla="*/ 135 w 205"/>
                  <a:gd name="T31" fmla="*/ 4 h 203"/>
                  <a:gd name="T32" fmla="*/ 129 w 205"/>
                  <a:gd name="T33" fmla="*/ 2 h 203"/>
                  <a:gd name="T34" fmla="*/ 111 w 205"/>
                  <a:gd name="T35" fmla="*/ 12 h 203"/>
                  <a:gd name="T36" fmla="*/ 109 w 205"/>
                  <a:gd name="T37" fmla="*/ 18 h 203"/>
                  <a:gd name="T38" fmla="*/ 89 w 205"/>
                  <a:gd name="T39" fmla="*/ 35 h 203"/>
                  <a:gd name="T40" fmla="*/ 89 w 205"/>
                  <a:gd name="T41" fmla="*/ 35 h 203"/>
                  <a:gd name="T42" fmla="*/ 64 w 205"/>
                  <a:gd name="T43" fmla="*/ 27 h 203"/>
                  <a:gd name="T44" fmla="*/ 60 w 205"/>
                  <a:gd name="T45" fmla="*/ 22 h 203"/>
                  <a:gd name="T46" fmla="*/ 40 w 205"/>
                  <a:gd name="T47" fmla="*/ 20 h 203"/>
                  <a:gd name="T48" fmla="*/ 30 w 205"/>
                  <a:gd name="T49" fmla="*/ 29 h 203"/>
                  <a:gd name="T50" fmla="*/ 29 w 205"/>
                  <a:gd name="T51" fmla="*/ 49 h 203"/>
                  <a:gd name="T52" fmla="*/ 34 w 205"/>
                  <a:gd name="T53" fmla="*/ 54 h 203"/>
                  <a:gd name="T54" fmla="*/ 39 w 205"/>
                  <a:gd name="T55" fmla="*/ 80 h 203"/>
                  <a:gd name="T56" fmla="*/ 19 w 205"/>
                  <a:gd name="T57" fmla="*/ 98 h 203"/>
                  <a:gd name="T58" fmla="*/ 13 w 205"/>
                  <a:gd name="T59" fmla="*/ 99 h 203"/>
                  <a:gd name="T60" fmla="*/ 1 w 205"/>
                  <a:gd name="T61" fmla="*/ 115 h 203"/>
                  <a:gd name="T62" fmla="*/ 4 w 205"/>
                  <a:gd name="T63" fmla="*/ 128 h 203"/>
                  <a:gd name="T64" fmla="*/ 21 w 205"/>
                  <a:gd name="T65" fmla="*/ 139 h 203"/>
                  <a:gd name="T66" fmla="*/ 27 w 205"/>
                  <a:gd name="T67" fmla="*/ 137 h 203"/>
                  <a:gd name="T68" fmla="*/ 52 w 205"/>
                  <a:gd name="T69" fmla="*/ 146 h 203"/>
                  <a:gd name="T70" fmla="*/ 52 w 205"/>
                  <a:gd name="T71" fmla="*/ 146 h 203"/>
                  <a:gd name="T72" fmla="*/ 57 w 205"/>
                  <a:gd name="T73" fmla="*/ 172 h 203"/>
                  <a:gd name="T74" fmla="*/ 55 w 205"/>
                  <a:gd name="T75" fmla="*/ 178 h 203"/>
                  <a:gd name="T76" fmla="*/ 64 w 205"/>
                  <a:gd name="T77" fmla="*/ 196 h 203"/>
                  <a:gd name="T78" fmla="*/ 70 w 205"/>
                  <a:gd name="T79" fmla="*/ 199 h 203"/>
                  <a:gd name="T80" fmla="*/ 77 w 205"/>
                  <a:gd name="T81" fmla="*/ 201 h 203"/>
                  <a:gd name="T82" fmla="*/ 94 w 205"/>
                  <a:gd name="T83" fmla="*/ 191 h 203"/>
                  <a:gd name="T84" fmla="*/ 96 w 205"/>
                  <a:gd name="T85" fmla="*/ 185 h 203"/>
                  <a:gd name="T86" fmla="*/ 116 w 205"/>
                  <a:gd name="T87" fmla="*/ 167 h 203"/>
                  <a:gd name="T88" fmla="*/ 116 w 205"/>
                  <a:gd name="T89" fmla="*/ 167 h 203"/>
                  <a:gd name="T90" fmla="*/ 141 w 205"/>
                  <a:gd name="T91" fmla="*/ 176 h 203"/>
                  <a:gd name="T92" fmla="*/ 146 w 205"/>
                  <a:gd name="T93" fmla="*/ 181 h 203"/>
                  <a:gd name="T94" fmla="*/ 165 w 205"/>
                  <a:gd name="T95" fmla="*/ 183 h 203"/>
                  <a:gd name="T96" fmla="*/ 176 w 205"/>
                  <a:gd name="T97" fmla="*/ 174 h 203"/>
                  <a:gd name="T98" fmla="*/ 176 w 205"/>
                  <a:gd name="T99" fmla="*/ 154 h 203"/>
                  <a:gd name="T100" fmla="*/ 92 w 205"/>
                  <a:gd name="T101" fmla="*/ 134 h 203"/>
                  <a:gd name="T102" fmla="*/ 70 w 205"/>
                  <a:gd name="T103" fmla="*/ 90 h 203"/>
                  <a:gd name="T104" fmla="*/ 114 w 205"/>
                  <a:gd name="T105" fmla="*/ 69 h 203"/>
                  <a:gd name="T106" fmla="*/ 135 w 205"/>
                  <a:gd name="T107" fmla="*/ 112 h 203"/>
                  <a:gd name="T108" fmla="*/ 92 w 205"/>
                  <a:gd name="T109" fmla="*/ 13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5" h="203">
                    <a:moveTo>
                      <a:pt x="176" y="154"/>
                    </a:moveTo>
                    <a:cubicBezTo>
                      <a:pt x="172" y="149"/>
                      <a:pt x="172" y="149"/>
                      <a:pt x="172" y="149"/>
                    </a:cubicBezTo>
                    <a:cubicBezTo>
                      <a:pt x="165" y="142"/>
                      <a:pt x="163" y="132"/>
                      <a:pt x="167" y="123"/>
                    </a:cubicBezTo>
                    <a:cubicBezTo>
                      <a:pt x="167" y="123"/>
                      <a:pt x="167" y="123"/>
                      <a:pt x="167" y="123"/>
                    </a:cubicBezTo>
                    <a:cubicBezTo>
                      <a:pt x="170" y="114"/>
                      <a:pt x="177" y="107"/>
                      <a:pt x="186" y="105"/>
                    </a:cubicBezTo>
                    <a:cubicBezTo>
                      <a:pt x="193" y="104"/>
                      <a:pt x="193" y="104"/>
                      <a:pt x="193" y="104"/>
                    </a:cubicBezTo>
                    <a:cubicBezTo>
                      <a:pt x="200" y="102"/>
                      <a:pt x="205" y="95"/>
                      <a:pt x="204" y="88"/>
                    </a:cubicBezTo>
                    <a:cubicBezTo>
                      <a:pt x="204" y="83"/>
                      <a:pt x="203" y="79"/>
                      <a:pt x="202" y="74"/>
                    </a:cubicBezTo>
                    <a:cubicBezTo>
                      <a:pt x="200" y="67"/>
                      <a:pt x="192" y="63"/>
                      <a:pt x="185" y="64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69" y="67"/>
                      <a:pt x="159" y="64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47" y="50"/>
                      <a:pt x="145" y="40"/>
                      <a:pt x="148" y="31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2" y="17"/>
                      <a:pt x="149" y="9"/>
                      <a:pt x="142" y="7"/>
                    </a:cubicBezTo>
                    <a:cubicBezTo>
                      <a:pt x="140" y="6"/>
                      <a:pt x="138" y="5"/>
                      <a:pt x="135" y="4"/>
                    </a:cubicBezTo>
                    <a:cubicBezTo>
                      <a:pt x="133" y="3"/>
                      <a:pt x="131" y="3"/>
                      <a:pt x="129" y="2"/>
                    </a:cubicBezTo>
                    <a:cubicBezTo>
                      <a:pt x="121" y="0"/>
                      <a:pt x="114" y="4"/>
                      <a:pt x="111" y="12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6" y="27"/>
                      <a:pt x="99" y="34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0" y="37"/>
                      <a:pt x="70" y="34"/>
                      <a:pt x="64" y="27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55" y="16"/>
                      <a:pt x="46" y="16"/>
                      <a:pt x="40" y="20"/>
                    </a:cubicBezTo>
                    <a:cubicBezTo>
                      <a:pt x="37" y="23"/>
                      <a:pt x="33" y="26"/>
                      <a:pt x="30" y="29"/>
                    </a:cubicBezTo>
                    <a:cubicBezTo>
                      <a:pt x="25" y="35"/>
                      <a:pt x="24" y="43"/>
                      <a:pt x="29" y="49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0" y="61"/>
                      <a:pt x="42" y="71"/>
                      <a:pt x="39" y="80"/>
                    </a:cubicBezTo>
                    <a:cubicBezTo>
                      <a:pt x="36" y="89"/>
                      <a:pt x="28" y="96"/>
                      <a:pt x="19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5" y="100"/>
                      <a:pt x="0" y="107"/>
                      <a:pt x="1" y="115"/>
                    </a:cubicBezTo>
                    <a:cubicBezTo>
                      <a:pt x="2" y="119"/>
                      <a:pt x="3" y="124"/>
                      <a:pt x="4" y="128"/>
                    </a:cubicBezTo>
                    <a:cubicBezTo>
                      <a:pt x="6" y="136"/>
                      <a:pt x="13" y="140"/>
                      <a:pt x="21" y="139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36" y="136"/>
                      <a:pt x="46" y="139"/>
                      <a:pt x="52" y="146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8" y="153"/>
                      <a:pt x="61" y="163"/>
                      <a:pt x="57" y="172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3" y="185"/>
                      <a:pt x="57" y="193"/>
                      <a:pt x="64" y="196"/>
                    </a:cubicBezTo>
                    <a:cubicBezTo>
                      <a:pt x="66" y="197"/>
                      <a:pt x="68" y="198"/>
                      <a:pt x="70" y="199"/>
                    </a:cubicBezTo>
                    <a:cubicBezTo>
                      <a:pt x="72" y="199"/>
                      <a:pt x="74" y="200"/>
                      <a:pt x="77" y="201"/>
                    </a:cubicBezTo>
                    <a:cubicBezTo>
                      <a:pt x="84" y="203"/>
                      <a:pt x="92" y="198"/>
                      <a:pt x="94" y="191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9" y="176"/>
                      <a:pt x="107" y="169"/>
                      <a:pt x="116" y="167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25" y="166"/>
                      <a:pt x="135" y="169"/>
                      <a:pt x="141" y="176"/>
                    </a:cubicBezTo>
                    <a:cubicBezTo>
                      <a:pt x="146" y="181"/>
                      <a:pt x="146" y="181"/>
                      <a:pt x="146" y="181"/>
                    </a:cubicBezTo>
                    <a:cubicBezTo>
                      <a:pt x="151" y="186"/>
                      <a:pt x="159" y="187"/>
                      <a:pt x="165" y="183"/>
                    </a:cubicBezTo>
                    <a:cubicBezTo>
                      <a:pt x="169" y="180"/>
                      <a:pt x="172" y="177"/>
                      <a:pt x="176" y="174"/>
                    </a:cubicBezTo>
                    <a:cubicBezTo>
                      <a:pt x="181" y="168"/>
                      <a:pt x="181" y="160"/>
                      <a:pt x="176" y="154"/>
                    </a:cubicBezTo>
                    <a:close/>
                    <a:moveTo>
                      <a:pt x="92" y="134"/>
                    </a:moveTo>
                    <a:cubicBezTo>
                      <a:pt x="74" y="128"/>
                      <a:pt x="64" y="108"/>
                      <a:pt x="70" y="90"/>
                    </a:cubicBezTo>
                    <a:cubicBezTo>
                      <a:pt x="76" y="72"/>
                      <a:pt x="96" y="63"/>
                      <a:pt x="114" y="69"/>
                    </a:cubicBezTo>
                    <a:cubicBezTo>
                      <a:pt x="132" y="75"/>
                      <a:pt x="142" y="94"/>
                      <a:pt x="135" y="112"/>
                    </a:cubicBezTo>
                    <a:cubicBezTo>
                      <a:pt x="129" y="131"/>
                      <a:pt x="110" y="140"/>
                      <a:pt x="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5" name="Freeform 38"/>
              <p:cNvSpPr>
                <a:spLocks noEditPoints="1"/>
              </p:cNvSpPr>
              <p:nvPr/>
            </p:nvSpPr>
            <p:spPr bwMode="auto">
              <a:xfrm>
                <a:off x="1790175" y="3524004"/>
                <a:ext cx="150630" cy="157859"/>
              </a:xfrm>
              <a:custGeom>
                <a:avLst/>
                <a:gdLst>
                  <a:gd name="T0" fmla="*/ 113 w 120"/>
                  <a:gd name="T1" fmla="*/ 81 h 127"/>
                  <a:gd name="T2" fmla="*/ 110 w 120"/>
                  <a:gd name="T3" fmla="*/ 79 h 127"/>
                  <a:gd name="T4" fmla="*/ 102 w 120"/>
                  <a:gd name="T5" fmla="*/ 65 h 127"/>
                  <a:gd name="T6" fmla="*/ 102 w 120"/>
                  <a:gd name="T7" fmla="*/ 65 h 127"/>
                  <a:gd name="T8" fmla="*/ 111 w 120"/>
                  <a:gd name="T9" fmla="*/ 51 h 127"/>
                  <a:gd name="T10" fmla="*/ 114 w 120"/>
                  <a:gd name="T11" fmla="*/ 49 h 127"/>
                  <a:gd name="T12" fmla="*/ 118 w 120"/>
                  <a:gd name="T13" fmla="*/ 37 h 127"/>
                  <a:gd name="T14" fmla="*/ 114 w 120"/>
                  <a:gd name="T15" fmla="*/ 30 h 127"/>
                  <a:gd name="T16" fmla="*/ 102 w 120"/>
                  <a:gd name="T17" fmla="*/ 27 h 127"/>
                  <a:gd name="T18" fmla="*/ 99 w 120"/>
                  <a:gd name="T19" fmla="*/ 29 h 127"/>
                  <a:gd name="T20" fmla="*/ 82 w 120"/>
                  <a:gd name="T21" fmla="*/ 28 h 127"/>
                  <a:gd name="T22" fmla="*/ 82 w 120"/>
                  <a:gd name="T23" fmla="*/ 28 h 127"/>
                  <a:gd name="T24" fmla="*/ 75 w 120"/>
                  <a:gd name="T25" fmla="*/ 13 h 127"/>
                  <a:gd name="T26" fmla="*/ 75 w 120"/>
                  <a:gd name="T27" fmla="*/ 9 h 127"/>
                  <a:gd name="T28" fmla="*/ 67 w 120"/>
                  <a:gd name="T29" fmla="*/ 0 h 127"/>
                  <a:gd name="T30" fmla="*/ 63 w 120"/>
                  <a:gd name="T31" fmla="*/ 0 h 127"/>
                  <a:gd name="T32" fmla="*/ 58 w 120"/>
                  <a:gd name="T33" fmla="*/ 0 h 127"/>
                  <a:gd name="T34" fmla="*/ 50 w 120"/>
                  <a:gd name="T35" fmla="*/ 8 h 127"/>
                  <a:gd name="T36" fmla="*/ 49 w 120"/>
                  <a:gd name="T37" fmla="*/ 12 h 127"/>
                  <a:gd name="T38" fmla="*/ 41 w 120"/>
                  <a:gd name="T39" fmla="*/ 26 h 127"/>
                  <a:gd name="T40" fmla="*/ 41 w 120"/>
                  <a:gd name="T41" fmla="*/ 26 h 127"/>
                  <a:gd name="T42" fmla="*/ 24 w 120"/>
                  <a:gd name="T43" fmla="*/ 26 h 127"/>
                  <a:gd name="T44" fmla="*/ 21 w 120"/>
                  <a:gd name="T45" fmla="*/ 24 h 127"/>
                  <a:gd name="T46" fmla="*/ 9 w 120"/>
                  <a:gd name="T47" fmla="*/ 26 h 127"/>
                  <a:gd name="T48" fmla="*/ 4 w 120"/>
                  <a:gd name="T49" fmla="*/ 33 h 127"/>
                  <a:gd name="T50" fmla="*/ 7 w 120"/>
                  <a:gd name="T51" fmla="*/ 45 h 127"/>
                  <a:gd name="T52" fmla="*/ 11 w 120"/>
                  <a:gd name="T53" fmla="*/ 47 h 127"/>
                  <a:gd name="T54" fmla="*/ 19 w 120"/>
                  <a:gd name="T55" fmla="*/ 62 h 127"/>
                  <a:gd name="T56" fmla="*/ 10 w 120"/>
                  <a:gd name="T57" fmla="*/ 76 h 127"/>
                  <a:gd name="T58" fmla="*/ 6 w 120"/>
                  <a:gd name="T59" fmla="*/ 77 h 127"/>
                  <a:gd name="T60" fmla="*/ 2 w 120"/>
                  <a:gd name="T61" fmla="*/ 89 h 127"/>
                  <a:gd name="T62" fmla="*/ 6 w 120"/>
                  <a:gd name="T63" fmla="*/ 97 h 127"/>
                  <a:gd name="T64" fmla="*/ 18 w 120"/>
                  <a:gd name="T65" fmla="*/ 100 h 127"/>
                  <a:gd name="T66" fmla="*/ 22 w 120"/>
                  <a:gd name="T67" fmla="*/ 98 h 127"/>
                  <a:gd name="T68" fmla="*/ 38 w 120"/>
                  <a:gd name="T69" fmla="*/ 98 h 127"/>
                  <a:gd name="T70" fmla="*/ 38 w 120"/>
                  <a:gd name="T71" fmla="*/ 98 h 127"/>
                  <a:gd name="T72" fmla="*/ 46 w 120"/>
                  <a:gd name="T73" fmla="*/ 113 h 127"/>
                  <a:gd name="T74" fmla="*/ 46 w 120"/>
                  <a:gd name="T75" fmla="*/ 117 h 127"/>
                  <a:gd name="T76" fmla="*/ 54 w 120"/>
                  <a:gd name="T77" fmla="*/ 126 h 127"/>
                  <a:gd name="T78" fmla="*/ 58 w 120"/>
                  <a:gd name="T79" fmla="*/ 127 h 127"/>
                  <a:gd name="T80" fmla="*/ 62 w 120"/>
                  <a:gd name="T81" fmla="*/ 127 h 127"/>
                  <a:gd name="T82" fmla="*/ 71 w 120"/>
                  <a:gd name="T83" fmla="*/ 118 h 127"/>
                  <a:gd name="T84" fmla="*/ 71 w 120"/>
                  <a:gd name="T85" fmla="*/ 114 h 127"/>
                  <a:gd name="T86" fmla="*/ 80 w 120"/>
                  <a:gd name="T87" fmla="*/ 100 h 127"/>
                  <a:gd name="T88" fmla="*/ 80 w 120"/>
                  <a:gd name="T89" fmla="*/ 100 h 127"/>
                  <a:gd name="T90" fmla="*/ 96 w 120"/>
                  <a:gd name="T91" fmla="*/ 101 h 127"/>
                  <a:gd name="T92" fmla="*/ 100 w 120"/>
                  <a:gd name="T93" fmla="*/ 103 h 127"/>
                  <a:gd name="T94" fmla="*/ 112 w 120"/>
                  <a:gd name="T95" fmla="*/ 100 h 127"/>
                  <a:gd name="T96" fmla="*/ 116 w 120"/>
                  <a:gd name="T97" fmla="*/ 93 h 127"/>
                  <a:gd name="T98" fmla="*/ 113 w 120"/>
                  <a:gd name="T99" fmla="*/ 81 h 127"/>
                  <a:gd name="T100" fmla="*/ 60 w 120"/>
                  <a:gd name="T101" fmla="*/ 81 h 127"/>
                  <a:gd name="T102" fmla="*/ 42 w 120"/>
                  <a:gd name="T103" fmla="*/ 63 h 127"/>
                  <a:gd name="T104" fmla="*/ 61 w 120"/>
                  <a:gd name="T105" fmla="*/ 45 h 127"/>
                  <a:gd name="T106" fmla="*/ 78 w 120"/>
                  <a:gd name="T107" fmla="*/ 64 h 127"/>
                  <a:gd name="T108" fmla="*/ 60 w 120"/>
                  <a:gd name="T109" fmla="*/ 8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7">
                    <a:moveTo>
                      <a:pt x="113" y="81"/>
                    </a:moveTo>
                    <a:cubicBezTo>
                      <a:pt x="110" y="79"/>
                      <a:pt x="110" y="79"/>
                      <a:pt x="110" y="79"/>
                    </a:cubicBezTo>
                    <a:cubicBezTo>
                      <a:pt x="105" y="76"/>
                      <a:pt x="102" y="71"/>
                      <a:pt x="102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5" y="53"/>
                      <a:pt x="111" y="51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8" y="47"/>
                      <a:pt x="120" y="42"/>
                      <a:pt x="118" y="37"/>
                    </a:cubicBezTo>
                    <a:cubicBezTo>
                      <a:pt x="117" y="35"/>
                      <a:pt x="116" y="32"/>
                      <a:pt x="114" y="30"/>
                    </a:cubicBezTo>
                    <a:cubicBezTo>
                      <a:pt x="112" y="26"/>
                      <a:pt x="107" y="24"/>
                      <a:pt x="102" y="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4" y="31"/>
                      <a:pt x="87" y="31"/>
                      <a:pt x="82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77" y="25"/>
                      <a:pt x="74" y="19"/>
                      <a:pt x="75" y="13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5"/>
                      <a:pt x="71" y="1"/>
                      <a:pt x="67" y="0"/>
                    </a:cubicBezTo>
                    <a:cubicBezTo>
                      <a:pt x="65" y="0"/>
                      <a:pt x="64" y="0"/>
                      <a:pt x="63" y="0"/>
                    </a:cubicBezTo>
                    <a:cubicBezTo>
                      <a:pt x="61" y="0"/>
                      <a:pt x="60" y="0"/>
                      <a:pt x="58" y="0"/>
                    </a:cubicBezTo>
                    <a:cubicBezTo>
                      <a:pt x="54" y="0"/>
                      <a:pt x="50" y="4"/>
                      <a:pt x="50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8"/>
                      <a:pt x="46" y="24"/>
                      <a:pt x="41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36" y="29"/>
                      <a:pt x="29" y="29"/>
                      <a:pt x="24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7" y="21"/>
                      <a:pt x="12" y="22"/>
                      <a:pt x="9" y="26"/>
                    </a:cubicBezTo>
                    <a:cubicBezTo>
                      <a:pt x="7" y="28"/>
                      <a:pt x="6" y="31"/>
                      <a:pt x="4" y="33"/>
                    </a:cubicBezTo>
                    <a:cubicBezTo>
                      <a:pt x="2" y="37"/>
                      <a:pt x="4" y="42"/>
                      <a:pt x="7" y="45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6" y="50"/>
                      <a:pt x="19" y="56"/>
                      <a:pt x="19" y="62"/>
                    </a:cubicBezTo>
                    <a:cubicBezTo>
                      <a:pt x="18" y="68"/>
                      <a:pt x="15" y="73"/>
                      <a:pt x="10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2" y="80"/>
                      <a:pt x="0" y="85"/>
                      <a:pt x="2" y="89"/>
                    </a:cubicBezTo>
                    <a:cubicBezTo>
                      <a:pt x="4" y="92"/>
                      <a:pt x="5" y="94"/>
                      <a:pt x="6" y="97"/>
                    </a:cubicBezTo>
                    <a:cubicBezTo>
                      <a:pt x="9" y="100"/>
                      <a:pt x="14" y="102"/>
                      <a:pt x="18" y="100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7" y="95"/>
                      <a:pt x="33" y="95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43" y="102"/>
                      <a:pt x="46" y="107"/>
                      <a:pt x="4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2"/>
                      <a:pt x="49" y="126"/>
                      <a:pt x="54" y="126"/>
                    </a:cubicBezTo>
                    <a:cubicBezTo>
                      <a:pt x="55" y="126"/>
                      <a:pt x="56" y="126"/>
                      <a:pt x="58" y="127"/>
                    </a:cubicBezTo>
                    <a:cubicBezTo>
                      <a:pt x="59" y="127"/>
                      <a:pt x="61" y="127"/>
                      <a:pt x="62" y="127"/>
                    </a:cubicBezTo>
                    <a:cubicBezTo>
                      <a:pt x="67" y="126"/>
                      <a:pt x="71" y="123"/>
                      <a:pt x="71" y="118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1" y="108"/>
                      <a:pt x="75" y="103"/>
                      <a:pt x="80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5" y="97"/>
                      <a:pt x="91" y="97"/>
                      <a:pt x="96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4" y="105"/>
                      <a:pt x="109" y="104"/>
                      <a:pt x="112" y="100"/>
                    </a:cubicBezTo>
                    <a:cubicBezTo>
                      <a:pt x="113" y="98"/>
                      <a:pt x="115" y="96"/>
                      <a:pt x="116" y="93"/>
                    </a:cubicBezTo>
                    <a:cubicBezTo>
                      <a:pt x="118" y="89"/>
                      <a:pt x="117" y="84"/>
                      <a:pt x="113" y="81"/>
                    </a:cubicBezTo>
                    <a:close/>
                    <a:moveTo>
                      <a:pt x="60" y="81"/>
                    </a:moveTo>
                    <a:cubicBezTo>
                      <a:pt x="50" y="81"/>
                      <a:pt x="42" y="72"/>
                      <a:pt x="42" y="63"/>
                    </a:cubicBezTo>
                    <a:cubicBezTo>
                      <a:pt x="43" y="53"/>
                      <a:pt x="51" y="45"/>
                      <a:pt x="61" y="45"/>
                    </a:cubicBezTo>
                    <a:cubicBezTo>
                      <a:pt x="71" y="46"/>
                      <a:pt x="79" y="54"/>
                      <a:pt x="78" y="64"/>
                    </a:cubicBezTo>
                    <a:cubicBezTo>
                      <a:pt x="78" y="74"/>
                      <a:pt x="69" y="81"/>
                      <a:pt x="6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034161" y="3384369"/>
            <a:ext cx="694758" cy="696403"/>
            <a:chOff x="7034161" y="3384369"/>
            <a:chExt cx="694758" cy="696403"/>
          </a:xfrm>
        </p:grpSpPr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7034161" y="3384369"/>
              <a:ext cx="694758" cy="696403"/>
            </a:xfrm>
            <a:prstGeom prst="ellipse">
              <a:avLst/>
            </a:prstGeom>
            <a:solidFill>
              <a:srgbClr val="E94B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7197170" y="3565621"/>
              <a:ext cx="367536" cy="309790"/>
              <a:chOff x="7197170" y="3511953"/>
              <a:chExt cx="367536" cy="309694"/>
            </a:xfrm>
            <a:solidFill>
              <a:schemeClr val="bg1"/>
            </a:solidFill>
          </p:grpSpPr>
          <p:sp>
            <p:nvSpPr>
              <p:cNvPr id="90" name="Freeform 40"/>
              <p:cNvSpPr/>
              <p:nvPr/>
            </p:nvSpPr>
            <p:spPr bwMode="auto">
              <a:xfrm>
                <a:off x="7236936" y="3633662"/>
                <a:ext cx="289209" cy="93993"/>
              </a:xfrm>
              <a:custGeom>
                <a:avLst/>
                <a:gdLst>
                  <a:gd name="T0" fmla="*/ 4 w 232"/>
                  <a:gd name="T1" fmla="*/ 75 h 75"/>
                  <a:gd name="T2" fmla="*/ 5 w 232"/>
                  <a:gd name="T3" fmla="*/ 75 h 75"/>
                  <a:gd name="T4" fmla="*/ 10 w 232"/>
                  <a:gd name="T5" fmla="*/ 70 h 75"/>
                  <a:gd name="T6" fmla="*/ 10 w 232"/>
                  <a:gd name="T7" fmla="*/ 61 h 75"/>
                  <a:gd name="T8" fmla="*/ 29 w 232"/>
                  <a:gd name="T9" fmla="*/ 42 h 75"/>
                  <a:gd name="T10" fmla="*/ 103 w 232"/>
                  <a:gd name="T11" fmla="*/ 42 h 75"/>
                  <a:gd name="T12" fmla="*/ 111 w 232"/>
                  <a:gd name="T13" fmla="*/ 50 h 75"/>
                  <a:gd name="T14" fmla="*/ 111 w 232"/>
                  <a:gd name="T15" fmla="*/ 70 h 75"/>
                  <a:gd name="T16" fmla="*/ 115 w 232"/>
                  <a:gd name="T17" fmla="*/ 75 h 75"/>
                  <a:gd name="T18" fmla="*/ 116 w 232"/>
                  <a:gd name="T19" fmla="*/ 75 h 75"/>
                  <a:gd name="T20" fmla="*/ 121 w 232"/>
                  <a:gd name="T21" fmla="*/ 70 h 75"/>
                  <a:gd name="T22" fmla="*/ 121 w 232"/>
                  <a:gd name="T23" fmla="*/ 50 h 75"/>
                  <a:gd name="T24" fmla="*/ 129 w 232"/>
                  <a:gd name="T25" fmla="*/ 42 h 75"/>
                  <a:gd name="T26" fmla="*/ 202 w 232"/>
                  <a:gd name="T27" fmla="*/ 42 h 75"/>
                  <a:gd name="T28" fmla="*/ 222 w 232"/>
                  <a:gd name="T29" fmla="*/ 61 h 75"/>
                  <a:gd name="T30" fmla="*/ 222 w 232"/>
                  <a:gd name="T31" fmla="*/ 70 h 75"/>
                  <a:gd name="T32" fmla="*/ 227 w 232"/>
                  <a:gd name="T33" fmla="*/ 75 h 75"/>
                  <a:gd name="T34" fmla="*/ 228 w 232"/>
                  <a:gd name="T35" fmla="*/ 75 h 75"/>
                  <a:gd name="T36" fmla="*/ 232 w 232"/>
                  <a:gd name="T37" fmla="*/ 70 h 75"/>
                  <a:gd name="T38" fmla="*/ 232 w 232"/>
                  <a:gd name="T39" fmla="*/ 61 h 75"/>
                  <a:gd name="T40" fmla="*/ 202 w 232"/>
                  <a:gd name="T41" fmla="*/ 32 h 75"/>
                  <a:gd name="T42" fmla="*/ 129 w 232"/>
                  <a:gd name="T43" fmla="*/ 32 h 75"/>
                  <a:gd name="T44" fmla="*/ 121 w 232"/>
                  <a:gd name="T45" fmla="*/ 24 h 75"/>
                  <a:gd name="T46" fmla="*/ 121 w 232"/>
                  <a:gd name="T47" fmla="*/ 5 h 75"/>
                  <a:gd name="T48" fmla="*/ 116 w 232"/>
                  <a:gd name="T49" fmla="*/ 0 h 75"/>
                  <a:gd name="T50" fmla="*/ 115 w 232"/>
                  <a:gd name="T51" fmla="*/ 0 h 75"/>
                  <a:gd name="T52" fmla="*/ 111 w 232"/>
                  <a:gd name="T53" fmla="*/ 5 h 75"/>
                  <a:gd name="T54" fmla="*/ 111 w 232"/>
                  <a:gd name="T55" fmla="*/ 24 h 75"/>
                  <a:gd name="T56" fmla="*/ 103 w 232"/>
                  <a:gd name="T57" fmla="*/ 32 h 75"/>
                  <a:gd name="T58" fmla="*/ 29 w 232"/>
                  <a:gd name="T59" fmla="*/ 32 h 75"/>
                  <a:gd name="T60" fmla="*/ 0 w 232"/>
                  <a:gd name="T61" fmla="*/ 61 h 75"/>
                  <a:gd name="T62" fmla="*/ 0 w 232"/>
                  <a:gd name="T63" fmla="*/ 70 h 75"/>
                  <a:gd name="T64" fmla="*/ 4 w 232"/>
                  <a:gd name="T6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75">
                    <a:moveTo>
                      <a:pt x="4" y="75"/>
                    </a:moveTo>
                    <a:cubicBezTo>
                      <a:pt x="5" y="75"/>
                      <a:pt x="5" y="75"/>
                      <a:pt x="5" y="75"/>
                    </a:cubicBezTo>
                    <a:cubicBezTo>
                      <a:pt x="8" y="75"/>
                      <a:pt x="10" y="73"/>
                      <a:pt x="10" y="70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0" y="50"/>
                      <a:pt x="19" y="42"/>
                      <a:pt x="29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7" y="42"/>
                      <a:pt x="111" y="45"/>
                      <a:pt x="111" y="50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1" y="73"/>
                      <a:pt x="113" y="75"/>
                      <a:pt x="115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9" y="75"/>
                      <a:pt x="121" y="73"/>
                      <a:pt x="121" y="7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45"/>
                      <a:pt x="125" y="42"/>
                      <a:pt x="129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13" y="42"/>
                      <a:pt x="222" y="50"/>
                      <a:pt x="222" y="61"/>
                    </a:cubicBezTo>
                    <a:cubicBezTo>
                      <a:pt x="222" y="70"/>
                      <a:pt x="222" y="70"/>
                      <a:pt x="222" y="70"/>
                    </a:cubicBezTo>
                    <a:cubicBezTo>
                      <a:pt x="222" y="73"/>
                      <a:pt x="224" y="75"/>
                      <a:pt x="227" y="75"/>
                    </a:cubicBezTo>
                    <a:cubicBezTo>
                      <a:pt x="228" y="75"/>
                      <a:pt x="228" y="75"/>
                      <a:pt x="228" y="75"/>
                    </a:cubicBezTo>
                    <a:cubicBezTo>
                      <a:pt x="230" y="75"/>
                      <a:pt x="232" y="73"/>
                      <a:pt x="232" y="70"/>
                    </a:cubicBezTo>
                    <a:cubicBezTo>
                      <a:pt x="232" y="61"/>
                      <a:pt x="232" y="61"/>
                      <a:pt x="232" y="61"/>
                    </a:cubicBezTo>
                    <a:cubicBezTo>
                      <a:pt x="232" y="45"/>
                      <a:pt x="219" y="32"/>
                      <a:pt x="202" y="32"/>
                    </a:cubicBezTo>
                    <a:cubicBezTo>
                      <a:pt x="129" y="32"/>
                      <a:pt x="129" y="32"/>
                      <a:pt x="129" y="32"/>
                    </a:cubicBezTo>
                    <a:cubicBezTo>
                      <a:pt x="125" y="32"/>
                      <a:pt x="121" y="28"/>
                      <a:pt x="121" y="24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2"/>
                      <a:pt x="119" y="0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3" y="0"/>
                      <a:pt x="111" y="2"/>
                      <a:pt x="111" y="5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11" y="28"/>
                      <a:pt x="107" y="32"/>
                      <a:pt x="103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13" y="32"/>
                      <a:pt x="0" y="45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3"/>
                      <a:pt x="2" y="75"/>
                      <a:pt x="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1" name="Freeform 41"/>
              <p:cNvSpPr/>
              <p:nvPr/>
            </p:nvSpPr>
            <p:spPr bwMode="auto">
              <a:xfrm>
                <a:off x="7321288" y="3511953"/>
                <a:ext cx="120504" cy="109658"/>
              </a:xfrm>
              <a:custGeom>
                <a:avLst/>
                <a:gdLst>
                  <a:gd name="T0" fmla="*/ 20 w 96"/>
                  <a:gd name="T1" fmla="*/ 87 h 87"/>
                  <a:gd name="T2" fmla="*/ 43 w 96"/>
                  <a:gd name="T3" fmla="*/ 87 h 87"/>
                  <a:gd name="T4" fmla="*/ 53 w 96"/>
                  <a:gd name="T5" fmla="*/ 87 h 87"/>
                  <a:gd name="T6" fmla="*/ 76 w 96"/>
                  <a:gd name="T7" fmla="*/ 87 h 87"/>
                  <a:gd name="T8" fmla="*/ 96 w 96"/>
                  <a:gd name="T9" fmla="*/ 67 h 87"/>
                  <a:gd name="T10" fmla="*/ 96 w 96"/>
                  <a:gd name="T11" fmla="*/ 19 h 87"/>
                  <a:gd name="T12" fmla="*/ 76 w 96"/>
                  <a:gd name="T13" fmla="*/ 0 h 87"/>
                  <a:gd name="T14" fmla="*/ 20 w 96"/>
                  <a:gd name="T15" fmla="*/ 0 h 87"/>
                  <a:gd name="T16" fmla="*/ 0 w 96"/>
                  <a:gd name="T17" fmla="*/ 19 h 87"/>
                  <a:gd name="T18" fmla="*/ 0 w 96"/>
                  <a:gd name="T19" fmla="*/ 67 h 87"/>
                  <a:gd name="T20" fmla="*/ 20 w 96"/>
                  <a:gd name="T2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87">
                    <a:moveTo>
                      <a:pt x="20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87" y="87"/>
                      <a:pt x="96" y="78"/>
                      <a:pt x="96" y="6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9"/>
                      <a:pt x="87" y="0"/>
                      <a:pt x="7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8"/>
                      <a:pt x="9" y="87"/>
                      <a:pt x="2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2" name="Freeform 42"/>
              <p:cNvSpPr/>
              <p:nvPr/>
            </p:nvSpPr>
            <p:spPr bwMode="auto">
              <a:xfrm>
                <a:off x="7197170" y="3740910"/>
                <a:ext cx="89173" cy="80737"/>
              </a:xfrm>
              <a:custGeom>
                <a:avLst/>
                <a:gdLst>
                  <a:gd name="T0" fmla="*/ 57 w 71"/>
                  <a:gd name="T1" fmla="*/ 0 h 64"/>
                  <a:gd name="T2" fmla="*/ 15 w 71"/>
                  <a:gd name="T3" fmla="*/ 0 h 64"/>
                  <a:gd name="T4" fmla="*/ 0 w 71"/>
                  <a:gd name="T5" fmla="*/ 14 h 64"/>
                  <a:gd name="T6" fmla="*/ 0 w 71"/>
                  <a:gd name="T7" fmla="*/ 50 h 64"/>
                  <a:gd name="T8" fmla="*/ 15 w 71"/>
                  <a:gd name="T9" fmla="*/ 64 h 64"/>
                  <a:gd name="T10" fmla="*/ 57 w 71"/>
                  <a:gd name="T11" fmla="*/ 64 h 64"/>
                  <a:gd name="T12" fmla="*/ 71 w 71"/>
                  <a:gd name="T13" fmla="*/ 50 h 64"/>
                  <a:gd name="T14" fmla="*/ 71 w 71"/>
                  <a:gd name="T15" fmla="*/ 14 h 64"/>
                  <a:gd name="T16" fmla="*/ 57 w 71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4">
                    <a:moveTo>
                      <a:pt x="5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8"/>
                      <a:pt x="7" y="64"/>
                      <a:pt x="1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65" y="64"/>
                      <a:pt x="71" y="58"/>
                      <a:pt x="71" y="5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6"/>
                      <a:pt x="65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43"/>
              <p:cNvSpPr/>
              <p:nvPr/>
            </p:nvSpPr>
            <p:spPr bwMode="auto">
              <a:xfrm>
                <a:off x="7335748" y="3740910"/>
                <a:ext cx="89173" cy="80737"/>
              </a:xfrm>
              <a:custGeom>
                <a:avLst/>
                <a:gdLst>
                  <a:gd name="T0" fmla="*/ 57 w 71"/>
                  <a:gd name="T1" fmla="*/ 0 h 64"/>
                  <a:gd name="T2" fmla="*/ 15 w 71"/>
                  <a:gd name="T3" fmla="*/ 0 h 64"/>
                  <a:gd name="T4" fmla="*/ 0 w 71"/>
                  <a:gd name="T5" fmla="*/ 14 h 64"/>
                  <a:gd name="T6" fmla="*/ 0 w 71"/>
                  <a:gd name="T7" fmla="*/ 50 h 64"/>
                  <a:gd name="T8" fmla="*/ 15 w 71"/>
                  <a:gd name="T9" fmla="*/ 64 h 64"/>
                  <a:gd name="T10" fmla="*/ 57 w 71"/>
                  <a:gd name="T11" fmla="*/ 64 h 64"/>
                  <a:gd name="T12" fmla="*/ 71 w 71"/>
                  <a:gd name="T13" fmla="*/ 50 h 64"/>
                  <a:gd name="T14" fmla="*/ 71 w 71"/>
                  <a:gd name="T15" fmla="*/ 14 h 64"/>
                  <a:gd name="T16" fmla="*/ 57 w 71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4">
                    <a:moveTo>
                      <a:pt x="5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8"/>
                      <a:pt x="7" y="64"/>
                      <a:pt x="1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65" y="64"/>
                      <a:pt x="71" y="58"/>
                      <a:pt x="71" y="5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6"/>
                      <a:pt x="65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4" name="Freeform 44"/>
              <p:cNvSpPr/>
              <p:nvPr/>
            </p:nvSpPr>
            <p:spPr bwMode="auto">
              <a:xfrm>
                <a:off x="7476738" y="3740910"/>
                <a:ext cx="87968" cy="80737"/>
              </a:xfrm>
              <a:custGeom>
                <a:avLst/>
                <a:gdLst>
                  <a:gd name="T0" fmla="*/ 56 w 71"/>
                  <a:gd name="T1" fmla="*/ 0 h 64"/>
                  <a:gd name="T2" fmla="*/ 14 w 71"/>
                  <a:gd name="T3" fmla="*/ 0 h 64"/>
                  <a:gd name="T4" fmla="*/ 0 w 71"/>
                  <a:gd name="T5" fmla="*/ 14 h 64"/>
                  <a:gd name="T6" fmla="*/ 0 w 71"/>
                  <a:gd name="T7" fmla="*/ 50 h 64"/>
                  <a:gd name="T8" fmla="*/ 14 w 71"/>
                  <a:gd name="T9" fmla="*/ 64 h 64"/>
                  <a:gd name="T10" fmla="*/ 56 w 71"/>
                  <a:gd name="T11" fmla="*/ 64 h 64"/>
                  <a:gd name="T12" fmla="*/ 71 w 71"/>
                  <a:gd name="T13" fmla="*/ 50 h 64"/>
                  <a:gd name="T14" fmla="*/ 71 w 71"/>
                  <a:gd name="T15" fmla="*/ 14 h 64"/>
                  <a:gd name="T16" fmla="*/ 56 w 71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4">
                    <a:moveTo>
                      <a:pt x="5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8"/>
                      <a:pt x="6" y="64"/>
                      <a:pt x="14" y="64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64" y="64"/>
                      <a:pt x="71" y="58"/>
                      <a:pt x="71" y="5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6"/>
                      <a:pt x="64" y="0"/>
                      <a:pt x="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1585769" y="41710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cs typeface="+mn-ea"/>
                <a:sym typeface="+mn-lt"/>
              </a:rPr>
              <a:t>01</a:t>
            </a:r>
            <a:endParaRPr lang="zh-CN" altLang="en-US" sz="1200" dirty="0">
              <a:solidFill>
                <a:srgbClr val="E94B50"/>
              </a:solidFill>
              <a:cs typeface="+mn-ea"/>
              <a:sym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89929" y="41710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cs typeface="+mn-ea"/>
                <a:sym typeface="+mn-lt"/>
              </a:rPr>
              <a:t>03</a:t>
            </a:r>
            <a:endParaRPr lang="zh-CN" altLang="en-US" sz="1200" dirty="0">
              <a:solidFill>
                <a:srgbClr val="E94B50"/>
              </a:solidFill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01710" y="41710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cs typeface="+mn-ea"/>
                <a:sym typeface="+mn-lt"/>
              </a:rPr>
              <a:t>05</a:t>
            </a:r>
            <a:endParaRPr lang="zh-CN" altLang="en-US" sz="1200" dirty="0">
              <a:solidFill>
                <a:srgbClr val="E94B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4523" y="13921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cs typeface="+mn-ea"/>
                <a:sym typeface="+mn-lt"/>
              </a:rPr>
              <a:t>02</a:t>
            </a:r>
            <a:endParaRPr lang="zh-CN" altLang="en-US" sz="1200" dirty="0">
              <a:solidFill>
                <a:srgbClr val="E94B50"/>
              </a:solidFill>
              <a:cs typeface="+mn-ea"/>
              <a:sym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06304" y="13921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cs typeface="+mn-ea"/>
                <a:sym typeface="+mn-lt"/>
              </a:rPr>
              <a:t>04</a:t>
            </a:r>
            <a:endParaRPr lang="zh-CN" altLang="en-US" sz="1200" dirty="0">
              <a:solidFill>
                <a:srgbClr val="E94B50"/>
              </a:solidFill>
              <a:cs typeface="+mn-ea"/>
              <a:sym typeface="+mn-lt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43608" y="1779662"/>
            <a:ext cx="1728192" cy="1096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411760" y="3147814"/>
            <a:ext cx="1728192" cy="1096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851920" y="1779662"/>
            <a:ext cx="1728192" cy="1096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220072" y="3147814"/>
            <a:ext cx="1728192" cy="1096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660232" y="1779662"/>
            <a:ext cx="1728192" cy="1096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7" grpId="0"/>
      <p:bldP spid="100" grpId="0"/>
      <p:bldP spid="103" grpId="0"/>
      <p:bldP spid="108" grpId="0"/>
      <p:bldP spid="109" grpId="0"/>
      <p:bldP spid="68" grpId="0"/>
      <p:bldP spid="74" grpId="0"/>
      <p:bldP spid="76" grpId="0"/>
      <p:bldP spid="80" grpId="0"/>
      <p:bldP spid="82" grpId="0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0" y="3867894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39752" y="1491630"/>
            <a:ext cx="680424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1491630"/>
            <a:ext cx="8995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1692" y="1563638"/>
            <a:ext cx="2800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关键技术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实践难点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市场调研分析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案例对比分析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2267744" y="915566"/>
            <a:ext cx="332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关键技术与难点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70739"/>
            <a:ext cx="2178496" cy="379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7584" y="843558"/>
            <a:ext cx="1764138" cy="9361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84938" y="4203303"/>
            <a:ext cx="342900" cy="342900"/>
            <a:chOff x="6484938" y="4203303"/>
            <a:chExt cx="342900" cy="342900"/>
          </a:xfrm>
        </p:grpSpPr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6484938" y="4203303"/>
              <a:ext cx="342900" cy="342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8" name="Group 19"/>
            <p:cNvGrpSpPr/>
            <p:nvPr/>
          </p:nvGrpSpPr>
          <p:grpSpPr bwMode="auto">
            <a:xfrm>
              <a:off x="6589713" y="4293790"/>
              <a:ext cx="130175" cy="165100"/>
              <a:chOff x="4878" y="2560"/>
              <a:chExt cx="147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9" name="Freeform 20"/>
              <p:cNvSpPr/>
              <p:nvPr/>
            </p:nvSpPr>
            <p:spPr bwMode="auto">
              <a:xfrm>
                <a:off x="4878" y="2560"/>
                <a:ext cx="147" cy="188"/>
              </a:xfrm>
              <a:custGeom>
                <a:avLst/>
                <a:gdLst>
                  <a:gd name="T0" fmla="*/ 16 w 71"/>
                  <a:gd name="T1" fmla="*/ 83 h 91"/>
                  <a:gd name="T2" fmla="*/ 8 w 71"/>
                  <a:gd name="T3" fmla="*/ 83 h 91"/>
                  <a:gd name="T4" fmla="*/ 8 w 71"/>
                  <a:gd name="T5" fmla="*/ 8 h 91"/>
                  <a:gd name="T6" fmla="*/ 67 w 71"/>
                  <a:gd name="T7" fmla="*/ 8 h 91"/>
                  <a:gd name="T8" fmla="*/ 71 w 71"/>
                  <a:gd name="T9" fmla="*/ 4 h 91"/>
                  <a:gd name="T10" fmla="*/ 67 w 71"/>
                  <a:gd name="T11" fmla="*/ 0 h 91"/>
                  <a:gd name="T12" fmla="*/ 4 w 71"/>
                  <a:gd name="T13" fmla="*/ 0 h 91"/>
                  <a:gd name="T14" fmla="*/ 0 w 71"/>
                  <a:gd name="T15" fmla="*/ 4 h 91"/>
                  <a:gd name="T16" fmla="*/ 0 w 71"/>
                  <a:gd name="T17" fmla="*/ 87 h 91"/>
                  <a:gd name="T18" fmla="*/ 4 w 71"/>
                  <a:gd name="T19" fmla="*/ 91 h 91"/>
                  <a:gd name="T20" fmla="*/ 16 w 71"/>
                  <a:gd name="T21" fmla="*/ 91 h 91"/>
                  <a:gd name="T22" fmla="*/ 20 w 71"/>
                  <a:gd name="T23" fmla="*/ 87 h 91"/>
                  <a:gd name="T24" fmla="*/ 16 w 71"/>
                  <a:gd name="T25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91">
                    <a:moveTo>
                      <a:pt x="16" y="83"/>
                    </a:moveTo>
                    <a:cubicBezTo>
                      <a:pt x="8" y="83"/>
                      <a:pt x="8" y="83"/>
                      <a:pt x="8" y="8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9" y="8"/>
                      <a:pt x="71" y="6"/>
                      <a:pt x="71" y="4"/>
                    </a:cubicBezTo>
                    <a:cubicBezTo>
                      <a:pt x="71" y="2"/>
                      <a:pt x="69" y="0"/>
                      <a:pt x="6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9"/>
                      <a:pt x="2" y="91"/>
                      <a:pt x="4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8" y="91"/>
                      <a:pt x="20" y="89"/>
                      <a:pt x="20" y="87"/>
                    </a:cubicBezTo>
                    <a:cubicBezTo>
                      <a:pt x="20" y="85"/>
                      <a:pt x="18" y="83"/>
                      <a:pt x="16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4971" y="2669"/>
                <a:ext cx="54" cy="79"/>
              </a:xfrm>
              <a:custGeom>
                <a:avLst/>
                <a:gdLst>
                  <a:gd name="T0" fmla="*/ 22 w 26"/>
                  <a:gd name="T1" fmla="*/ 0 h 38"/>
                  <a:gd name="T2" fmla="*/ 18 w 26"/>
                  <a:gd name="T3" fmla="*/ 4 h 38"/>
                  <a:gd name="T4" fmla="*/ 18 w 26"/>
                  <a:gd name="T5" fmla="*/ 30 h 38"/>
                  <a:gd name="T6" fmla="*/ 4 w 26"/>
                  <a:gd name="T7" fmla="*/ 30 h 38"/>
                  <a:gd name="T8" fmla="*/ 0 w 26"/>
                  <a:gd name="T9" fmla="*/ 34 h 38"/>
                  <a:gd name="T10" fmla="*/ 4 w 26"/>
                  <a:gd name="T11" fmla="*/ 38 h 38"/>
                  <a:gd name="T12" fmla="*/ 22 w 26"/>
                  <a:gd name="T13" fmla="*/ 38 h 38"/>
                  <a:gd name="T14" fmla="*/ 25 w 26"/>
                  <a:gd name="T15" fmla="*/ 37 h 38"/>
                  <a:gd name="T16" fmla="*/ 26 w 26"/>
                  <a:gd name="T17" fmla="*/ 34 h 38"/>
                  <a:gd name="T18" fmla="*/ 26 w 26"/>
                  <a:gd name="T19" fmla="*/ 4 h 38"/>
                  <a:gd name="T20" fmla="*/ 22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22" y="0"/>
                    </a:moveTo>
                    <a:cubicBezTo>
                      <a:pt x="20" y="0"/>
                      <a:pt x="18" y="2"/>
                      <a:pt x="18" y="4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32"/>
                      <a:pt x="0" y="34"/>
                    </a:cubicBezTo>
                    <a:cubicBezTo>
                      <a:pt x="0" y="36"/>
                      <a:pt x="2" y="38"/>
                      <a:pt x="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4" y="38"/>
                      <a:pt x="25" y="37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2" name="Freeform 22"/>
              <p:cNvSpPr>
                <a:spLocks noEditPoints="1"/>
              </p:cNvSpPr>
              <p:nvPr/>
            </p:nvSpPr>
            <p:spPr bwMode="auto">
              <a:xfrm>
                <a:off x="4932" y="2599"/>
                <a:ext cx="91" cy="132"/>
              </a:xfrm>
              <a:custGeom>
                <a:avLst/>
                <a:gdLst>
                  <a:gd name="T0" fmla="*/ 38 w 44"/>
                  <a:gd name="T1" fmla="*/ 1 h 64"/>
                  <a:gd name="T2" fmla="*/ 33 w 44"/>
                  <a:gd name="T3" fmla="*/ 0 h 64"/>
                  <a:gd name="T4" fmla="*/ 25 w 44"/>
                  <a:gd name="T5" fmla="*/ 4 h 64"/>
                  <a:gd name="T6" fmla="*/ 0 w 44"/>
                  <a:gd name="T7" fmla="*/ 48 h 64"/>
                  <a:gd name="T8" fmla="*/ 0 w 44"/>
                  <a:gd name="T9" fmla="*/ 50 h 64"/>
                  <a:gd name="T10" fmla="*/ 0 w 44"/>
                  <a:gd name="T11" fmla="*/ 60 h 64"/>
                  <a:gd name="T12" fmla="*/ 2 w 44"/>
                  <a:gd name="T13" fmla="*/ 64 h 64"/>
                  <a:gd name="T14" fmla="*/ 4 w 44"/>
                  <a:gd name="T15" fmla="*/ 64 h 64"/>
                  <a:gd name="T16" fmla="*/ 6 w 44"/>
                  <a:gd name="T17" fmla="*/ 64 h 64"/>
                  <a:gd name="T18" fmla="*/ 15 w 44"/>
                  <a:gd name="T19" fmla="*/ 59 h 64"/>
                  <a:gd name="T20" fmla="*/ 16 w 44"/>
                  <a:gd name="T21" fmla="*/ 57 h 64"/>
                  <a:gd name="T22" fmla="*/ 41 w 44"/>
                  <a:gd name="T23" fmla="*/ 14 h 64"/>
                  <a:gd name="T24" fmla="*/ 38 w 44"/>
                  <a:gd name="T25" fmla="*/ 1 h 64"/>
                  <a:gd name="T26" fmla="*/ 35 w 44"/>
                  <a:gd name="T27" fmla="*/ 10 h 64"/>
                  <a:gd name="T28" fmla="*/ 10 w 44"/>
                  <a:gd name="T29" fmla="*/ 53 h 64"/>
                  <a:gd name="T30" fmla="*/ 8 w 44"/>
                  <a:gd name="T31" fmla="*/ 54 h 64"/>
                  <a:gd name="T32" fmla="*/ 7 w 44"/>
                  <a:gd name="T33" fmla="*/ 51 h 64"/>
                  <a:gd name="T34" fmla="*/ 32 w 44"/>
                  <a:gd name="T35" fmla="*/ 8 h 64"/>
                  <a:gd name="T36" fmla="*/ 34 w 44"/>
                  <a:gd name="T37" fmla="*/ 8 h 64"/>
                  <a:gd name="T38" fmla="*/ 35 w 44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4">
                    <a:moveTo>
                      <a:pt x="38" y="1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30" y="0"/>
                      <a:pt x="27" y="2"/>
                      <a:pt x="25" y="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2" y="64"/>
                    </a:cubicBezTo>
                    <a:cubicBezTo>
                      <a:pt x="2" y="64"/>
                      <a:pt x="3" y="64"/>
                      <a:pt x="4" y="64"/>
                    </a:cubicBezTo>
                    <a:cubicBezTo>
                      <a:pt x="4" y="64"/>
                      <a:pt x="5" y="64"/>
                      <a:pt x="6" y="64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6" y="58"/>
                      <a:pt x="16" y="5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9"/>
                      <a:pt x="42" y="4"/>
                      <a:pt x="38" y="1"/>
                    </a:cubicBezTo>
                    <a:close/>
                    <a:moveTo>
                      <a:pt x="35" y="10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4905" y="2613"/>
                <a:ext cx="58" cy="17"/>
              </a:xfrm>
              <a:custGeom>
                <a:avLst/>
                <a:gdLst>
                  <a:gd name="T0" fmla="*/ 28 w 28"/>
                  <a:gd name="T1" fmla="*/ 4 h 8"/>
                  <a:gd name="T2" fmla="*/ 24 w 28"/>
                  <a:gd name="T3" fmla="*/ 0 h 8"/>
                  <a:gd name="T4" fmla="*/ 4 w 28"/>
                  <a:gd name="T5" fmla="*/ 0 h 8"/>
                  <a:gd name="T6" fmla="*/ 0 w 28"/>
                  <a:gd name="T7" fmla="*/ 4 h 8"/>
                  <a:gd name="T8" fmla="*/ 4 w 28"/>
                  <a:gd name="T9" fmla="*/ 8 h 8"/>
                  <a:gd name="T10" fmla="*/ 24 w 28"/>
                  <a:gd name="T11" fmla="*/ 8 h 8"/>
                  <a:gd name="T12" fmla="*/ 28 w 2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8" y="4"/>
                    </a:moveTo>
                    <a:cubicBezTo>
                      <a:pt x="28" y="2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8" y="6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905" y="2644"/>
                <a:ext cx="37" cy="17"/>
              </a:xfrm>
              <a:custGeom>
                <a:avLst/>
                <a:gdLst>
                  <a:gd name="T0" fmla="*/ 4 w 18"/>
                  <a:gd name="T1" fmla="*/ 0 h 8"/>
                  <a:gd name="T2" fmla="*/ 0 w 18"/>
                  <a:gd name="T3" fmla="*/ 4 h 8"/>
                  <a:gd name="T4" fmla="*/ 4 w 18"/>
                  <a:gd name="T5" fmla="*/ 8 h 8"/>
                  <a:gd name="T6" fmla="*/ 14 w 18"/>
                  <a:gd name="T7" fmla="*/ 8 h 8"/>
                  <a:gd name="T8" fmla="*/ 18 w 18"/>
                  <a:gd name="T9" fmla="*/ 4 h 8"/>
                  <a:gd name="T10" fmla="*/ 14 w 18"/>
                  <a:gd name="T11" fmla="*/ 0 h 8"/>
                  <a:gd name="T12" fmla="*/ 4 w 1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84938" y="3320653"/>
            <a:ext cx="342900" cy="342900"/>
            <a:chOff x="6484938" y="3320653"/>
            <a:chExt cx="342900" cy="342900"/>
          </a:xfrm>
        </p:grpSpPr>
        <p:sp>
          <p:nvSpPr>
            <p:cNvPr id="95" name="Oval 16"/>
            <p:cNvSpPr>
              <a:spLocks noChangeArrowheads="1"/>
            </p:cNvSpPr>
            <p:nvPr/>
          </p:nvSpPr>
          <p:spPr bwMode="auto">
            <a:xfrm>
              <a:off x="6484938" y="3320653"/>
              <a:ext cx="342900" cy="342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6" name="Group 25"/>
            <p:cNvGrpSpPr/>
            <p:nvPr/>
          </p:nvGrpSpPr>
          <p:grpSpPr bwMode="auto">
            <a:xfrm>
              <a:off x="6570663" y="3409553"/>
              <a:ext cx="168275" cy="165100"/>
              <a:chOff x="4857" y="1977"/>
              <a:chExt cx="189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7" name="Freeform 26"/>
              <p:cNvSpPr>
                <a:spLocks noEditPoints="1"/>
              </p:cNvSpPr>
              <p:nvPr/>
            </p:nvSpPr>
            <p:spPr bwMode="auto">
              <a:xfrm>
                <a:off x="4857" y="1977"/>
                <a:ext cx="189" cy="188"/>
              </a:xfrm>
              <a:custGeom>
                <a:avLst/>
                <a:gdLst>
                  <a:gd name="T0" fmla="*/ 88 w 91"/>
                  <a:gd name="T1" fmla="*/ 36 h 91"/>
                  <a:gd name="T2" fmla="*/ 80 w 91"/>
                  <a:gd name="T3" fmla="*/ 29 h 91"/>
                  <a:gd name="T4" fmla="*/ 82 w 91"/>
                  <a:gd name="T5" fmla="*/ 19 h 91"/>
                  <a:gd name="T6" fmla="*/ 69 w 91"/>
                  <a:gd name="T7" fmla="*/ 8 h 91"/>
                  <a:gd name="T8" fmla="*/ 58 w 91"/>
                  <a:gd name="T9" fmla="*/ 10 h 91"/>
                  <a:gd name="T10" fmla="*/ 53 w 91"/>
                  <a:gd name="T11" fmla="*/ 1 h 91"/>
                  <a:gd name="T12" fmla="*/ 36 w 91"/>
                  <a:gd name="T13" fmla="*/ 3 h 91"/>
                  <a:gd name="T14" fmla="*/ 30 w 91"/>
                  <a:gd name="T15" fmla="*/ 12 h 91"/>
                  <a:gd name="T16" fmla="*/ 19 w 91"/>
                  <a:gd name="T17" fmla="*/ 9 h 91"/>
                  <a:gd name="T18" fmla="*/ 9 w 91"/>
                  <a:gd name="T19" fmla="*/ 23 h 91"/>
                  <a:gd name="T20" fmla="*/ 10 w 91"/>
                  <a:gd name="T21" fmla="*/ 33 h 91"/>
                  <a:gd name="T22" fmla="*/ 1 w 91"/>
                  <a:gd name="T23" fmla="*/ 39 h 91"/>
                  <a:gd name="T24" fmla="*/ 1 w 91"/>
                  <a:gd name="T25" fmla="*/ 52 h 91"/>
                  <a:gd name="T26" fmla="*/ 10 w 91"/>
                  <a:gd name="T27" fmla="*/ 58 h 91"/>
                  <a:gd name="T28" fmla="*/ 9 w 91"/>
                  <a:gd name="T29" fmla="*/ 68 h 91"/>
                  <a:gd name="T30" fmla="*/ 19 w 91"/>
                  <a:gd name="T31" fmla="*/ 82 h 91"/>
                  <a:gd name="T32" fmla="*/ 30 w 91"/>
                  <a:gd name="T33" fmla="*/ 79 h 91"/>
                  <a:gd name="T34" fmla="*/ 36 w 91"/>
                  <a:gd name="T35" fmla="*/ 88 h 91"/>
                  <a:gd name="T36" fmla="*/ 46 w 91"/>
                  <a:gd name="T37" fmla="*/ 91 h 91"/>
                  <a:gd name="T38" fmla="*/ 56 w 91"/>
                  <a:gd name="T39" fmla="*/ 88 h 91"/>
                  <a:gd name="T40" fmla="*/ 62 w 91"/>
                  <a:gd name="T41" fmla="*/ 79 h 91"/>
                  <a:gd name="T42" fmla="*/ 73 w 91"/>
                  <a:gd name="T43" fmla="*/ 82 h 91"/>
                  <a:gd name="T44" fmla="*/ 83 w 91"/>
                  <a:gd name="T45" fmla="*/ 68 h 91"/>
                  <a:gd name="T46" fmla="*/ 81 w 91"/>
                  <a:gd name="T47" fmla="*/ 58 h 91"/>
                  <a:gd name="T48" fmla="*/ 91 w 91"/>
                  <a:gd name="T49" fmla="*/ 52 h 91"/>
                  <a:gd name="T50" fmla="*/ 91 w 91"/>
                  <a:gd name="T51" fmla="*/ 39 h 91"/>
                  <a:gd name="T52" fmla="*/ 77 w 91"/>
                  <a:gd name="T53" fmla="*/ 51 h 91"/>
                  <a:gd name="T54" fmla="*/ 72 w 91"/>
                  <a:gd name="T55" fmla="*/ 60 h 91"/>
                  <a:gd name="T56" fmla="*/ 75 w 91"/>
                  <a:gd name="T57" fmla="*/ 70 h 91"/>
                  <a:gd name="T58" fmla="*/ 63 w 91"/>
                  <a:gd name="T59" fmla="*/ 71 h 91"/>
                  <a:gd name="T60" fmla="*/ 54 w 91"/>
                  <a:gd name="T61" fmla="*/ 74 h 91"/>
                  <a:gd name="T62" fmla="*/ 49 w 91"/>
                  <a:gd name="T63" fmla="*/ 83 h 91"/>
                  <a:gd name="T64" fmla="*/ 40 w 91"/>
                  <a:gd name="T65" fmla="*/ 76 h 91"/>
                  <a:gd name="T66" fmla="*/ 32 w 91"/>
                  <a:gd name="T67" fmla="*/ 72 h 91"/>
                  <a:gd name="T68" fmla="*/ 22 w 91"/>
                  <a:gd name="T69" fmla="*/ 75 h 91"/>
                  <a:gd name="T70" fmla="*/ 20 w 91"/>
                  <a:gd name="T71" fmla="*/ 63 h 91"/>
                  <a:gd name="T72" fmla="*/ 17 w 91"/>
                  <a:gd name="T73" fmla="*/ 54 h 91"/>
                  <a:gd name="T74" fmla="*/ 8 w 91"/>
                  <a:gd name="T75" fmla="*/ 49 h 91"/>
                  <a:gd name="T76" fmla="*/ 8 w 91"/>
                  <a:gd name="T77" fmla="*/ 42 h 91"/>
                  <a:gd name="T78" fmla="*/ 17 w 91"/>
                  <a:gd name="T79" fmla="*/ 37 h 91"/>
                  <a:gd name="T80" fmla="*/ 20 w 91"/>
                  <a:gd name="T81" fmla="*/ 28 h 91"/>
                  <a:gd name="T82" fmla="*/ 22 w 91"/>
                  <a:gd name="T83" fmla="*/ 17 h 91"/>
                  <a:gd name="T84" fmla="*/ 32 w 91"/>
                  <a:gd name="T85" fmla="*/ 20 h 91"/>
                  <a:gd name="T86" fmla="*/ 40 w 91"/>
                  <a:gd name="T87" fmla="*/ 15 h 91"/>
                  <a:gd name="T88" fmla="*/ 49 w 91"/>
                  <a:gd name="T89" fmla="*/ 8 h 91"/>
                  <a:gd name="T90" fmla="*/ 54 w 91"/>
                  <a:gd name="T91" fmla="*/ 17 h 91"/>
                  <a:gd name="T92" fmla="*/ 63 w 91"/>
                  <a:gd name="T93" fmla="*/ 20 h 91"/>
                  <a:gd name="T94" fmla="*/ 75 w 91"/>
                  <a:gd name="T95" fmla="*/ 21 h 91"/>
                  <a:gd name="T96" fmla="*/ 72 w 91"/>
                  <a:gd name="T97" fmla="*/ 31 h 91"/>
                  <a:gd name="T98" fmla="*/ 77 w 91"/>
                  <a:gd name="T99" fmla="*/ 40 h 91"/>
                  <a:gd name="T100" fmla="*/ 83 w 91"/>
                  <a:gd name="T10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91">
                    <a:moveTo>
                      <a:pt x="91" y="39"/>
                    </a:moveTo>
                    <a:cubicBezTo>
                      <a:pt x="91" y="37"/>
                      <a:pt x="90" y="36"/>
                      <a:pt x="88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0" y="31"/>
                      <a:pt x="80" y="29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0" y="15"/>
                      <a:pt x="76" y="12"/>
                      <a:pt x="73" y="9"/>
                    </a:cubicBezTo>
                    <a:cubicBezTo>
                      <a:pt x="72" y="8"/>
                      <a:pt x="70" y="8"/>
                      <a:pt x="69" y="8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58" y="1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1"/>
                      <a:pt x="53" y="1"/>
                    </a:cubicBezTo>
                    <a:cubicBezTo>
                      <a:pt x="48" y="0"/>
                      <a:pt x="44" y="0"/>
                      <a:pt x="39" y="1"/>
                    </a:cubicBezTo>
                    <a:cubicBezTo>
                      <a:pt x="37" y="1"/>
                      <a:pt x="36" y="2"/>
                      <a:pt x="36" y="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1"/>
                      <a:pt x="31" y="11"/>
                      <a:pt x="30" y="1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5" y="12"/>
                      <a:pt x="12" y="15"/>
                      <a:pt x="9" y="19"/>
                    </a:cubicBezTo>
                    <a:cubicBezTo>
                      <a:pt x="8" y="20"/>
                      <a:pt x="8" y="21"/>
                      <a:pt x="9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1" y="37"/>
                      <a:pt x="1" y="39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48"/>
                      <a:pt x="0" y="50"/>
                      <a:pt x="1" y="52"/>
                    </a:cubicBezTo>
                    <a:cubicBezTo>
                      <a:pt x="1" y="54"/>
                      <a:pt x="2" y="55"/>
                      <a:pt x="3" y="56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9"/>
                      <a:pt x="11" y="60"/>
                      <a:pt x="12" y="62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70"/>
                      <a:pt x="8" y="71"/>
                      <a:pt x="9" y="72"/>
                    </a:cubicBezTo>
                    <a:cubicBezTo>
                      <a:pt x="12" y="76"/>
                      <a:pt x="15" y="80"/>
                      <a:pt x="19" y="82"/>
                    </a:cubicBezTo>
                    <a:cubicBezTo>
                      <a:pt x="20" y="83"/>
                      <a:pt x="22" y="83"/>
                      <a:pt x="23" y="83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2" y="80"/>
                      <a:pt x="33" y="81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9"/>
                      <a:pt x="37" y="90"/>
                      <a:pt x="39" y="91"/>
                    </a:cubicBezTo>
                    <a:cubicBezTo>
                      <a:pt x="41" y="91"/>
                      <a:pt x="44" y="91"/>
                      <a:pt x="46" y="91"/>
                    </a:cubicBezTo>
                    <a:cubicBezTo>
                      <a:pt x="48" y="91"/>
                      <a:pt x="50" y="91"/>
                      <a:pt x="53" y="91"/>
                    </a:cubicBezTo>
                    <a:cubicBezTo>
                      <a:pt x="54" y="90"/>
                      <a:pt x="55" y="89"/>
                      <a:pt x="56" y="88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60" y="80"/>
                      <a:pt x="61" y="80"/>
                      <a:pt x="62" y="79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2" y="83"/>
                      <a:pt x="73" y="82"/>
                    </a:cubicBezTo>
                    <a:cubicBezTo>
                      <a:pt x="76" y="79"/>
                      <a:pt x="80" y="76"/>
                      <a:pt x="82" y="72"/>
                    </a:cubicBezTo>
                    <a:cubicBezTo>
                      <a:pt x="83" y="71"/>
                      <a:pt x="83" y="70"/>
                      <a:pt x="83" y="68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1" y="59"/>
                      <a:pt x="81" y="5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0" y="55"/>
                      <a:pt x="91" y="54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3"/>
                      <a:pt x="91" y="41"/>
                      <a:pt x="91" y="39"/>
                    </a:cubicBezTo>
                    <a:close/>
                    <a:moveTo>
                      <a:pt x="83" y="49"/>
                    </a:move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2"/>
                      <a:pt x="74" y="53"/>
                      <a:pt x="74" y="54"/>
                    </a:cubicBezTo>
                    <a:cubicBezTo>
                      <a:pt x="74" y="56"/>
                      <a:pt x="73" y="58"/>
                      <a:pt x="72" y="60"/>
                    </a:cubicBezTo>
                    <a:cubicBezTo>
                      <a:pt x="71" y="61"/>
                      <a:pt x="71" y="62"/>
                      <a:pt x="72" y="63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3" y="71"/>
                      <a:pt x="72" y="73"/>
                      <a:pt x="70" y="75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1" y="71"/>
                      <a:pt x="60" y="72"/>
                    </a:cubicBezTo>
                    <a:cubicBezTo>
                      <a:pt x="58" y="73"/>
                      <a:pt x="56" y="73"/>
                      <a:pt x="54" y="74"/>
                    </a:cubicBezTo>
                    <a:cubicBezTo>
                      <a:pt x="53" y="74"/>
                      <a:pt x="52" y="75"/>
                      <a:pt x="52" y="76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7" y="83"/>
                      <a:pt x="45" y="83"/>
                      <a:pt x="42" y="83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5"/>
                      <a:pt x="39" y="74"/>
                      <a:pt x="37" y="74"/>
                    </a:cubicBezTo>
                    <a:cubicBezTo>
                      <a:pt x="35" y="73"/>
                      <a:pt x="33" y="73"/>
                      <a:pt x="32" y="72"/>
                    </a:cubicBezTo>
                    <a:cubicBezTo>
                      <a:pt x="31" y="71"/>
                      <a:pt x="29" y="71"/>
                      <a:pt x="28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0" y="73"/>
                      <a:pt x="18" y="71"/>
                      <a:pt x="17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1"/>
                      <a:pt x="20" y="60"/>
                    </a:cubicBezTo>
                    <a:cubicBezTo>
                      <a:pt x="19" y="58"/>
                      <a:pt x="18" y="56"/>
                      <a:pt x="17" y="54"/>
                    </a:cubicBezTo>
                    <a:cubicBezTo>
                      <a:pt x="17" y="53"/>
                      <a:pt x="16" y="52"/>
                      <a:pt x="15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8"/>
                      <a:pt x="8" y="47"/>
                      <a:pt x="8" y="46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8" y="35"/>
                      <a:pt x="19" y="33"/>
                      <a:pt x="20" y="31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20" y="18"/>
                      <a:pt x="22" y="17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31" y="20"/>
                      <a:pt x="32" y="20"/>
                    </a:cubicBezTo>
                    <a:cubicBezTo>
                      <a:pt x="33" y="19"/>
                      <a:pt x="35" y="18"/>
                      <a:pt x="37" y="17"/>
                    </a:cubicBezTo>
                    <a:cubicBezTo>
                      <a:pt x="39" y="17"/>
                      <a:pt x="39" y="16"/>
                      <a:pt x="40" y="15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8"/>
                      <a:pt x="47" y="8"/>
                      <a:pt x="49" y="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6"/>
                      <a:pt x="53" y="17"/>
                      <a:pt x="54" y="17"/>
                    </a:cubicBezTo>
                    <a:cubicBezTo>
                      <a:pt x="56" y="18"/>
                      <a:pt x="58" y="19"/>
                      <a:pt x="60" y="20"/>
                    </a:cubicBezTo>
                    <a:cubicBezTo>
                      <a:pt x="61" y="20"/>
                      <a:pt x="62" y="20"/>
                      <a:pt x="63" y="20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2" y="18"/>
                      <a:pt x="73" y="20"/>
                      <a:pt x="75" y="2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9"/>
                      <a:pt x="71" y="30"/>
                      <a:pt x="72" y="31"/>
                    </a:cubicBezTo>
                    <a:cubicBezTo>
                      <a:pt x="73" y="33"/>
                      <a:pt x="74" y="35"/>
                      <a:pt x="74" y="37"/>
                    </a:cubicBezTo>
                    <a:cubicBezTo>
                      <a:pt x="74" y="38"/>
                      <a:pt x="75" y="39"/>
                      <a:pt x="77" y="40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3"/>
                      <a:pt x="83" y="44"/>
                      <a:pt x="83" y="46"/>
                    </a:cubicBezTo>
                    <a:cubicBezTo>
                      <a:pt x="83" y="47"/>
                      <a:pt x="83" y="48"/>
                      <a:pt x="8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/>
            </p:nvSpPr>
            <p:spPr bwMode="auto">
              <a:xfrm>
                <a:off x="4915" y="2033"/>
                <a:ext cx="75" cy="74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8 w 36"/>
                  <a:gd name="T5" fmla="*/ 36 h 36"/>
                  <a:gd name="T6" fmla="*/ 36 w 36"/>
                  <a:gd name="T7" fmla="*/ 18 h 36"/>
                  <a:gd name="T8" fmla="*/ 18 w 36"/>
                  <a:gd name="T9" fmla="*/ 0 h 36"/>
                  <a:gd name="T10" fmla="*/ 18 w 36"/>
                  <a:gd name="T11" fmla="*/ 28 h 36"/>
                  <a:gd name="T12" fmla="*/ 7 w 36"/>
                  <a:gd name="T13" fmla="*/ 18 h 36"/>
                  <a:gd name="T14" fmla="*/ 18 w 36"/>
                  <a:gd name="T15" fmla="*/ 7 h 36"/>
                  <a:gd name="T16" fmla="*/ 28 w 36"/>
                  <a:gd name="T17" fmla="*/ 18 h 36"/>
                  <a:gd name="T18" fmla="*/ 18 w 36"/>
                  <a:gd name="T1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28"/>
                    </a:moveTo>
                    <a:cubicBezTo>
                      <a:pt x="12" y="28"/>
                      <a:pt x="7" y="23"/>
                      <a:pt x="7" y="18"/>
                    </a:cubicBezTo>
                    <a:cubicBezTo>
                      <a:pt x="7" y="12"/>
                      <a:pt x="12" y="7"/>
                      <a:pt x="18" y="7"/>
                    </a:cubicBezTo>
                    <a:cubicBezTo>
                      <a:pt x="23" y="7"/>
                      <a:pt x="28" y="12"/>
                      <a:pt x="28" y="18"/>
                    </a:cubicBezTo>
                    <a:cubicBezTo>
                      <a:pt x="28" y="23"/>
                      <a:pt x="23" y="28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38600" y="4249340"/>
            <a:ext cx="342900" cy="342900"/>
            <a:chOff x="4038600" y="4249340"/>
            <a:chExt cx="342900" cy="342900"/>
          </a:xfrm>
        </p:grpSpPr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4038600" y="4249340"/>
              <a:ext cx="342900" cy="34290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6" name="Group 28"/>
            <p:cNvGrpSpPr/>
            <p:nvPr/>
          </p:nvGrpSpPr>
          <p:grpSpPr bwMode="auto">
            <a:xfrm>
              <a:off x="4127500" y="4339828"/>
              <a:ext cx="165100" cy="165100"/>
              <a:chOff x="4859" y="1361"/>
              <a:chExt cx="187" cy="188"/>
            </a:xfrm>
          </p:grpSpPr>
          <p:sp>
            <p:nvSpPr>
              <p:cNvPr id="117" name="Freeform 29"/>
              <p:cNvSpPr/>
              <p:nvPr/>
            </p:nvSpPr>
            <p:spPr bwMode="auto">
              <a:xfrm>
                <a:off x="4859" y="1361"/>
                <a:ext cx="187" cy="134"/>
              </a:xfrm>
              <a:custGeom>
                <a:avLst/>
                <a:gdLst>
                  <a:gd name="T0" fmla="*/ 69 w 90"/>
                  <a:gd name="T1" fmla="*/ 24 h 65"/>
                  <a:gd name="T2" fmla="*/ 65 w 90"/>
                  <a:gd name="T3" fmla="*/ 24 h 65"/>
                  <a:gd name="T4" fmla="*/ 65 w 90"/>
                  <a:gd name="T5" fmla="*/ 22 h 65"/>
                  <a:gd name="T6" fmla="*/ 43 w 90"/>
                  <a:gd name="T7" fmla="*/ 0 h 65"/>
                  <a:gd name="T8" fmla="*/ 21 w 90"/>
                  <a:gd name="T9" fmla="*/ 18 h 65"/>
                  <a:gd name="T10" fmla="*/ 14 w 90"/>
                  <a:gd name="T11" fmla="*/ 19 h 65"/>
                  <a:gd name="T12" fmla="*/ 14 w 90"/>
                  <a:gd name="T13" fmla="*/ 19 h 65"/>
                  <a:gd name="T14" fmla="*/ 5 w 90"/>
                  <a:gd name="T15" fmla="*/ 33 h 65"/>
                  <a:gd name="T16" fmla="*/ 6 w 90"/>
                  <a:gd name="T17" fmla="*/ 39 h 65"/>
                  <a:gd name="T18" fmla="*/ 0 w 90"/>
                  <a:gd name="T19" fmla="*/ 51 h 65"/>
                  <a:gd name="T20" fmla="*/ 14 w 90"/>
                  <a:gd name="T21" fmla="*/ 65 h 65"/>
                  <a:gd name="T22" fmla="*/ 29 w 90"/>
                  <a:gd name="T23" fmla="*/ 65 h 65"/>
                  <a:gd name="T24" fmla="*/ 33 w 90"/>
                  <a:gd name="T25" fmla="*/ 61 h 65"/>
                  <a:gd name="T26" fmla="*/ 29 w 90"/>
                  <a:gd name="T27" fmla="*/ 57 h 65"/>
                  <a:gd name="T28" fmla="*/ 14 w 90"/>
                  <a:gd name="T29" fmla="*/ 57 h 65"/>
                  <a:gd name="T30" fmla="*/ 8 w 90"/>
                  <a:gd name="T31" fmla="*/ 51 h 65"/>
                  <a:gd name="T32" fmla="*/ 13 w 90"/>
                  <a:gd name="T33" fmla="*/ 45 h 65"/>
                  <a:gd name="T34" fmla="*/ 16 w 90"/>
                  <a:gd name="T35" fmla="*/ 42 h 65"/>
                  <a:gd name="T36" fmla="*/ 15 w 90"/>
                  <a:gd name="T37" fmla="*/ 38 h 65"/>
                  <a:gd name="T38" fmla="*/ 13 w 90"/>
                  <a:gd name="T39" fmla="*/ 33 h 65"/>
                  <a:gd name="T40" fmla="*/ 17 w 90"/>
                  <a:gd name="T41" fmla="*/ 26 h 65"/>
                  <a:gd name="T42" fmla="*/ 17 w 90"/>
                  <a:gd name="T43" fmla="*/ 26 h 65"/>
                  <a:gd name="T44" fmla="*/ 22 w 90"/>
                  <a:gd name="T45" fmla="*/ 27 h 65"/>
                  <a:gd name="T46" fmla="*/ 26 w 90"/>
                  <a:gd name="T47" fmla="*/ 27 h 65"/>
                  <a:gd name="T48" fmla="*/ 28 w 90"/>
                  <a:gd name="T49" fmla="*/ 23 h 65"/>
                  <a:gd name="T50" fmla="*/ 28 w 90"/>
                  <a:gd name="T51" fmla="*/ 22 h 65"/>
                  <a:gd name="T52" fmla="*/ 28 w 90"/>
                  <a:gd name="T53" fmla="*/ 22 h 65"/>
                  <a:gd name="T54" fmla="*/ 43 w 90"/>
                  <a:gd name="T55" fmla="*/ 8 h 65"/>
                  <a:gd name="T56" fmla="*/ 57 w 90"/>
                  <a:gd name="T57" fmla="*/ 22 h 65"/>
                  <a:gd name="T58" fmla="*/ 55 w 90"/>
                  <a:gd name="T59" fmla="*/ 30 h 65"/>
                  <a:gd name="T60" fmla="*/ 56 w 90"/>
                  <a:gd name="T61" fmla="*/ 35 h 65"/>
                  <a:gd name="T62" fmla="*/ 61 w 90"/>
                  <a:gd name="T63" fmla="*/ 35 h 65"/>
                  <a:gd name="T64" fmla="*/ 69 w 90"/>
                  <a:gd name="T65" fmla="*/ 32 h 65"/>
                  <a:gd name="T66" fmla="*/ 82 w 90"/>
                  <a:gd name="T67" fmla="*/ 45 h 65"/>
                  <a:gd name="T68" fmla="*/ 69 w 90"/>
                  <a:gd name="T69" fmla="*/ 57 h 65"/>
                  <a:gd name="T70" fmla="*/ 60 w 90"/>
                  <a:gd name="T71" fmla="*/ 57 h 65"/>
                  <a:gd name="T72" fmla="*/ 56 w 90"/>
                  <a:gd name="T73" fmla="*/ 61 h 65"/>
                  <a:gd name="T74" fmla="*/ 60 w 90"/>
                  <a:gd name="T75" fmla="*/ 65 h 65"/>
                  <a:gd name="T76" fmla="*/ 69 w 90"/>
                  <a:gd name="T77" fmla="*/ 65 h 65"/>
                  <a:gd name="T78" fmla="*/ 90 w 90"/>
                  <a:gd name="T79" fmla="*/ 45 h 65"/>
                  <a:gd name="T80" fmla="*/ 69 w 90"/>
                  <a:gd name="T8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65">
                    <a:moveTo>
                      <a:pt x="69" y="24"/>
                    </a:moveTo>
                    <a:cubicBezTo>
                      <a:pt x="68" y="24"/>
                      <a:pt x="66" y="24"/>
                      <a:pt x="65" y="24"/>
                    </a:cubicBezTo>
                    <a:cubicBezTo>
                      <a:pt x="65" y="24"/>
                      <a:pt x="65" y="23"/>
                      <a:pt x="65" y="22"/>
                    </a:cubicBezTo>
                    <a:cubicBezTo>
                      <a:pt x="65" y="10"/>
                      <a:pt x="55" y="0"/>
                      <a:pt x="43" y="0"/>
                    </a:cubicBezTo>
                    <a:cubicBezTo>
                      <a:pt x="32" y="0"/>
                      <a:pt x="22" y="8"/>
                      <a:pt x="21" y="18"/>
                    </a:cubicBezTo>
                    <a:cubicBezTo>
                      <a:pt x="18" y="18"/>
                      <a:pt x="16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9" y="21"/>
                      <a:pt x="5" y="27"/>
                      <a:pt x="5" y="33"/>
                    </a:cubicBezTo>
                    <a:cubicBezTo>
                      <a:pt x="5" y="35"/>
                      <a:pt x="5" y="37"/>
                      <a:pt x="6" y="39"/>
                    </a:cubicBezTo>
                    <a:cubicBezTo>
                      <a:pt x="2" y="41"/>
                      <a:pt x="0" y="46"/>
                      <a:pt x="0" y="51"/>
                    </a:cubicBezTo>
                    <a:cubicBezTo>
                      <a:pt x="0" y="59"/>
                      <a:pt x="6" y="65"/>
                      <a:pt x="14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1" y="65"/>
                      <a:pt x="33" y="64"/>
                      <a:pt x="33" y="61"/>
                    </a:cubicBezTo>
                    <a:cubicBezTo>
                      <a:pt x="33" y="59"/>
                      <a:pt x="31" y="57"/>
                      <a:pt x="2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7"/>
                      <a:pt x="8" y="55"/>
                      <a:pt x="8" y="51"/>
                    </a:cubicBezTo>
                    <a:cubicBezTo>
                      <a:pt x="8" y="48"/>
                      <a:pt x="10" y="45"/>
                      <a:pt x="13" y="45"/>
                    </a:cubicBezTo>
                    <a:cubicBezTo>
                      <a:pt x="15" y="44"/>
                      <a:pt x="16" y="43"/>
                      <a:pt x="16" y="42"/>
                    </a:cubicBezTo>
                    <a:cubicBezTo>
                      <a:pt x="17" y="40"/>
                      <a:pt x="16" y="39"/>
                      <a:pt x="15" y="38"/>
                    </a:cubicBezTo>
                    <a:cubicBezTo>
                      <a:pt x="14" y="36"/>
                      <a:pt x="13" y="35"/>
                      <a:pt x="13" y="33"/>
                    </a:cubicBezTo>
                    <a:cubicBezTo>
                      <a:pt x="13" y="30"/>
                      <a:pt x="14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21" y="26"/>
                      <a:pt x="22" y="27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8" y="26"/>
                      <a:pt x="28" y="25"/>
                      <a:pt x="28" y="23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14"/>
                      <a:pt x="35" y="8"/>
                      <a:pt x="43" y="8"/>
                    </a:cubicBezTo>
                    <a:cubicBezTo>
                      <a:pt x="51" y="8"/>
                      <a:pt x="57" y="14"/>
                      <a:pt x="57" y="22"/>
                    </a:cubicBezTo>
                    <a:cubicBezTo>
                      <a:pt x="57" y="25"/>
                      <a:pt x="56" y="27"/>
                      <a:pt x="55" y="30"/>
                    </a:cubicBezTo>
                    <a:cubicBezTo>
                      <a:pt x="54" y="31"/>
                      <a:pt x="54" y="33"/>
                      <a:pt x="56" y="35"/>
                    </a:cubicBezTo>
                    <a:cubicBezTo>
                      <a:pt x="57" y="36"/>
                      <a:pt x="59" y="36"/>
                      <a:pt x="61" y="35"/>
                    </a:cubicBezTo>
                    <a:cubicBezTo>
                      <a:pt x="62" y="33"/>
                      <a:pt x="65" y="32"/>
                      <a:pt x="69" y="32"/>
                    </a:cubicBezTo>
                    <a:cubicBezTo>
                      <a:pt x="76" y="32"/>
                      <a:pt x="82" y="37"/>
                      <a:pt x="82" y="45"/>
                    </a:cubicBezTo>
                    <a:cubicBezTo>
                      <a:pt x="82" y="52"/>
                      <a:pt x="76" y="57"/>
                      <a:pt x="69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8" y="57"/>
                      <a:pt x="56" y="59"/>
                      <a:pt x="56" y="61"/>
                    </a:cubicBezTo>
                    <a:cubicBezTo>
                      <a:pt x="56" y="64"/>
                      <a:pt x="58" y="65"/>
                      <a:pt x="60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80" y="65"/>
                      <a:pt x="90" y="56"/>
                      <a:pt x="90" y="45"/>
                    </a:cubicBezTo>
                    <a:cubicBezTo>
                      <a:pt x="90" y="33"/>
                      <a:pt x="80" y="24"/>
                      <a:pt x="6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4915" y="1437"/>
                <a:ext cx="73" cy="112"/>
              </a:xfrm>
              <a:custGeom>
                <a:avLst/>
                <a:gdLst>
                  <a:gd name="T0" fmla="*/ 28 w 35"/>
                  <a:gd name="T1" fmla="*/ 34 h 54"/>
                  <a:gd name="T2" fmla="*/ 22 w 35"/>
                  <a:gd name="T3" fmla="*/ 41 h 54"/>
                  <a:gd name="T4" fmla="*/ 22 w 35"/>
                  <a:gd name="T5" fmla="*/ 3 h 54"/>
                  <a:gd name="T6" fmla="*/ 18 w 35"/>
                  <a:gd name="T7" fmla="*/ 0 h 54"/>
                  <a:gd name="T8" fmla="*/ 14 w 35"/>
                  <a:gd name="T9" fmla="*/ 3 h 54"/>
                  <a:gd name="T10" fmla="*/ 14 w 35"/>
                  <a:gd name="T11" fmla="*/ 41 h 54"/>
                  <a:gd name="T12" fmla="*/ 7 w 35"/>
                  <a:gd name="T13" fmla="*/ 34 h 54"/>
                  <a:gd name="T14" fmla="*/ 2 w 35"/>
                  <a:gd name="T15" fmla="*/ 34 h 54"/>
                  <a:gd name="T16" fmla="*/ 2 w 35"/>
                  <a:gd name="T17" fmla="*/ 40 h 54"/>
                  <a:gd name="T18" fmla="*/ 15 w 35"/>
                  <a:gd name="T19" fmla="*/ 53 h 54"/>
                  <a:gd name="T20" fmla="*/ 18 w 35"/>
                  <a:gd name="T21" fmla="*/ 54 h 54"/>
                  <a:gd name="T22" fmla="*/ 21 w 35"/>
                  <a:gd name="T23" fmla="*/ 53 h 54"/>
                  <a:gd name="T24" fmla="*/ 34 w 35"/>
                  <a:gd name="T25" fmla="*/ 40 h 54"/>
                  <a:gd name="T26" fmla="*/ 34 w 35"/>
                  <a:gd name="T27" fmla="*/ 34 h 54"/>
                  <a:gd name="T28" fmla="*/ 28 w 35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4">
                    <a:moveTo>
                      <a:pt x="28" y="34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4" y="1"/>
                      <a:pt x="14" y="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3"/>
                      <a:pt x="3" y="33"/>
                      <a:pt x="2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4"/>
                      <a:pt x="20" y="54"/>
                      <a:pt x="21" y="5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38"/>
                      <a:pt x="35" y="36"/>
                      <a:pt x="34" y="34"/>
                    </a:cubicBezTo>
                    <a:cubicBezTo>
                      <a:pt x="32" y="33"/>
                      <a:pt x="30" y="33"/>
                      <a:pt x="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38600" y="3320653"/>
            <a:ext cx="342900" cy="342900"/>
            <a:chOff x="4038600" y="3320653"/>
            <a:chExt cx="342900" cy="342900"/>
          </a:xfrm>
        </p:grpSpPr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4038600" y="3320653"/>
              <a:ext cx="342900" cy="34290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143375" y="3409553"/>
              <a:ext cx="120650" cy="165100"/>
            </a:xfrm>
            <a:custGeom>
              <a:avLst/>
              <a:gdLst>
                <a:gd name="T0" fmla="*/ 61 w 66"/>
                <a:gd name="T1" fmla="*/ 21 h 91"/>
                <a:gd name="T2" fmla="*/ 61 w 66"/>
                <a:gd name="T3" fmla="*/ 15 h 91"/>
                <a:gd name="T4" fmla="*/ 66 w 66"/>
                <a:gd name="T5" fmla="*/ 15 h 91"/>
                <a:gd name="T6" fmla="*/ 66 w 66"/>
                <a:gd name="T7" fmla="*/ 0 h 91"/>
                <a:gd name="T8" fmla="*/ 0 w 66"/>
                <a:gd name="T9" fmla="*/ 0 h 91"/>
                <a:gd name="T10" fmla="*/ 0 w 66"/>
                <a:gd name="T11" fmla="*/ 15 h 91"/>
                <a:gd name="T12" fmla="*/ 5 w 66"/>
                <a:gd name="T13" fmla="*/ 15 h 91"/>
                <a:gd name="T14" fmla="*/ 5 w 66"/>
                <a:gd name="T15" fmla="*/ 21 h 91"/>
                <a:gd name="T16" fmla="*/ 19 w 66"/>
                <a:gd name="T17" fmla="*/ 45 h 91"/>
                <a:gd name="T18" fmla="*/ 5 w 66"/>
                <a:gd name="T19" fmla="*/ 70 h 91"/>
                <a:gd name="T20" fmla="*/ 5 w 66"/>
                <a:gd name="T21" fmla="*/ 76 h 91"/>
                <a:gd name="T22" fmla="*/ 0 w 66"/>
                <a:gd name="T23" fmla="*/ 76 h 91"/>
                <a:gd name="T24" fmla="*/ 0 w 66"/>
                <a:gd name="T25" fmla="*/ 91 h 91"/>
                <a:gd name="T26" fmla="*/ 66 w 66"/>
                <a:gd name="T27" fmla="*/ 91 h 91"/>
                <a:gd name="T28" fmla="*/ 66 w 66"/>
                <a:gd name="T29" fmla="*/ 76 h 91"/>
                <a:gd name="T30" fmla="*/ 61 w 66"/>
                <a:gd name="T31" fmla="*/ 76 h 91"/>
                <a:gd name="T32" fmla="*/ 61 w 66"/>
                <a:gd name="T33" fmla="*/ 70 h 91"/>
                <a:gd name="T34" fmla="*/ 47 w 66"/>
                <a:gd name="T35" fmla="*/ 45 h 91"/>
                <a:gd name="T36" fmla="*/ 61 w 66"/>
                <a:gd name="T37" fmla="*/ 21 h 91"/>
                <a:gd name="T38" fmla="*/ 53 w 66"/>
                <a:gd name="T39" fmla="*/ 70 h 91"/>
                <a:gd name="T40" fmla="*/ 53 w 66"/>
                <a:gd name="T41" fmla="*/ 76 h 91"/>
                <a:gd name="T42" fmla="*/ 13 w 66"/>
                <a:gd name="T43" fmla="*/ 76 h 91"/>
                <a:gd name="T44" fmla="*/ 13 w 66"/>
                <a:gd name="T45" fmla="*/ 70 h 91"/>
                <a:gd name="T46" fmla="*/ 33 w 66"/>
                <a:gd name="T47" fmla="*/ 49 h 91"/>
                <a:gd name="T48" fmla="*/ 53 w 66"/>
                <a:gd name="T49" fmla="*/ 70 h 91"/>
                <a:gd name="T50" fmla="*/ 33 w 66"/>
                <a:gd name="T51" fmla="*/ 42 h 91"/>
                <a:gd name="T52" fmla="*/ 13 w 66"/>
                <a:gd name="T53" fmla="*/ 21 h 91"/>
                <a:gd name="T54" fmla="*/ 13 w 66"/>
                <a:gd name="T55" fmla="*/ 15 h 91"/>
                <a:gd name="T56" fmla="*/ 53 w 66"/>
                <a:gd name="T57" fmla="*/ 15 h 91"/>
                <a:gd name="T58" fmla="*/ 53 w 66"/>
                <a:gd name="T59" fmla="*/ 21 h 91"/>
                <a:gd name="T60" fmla="*/ 33 w 66"/>
                <a:gd name="T61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91">
                  <a:moveTo>
                    <a:pt x="61" y="21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32"/>
                    <a:pt x="10" y="41"/>
                    <a:pt x="19" y="45"/>
                  </a:cubicBezTo>
                  <a:cubicBezTo>
                    <a:pt x="10" y="50"/>
                    <a:pt x="5" y="59"/>
                    <a:pt x="5" y="7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59"/>
                    <a:pt x="56" y="50"/>
                    <a:pt x="47" y="45"/>
                  </a:cubicBezTo>
                  <a:cubicBezTo>
                    <a:pt x="56" y="41"/>
                    <a:pt x="61" y="32"/>
                    <a:pt x="61" y="21"/>
                  </a:cubicBezTo>
                  <a:close/>
                  <a:moveTo>
                    <a:pt x="53" y="70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58"/>
                    <a:pt x="22" y="49"/>
                    <a:pt x="33" y="49"/>
                  </a:cubicBezTo>
                  <a:cubicBezTo>
                    <a:pt x="44" y="49"/>
                    <a:pt x="53" y="58"/>
                    <a:pt x="53" y="70"/>
                  </a:cubicBezTo>
                  <a:close/>
                  <a:moveTo>
                    <a:pt x="33" y="42"/>
                  </a:moveTo>
                  <a:cubicBezTo>
                    <a:pt x="22" y="42"/>
                    <a:pt x="13" y="32"/>
                    <a:pt x="13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32"/>
                    <a:pt x="44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95936" y="1491630"/>
            <a:ext cx="4968552" cy="12695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点击此处添加文字描述，文字颜色、大小、字体可根据需求进行更改。点击此处添加文字描述，文字颜色、大小、字体可根据需求进行更改点击此处添加文字描述，文字颜色、大小、字体可根据需求进行更改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27984" y="3291830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76256" y="3291830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76256" y="4227934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27984" y="4227934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025924" y="1491630"/>
            <a:ext cx="1702200" cy="1179495"/>
            <a:chOff x="7298900" y="3139233"/>
            <a:chExt cx="2808696" cy="1179495"/>
          </a:xfrm>
        </p:grpSpPr>
        <p:sp>
          <p:nvSpPr>
            <p:cNvPr id="24" name="文本框 23"/>
            <p:cNvSpPr txBox="1"/>
            <p:nvPr/>
          </p:nvSpPr>
          <p:spPr>
            <a:xfrm>
              <a:off x="7346052" y="3499273"/>
              <a:ext cx="2761544" cy="81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05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98900" y="3139233"/>
              <a:ext cx="2732765" cy="34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zh-CN" altLang="en-US" sz="1200" kern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28184" y="1491630"/>
            <a:ext cx="1702200" cy="1179495"/>
            <a:chOff x="7298900" y="3139233"/>
            <a:chExt cx="2808696" cy="1179495"/>
          </a:xfrm>
        </p:grpSpPr>
        <p:sp>
          <p:nvSpPr>
            <p:cNvPr id="27" name="文本框 26"/>
            <p:cNvSpPr txBox="1"/>
            <p:nvPr/>
          </p:nvSpPr>
          <p:spPr>
            <a:xfrm>
              <a:off x="7346052" y="3499273"/>
              <a:ext cx="2761544" cy="81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05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98900" y="3139233"/>
              <a:ext cx="2732765" cy="34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zh-CN" altLang="en-US" sz="1200" kern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44008" y="3147814"/>
            <a:ext cx="1702200" cy="1179495"/>
            <a:chOff x="7298900" y="3139233"/>
            <a:chExt cx="2808696" cy="1179495"/>
          </a:xfrm>
        </p:grpSpPr>
        <p:sp>
          <p:nvSpPr>
            <p:cNvPr id="30" name="文本框 29"/>
            <p:cNvSpPr txBox="1"/>
            <p:nvPr/>
          </p:nvSpPr>
          <p:spPr>
            <a:xfrm>
              <a:off x="7346052" y="3499273"/>
              <a:ext cx="2761544" cy="81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05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298900" y="3139233"/>
              <a:ext cx="2732765" cy="34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zh-CN" altLang="en-US" sz="1200" kern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20115" y="3147814"/>
            <a:ext cx="1702200" cy="1179495"/>
            <a:chOff x="7298900" y="3139233"/>
            <a:chExt cx="2808696" cy="1179495"/>
          </a:xfrm>
        </p:grpSpPr>
        <p:sp>
          <p:nvSpPr>
            <p:cNvPr id="33" name="文本框 32"/>
            <p:cNvSpPr txBox="1"/>
            <p:nvPr/>
          </p:nvSpPr>
          <p:spPr>
            <a:xfrm>
              <a:off x="7346052" y="3499273"/>
              <a:ext cx="2761544" cy="81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05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298900" y="3139233"/>
              <a:ext cx="2732765" cy="34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zh-CN" altLang="en-US" sz="1200" kern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47813" y="1468031"/>
            <a:ext cx="1439862" cy="1373188"/>
            <a:chOff x="1547813" y="1468031"/>
            <a:chExt cx="1439862" cy="137318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93889" y="1468031"/>
              <a:ext cx="1393786" cy="1373188"/>
            </a:xfrm>
            <a:prstGeom prst="rect">
              <a:avLst/>
            </a:prstGeom>
          </p:spPr>
        </p:pic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1582738" y="2476094"/>
              <a:ext cx="263525" cy="27305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1547813" y="249514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2975" y="1462425"/>
            <a:ext cx="1438275" cy="1400825"/>
            <a:chOff x="4752975" y="1462425"/>
            <a:chExt cx="1438275" cy="140082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793634" y="1462425"/>
              <a:ext cx="1397616" cy="1400825"/>
            </a:xfrm>
            <a:prstGeom prst="rect">
              <a:avLst/>
            </a:prstGeom>
          </p:spPr>
        </p:pic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4783138" y="2476094"/>
              <a:ext cx="263525" cy="27305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4752975" y="249514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4838" y="2939644"/>
            <a:ext cx="1431925" cy="1366739"/>
            <a:chOff x="3144838" y="2939644"/>
            <a:chExt cx="1431925" cy="136673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170309" y="2939644"/>
              <a:ext cx="1406454" cy="1366739"/>
            </a:xfrm>
            <a:prstGeom prst="rect">
              <a:avLst/>
            </a:prstGeom>
          </p:spPr>
        </p:pic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3168650" y="2939644"/>
              <a:ext cx="265113" cy="27305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3144838" y="2942819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84925" y="2926944"/>
            <a:ext cx="1427163" cy="1363043"/>
            <a:chOff x="6384925" y="2939644"/>
            <a:chExt cx="1427163" cy="1363043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411886" y="2942345"/>
              <a:ext cx="1400202" cy="1360342"/>
            </a:xfrm>
            <a:prstGeom prst="rect">
              <a:avLst/>
            </a:prstGeom>
          </p:spPr>
        </p:pic>
        <p:sp>
          <p:nvSpPr>
            <p:cNvPr id="13" name="Rectangle 49"/>
            <p:cNvSpPr>
              <a:spLocks noChangeArrowheads="1"/>
            </p:cNvSpPr>
            <p:nvPr/>
          </p:nvSpPr>
          <p:spPr bwMode="auto">
            <a:xfrm>
              <a:off x="6407150" y="2939644"/>
              <a:ext cx="263525" cy="27305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6384925" y="2942819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52131" y="2903537"/>
            <a:ext cx="1281113" cy="1068387"/>
            <a:chOff x="4352131" y="2903537"/>
            <a:chExt cx="1281113" cy="1068387"/>
          </a:xfrm>
        </p:grpSpPr>
        <p:sp>
          <p:nvSpPr>
            <p:cNvPr id="8" name="Freeform 23"/>
            <p:cNvSpPr/>
            <p:nvPr/>
          </p:nvSpPr>
          <p:spPr bwMode="auto">
            <a:xfrm>
              <a:off x="4352131" y="2903537"/>
              <a:ext cx="1281113" cy="106838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4963177" y="3294939"/>
              <a:ext cx="273456" cy="354826"/>
            </a:xfrm>
            <a:custGeom>
              <a:avLst/>
              <a:gdLst>
                <a:gd name="T0" fmla="*/ 350 w 530"/>
                <a:gd name="T1" fmla="*/ 251 h 687"/>
                <a:gd name="T2" fmla="*/ 265 w 530"/>
                <a:gd name="T3" fmla="*/ 286 h 687"/>
                <a:gd name="T4" fmla="*/ 219 w 530"/>
                <a:gd name="T5" fmla="*/ 277 h 687"/>
                <a:gd name="T6" fmla="*/ 180 w 530"/>
                <a:gd name="T7" fmla="*/ 251 h 687"/>
                <a:gd name="T8" fmla="*/ 157 w 530"/>
                <a:gd name="T9" fmla="*/ 251 h 687"/>
                <a:gd name="T10" fmla="*/ 157 w 530"/>
                <a:gd name="T11" fmla="*/ 274 h 687"/>
                <a:gd name="T12" fmla="*/ 207 w 530"/>
                <a:gd name="T13" fmla="*/ 307 h 687"/>
                <a:gd name="T14" fmla="*/ 265 w 530"/>
                <a:gd name="T15" fmla="*/ 318 h 687"/>
                <a:gd name="T16" fmla="*/ 373 w 530"/>
                <a:gd name="T17" fmla="*/ 274 h 687"/>
                <a:gd name="T18" fmla="*/ 373 w 530"/>
                <a:gd name="T19" fmla="*/ 251 h 687"/>
                <a:gd name="T20" fmla="*/ 350 w 530"/>
                <a:gd name="T21" fmla="*/ 251 h 687"/>
                <a:gd name="T22" fmla="*/ 388 w 530"/>
                <a:gd name="T23" fmla="*/ 599 h 687"/>
                <a:gd name="T24" fmla="*/ 388 w 530"/>
                <a:gd name="T25" fmla="*/ 599 h 687"/>
                <a:gd name="T26" fmla="*/ 142 w 530"/>
                <a:gd name="T27" fmla="*/ 599 h 687"/>
                <a:gd name="T28" fmla="*/ 126 w 530"/>
                <a:gd name="T29" fmla="*/ 615 h 687"/>
                <a:gd name="T30" fmla="*/ 142 w 530"/>
                <a:gd name="T31" fmla="*/ 632 h 687"/>
                <a:gd name="T32" fmla="*/ 388 w 530"/>
                <a:gd name="T33" fmla="*/ 632 h 687"/>
                <a:gd name="T34" fmla="*/ 404 w 530"/>
                <a:gd name="T35" fmla="*/ 615 h 687"/>
                <a:gd name="T36" fmla="*/ 388 w 530"/>
                <a:gd name="T37" fmla="*/ 599 h 687"/>
                <a:gd name="T38" fmla="*/ 530 w 530"/>
                <a:gd name="T39" fmla="*/ 265 h 687"/>
                <a:gd name="T40" fmla="*/ 530 w 530"/>
                <a:gd name="T41" fmla="*/ 265 h 687"/>
                <a:gd name="T42" fmla="*/ 452 w 530"/>
                <a:gd name="T43" fmla="*/ 78 h 687"/>
                <a:gd name="T44" fmla="*/ 265 w 530"/>
                <a:gd name="T45" fmla="*/ 0 h 687"/>
                <a:gd name="T46" fmla="*/ 78 w 530"/>
                <a:gd name="T47" fmla="*/ 78 h 687"/>
                <a:gd name="T48" fmla="*/ 0 w 530"/>
                <a:gd name="T49" fmla="*/ 265 h 687"/>
                <a:gd name="T50" fmla="*/ 34 w 530"/>
                <a:gd name="T51" fmla="*/ 395 h 687"/>
                <a:gd name="T52" fmla="*/ 34 w 530"/>
                <a:gd name="T53" fmla="*/ 395 h 687"/>
                <a:gd name="T54" fmla="*/ 115 w 530"/>
                <a:gd name="T55" fmla="*/ 483 h 687"/>
                <a:gd name="T56" fmla="*/ 115 w 530"/>
                <a:gd name="T57" fmla="*/ 557 h 687"/>
                <a:gd name="T58" fmla="*/ 142 w 530"/>
                <a:gd name="T59" fmla="*/ 584 h 687"/>
                <a:gd name="T60" fmla="*/ 388 w 530"/>
                <a:gd name="T61" fmla="*/ 584 h 687"/>
                <a:gd name="T62" fmla="*/ 415 w 530"/>
                <a:gd name="T63" fmla="*/ 557 h 687"/>
                <a:gd name="T64" fmla="*/ 415 w 530"/>
                <a:gd name="T65" fmla="*/ 483 h 687"/>
                <a:gd name="T66" fmla="*/ 496 w 530"/>
                <a:gd name="T67" fmla="*/ 395 h 687"/>
                <a:gd name="T68" fmla="*/ 496 w 530"/>
                <a:gd name="T69" fmla="*/ 395 h 687"/>
                <a:gd name="T70" fmla="*/ 530 w 530"/>
                <a:gd name="T71" fmla="*/ 265 h 687"/>
                <a:gd name="T72" fmla="*/ 449 w 530"/>
                <a:gd name="T73" fmla="*/ 368 h 687"/>
                <a:gd name="T74" fmla="*/ 449 w 530"/>
                <a:gd name="T75" fmla="*/ 368 h 687"/>
                <a:gd name="T76" fmla="*/ 449 w 530"/>
                <a:gd name="T77" fmla="*/ 368 h 687"/>
                <a:gd name="T78" fmla="*/ 449 w 530"/>
                <a:gd name="T79" fmla="*/ 368 h 687"/>
                <a:gd name="T80" fmla="*/ 374 w 530"/>
                <a:gd name="T81" fmla="*/ 446 h 687"/>
                <a:gd name="T82" fmla="*/ 361 w 530"/>
                <a:gd name="T83" fmla="*/ 469 h 687"/>
                <a:gd name="T84" fmla="*/ 361 w 530"/>
                <a:gd name="T85" fmla="*/ 469 h 687"/>
                <a:gd name="T86" fmla="*/ 361 w 530"/>
                <a:gd name="T87" fmla="*/ 530 h 687"/>
                <a:gd name="T88" fmla="*/ 169 w 530"/>
                <a:gd name="T89" fmla="*/ 530 h 687"/>
                <a:gd name="T90" fmla="*/ 169 w 530"/>
                <a:gd name="T91" fmla="*/ 469 h 687"/>
                <a:gd name="T92" fmla="*/ 154 w 530"/>
                <a:gd name="T93" fmla="*/ 445 h 687"/>
                <a:gd name="T94" fmla="*/ 81 w 530"/>
                <a:gd name="T95" fmla="*/ 368 h 687"/>
                <a:gd name="T96" fmla="*/ 81 w 530"/>
                <a:gd name="T97" fmla="*/ 368 h 687"/>
                <a:gd name="T98" fmla="*/ 54 w 530"/>
                <a:gd name="T99" fmla="*/ 265 h 687"/>
                <a:gd name="T100" fmla="*/ 116 w 530"/>
                <a:gd name="T101" fmla="*/ 116 h 687"/>
                <a:gd name="T102" fmla="*/ 265 w 530"/>
                <a:gd name="T103" fmla="*/ 54 h 687"/>
                <a:gd name="T104" fmla="*/ 414 w 530"/>
                <a:gd name="T105" fmla="*/ 116 h 687"/>
                <a:gd name="T106" fmla="*/ 476 w 530"/>
                <a:gd name="T107" fmla="*/ 265 h 687"/>
                <a:gd name="T108" fmla="*/ 449 w 530"/>
                <a:gd name="T109" fmla="*/ 368 h 687"/>
                <a:gd name="T110" fmla="*/ 336 w 530"/>
                <a:gd name="T111" fmla="*/ 655 h 687"/>
                <a:gd name="T112" fmla="*/ 336 w 530"/>
                <a:gd name="T113" fmla="*/ 655 h 687"/>
                <a:gd name="T114" fmla="*/ 194 w 530"/>
                <a:gd name="T115" fmla="*/ 655 h 687"/>
                <a:gd name="T116" fmla="*/ 178 w 530"/>
                <a:gd name="T117" fmla="*/ 671 h 687"/>
                <a:gd name="T118" fmla="*/ 194 w 530"/>
                <a:gd name="T119" fmla="*/ 687 h 687"/>
                <a:gd name="T120" fmla="*/ 336 w 530"/>
                <a:gd name="T121" fmla="*/ 687 h 687"/>
                <a:gd name="T122" fmla="*/ 353 w 530"/>
                <a:gd name="T123" fmla="*/ 671 h 687"/>
                <a:gd name="T124" fmla="*/ 336 w 530"/>
                <a:gd name="T125" fmla="*/ 65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687">
                  <a:moveTo>
                    <a:pt x="350" y="251"/>
                  </a:moveTo>
                  <a:cubicBezTo>
                    <a:pt x="329" y="273"/>
                    <a:pt x="299" y="286"/>
                    <a:pt x="265" y="286"/>
                  </a:cubicBezTo>
                  <a:cubicBezTo>
                    <a:pt x="249" y="286"/>
                    <a:pt x="233" y="283"/>
                    <a:pt x="219" y="277"/>
                  </a:cubicBezTo>
                  <a:cubicBezTo>
                    <a:pt x="204" y="271"/>
                    <a:pt x="191" y="262"/>
                    <a:pt x="180" y="251"/>
                  </a:cubicBezTo>
                  <a:cubicBezTo>
                    <a:pt x="173" y="245"/>
                    <a:pt x="163" y="245"/>
                    <a:pt x="157" y="251"/>
                  </a:cubicBezTo>
                  <a:cubicBezTo>
                    <a:pt x="151" y="257"/>
                    <a:pt x="151" y="267"/>
                    <a:pt x="157" y="274"/>
                  </a:cubicBezTo>
                  <a:cubicBezTo>
                    <a:pt x="171" y="288"/>
                    <a:pt x="188" y="299"/>
                    <a:pt x="207" y="307"/>
                  </a:cubicBezTo>
                  <a:cubicBezTo>
                    <a:pt x="225" y="314"/>
                    <a:pt x="244" y="318"/>
                    <a:pt x="265" y="318"/>
                  </a:cubicBezTo>
                  <a:cubicBezTo>
                    <a:pt x="307" y="318"/>
                    <a:pt x="346" y="301"/>
                    <a:pt x="373" y="274"/>
                  </a:cubicBezTo>
                  <a:cubicBezTo>
                    <a:pt x="380" y="267"/>
                    <a:pt x="380" y="257"/>
                    <a:pt x="373" y="251"/>
                  </a:cubicBezTo>
                  <a:cubicBezTo>
                    <a:pt x="367" y="245"/>
                    <a:pt x="357" y="245"/>
                    <a:pt x="350" y="251"/>
                  </a:cubicBezTo>
                  <a:close/>
                  <a:moveTo>
                    <a:pt x="388" y="599"/>
                  </a:moveTo>
                  <a:cubicBezTo>
                    <a:pt x="388" y="599"/>
                    <a:pt x="388" y="599"/>
                    <a:pt x="388" y="599"/>
                  </a:cubicBezTo>
                  <a:cubicBezTo>
                    <a:pt x="142" y="599"/>
                    <a:pt x="142" y="599"/>
                    <a:pt x="142" y="599"/>
                  </a:cubicBezTo>
                  <a:cubicBezTo>
                    <a:pt x="133" y="599"/>
                    <a:pt x="126" y="606"/>
                    <a:pt x="126" y="615"/>
                  </a:cubicBezTo>
                  <a:cubicBezTo>
                    <a:pt x="126" y="624"/>
                    <a:pt x="133" y="632"/>
                    <a:pt x="142" y="632"/>
                  </a:cubicBezTo>
                  <a:cubicBezTo>
                    <a:pt x="388" y="632"/>
                    <a:pt x="388" y="632"/>
                    <a:pt x="388" y="632"/>
                  </a:cubicBezTo>
                  <a:cubicBezTo>
                    <a:pt x="397" y="632"/>
                    <a:pt x="404" y="624"/>
                    <a:pt x="404" y="615"/>
                  </a:cubicBezTo>
                  <a:cubicBezTo>
                    <a:pt x="404" y="606"/>
                    <a:pt x="397" y="599"/>
                    <a:pt x="388" y="599"/>
                  </a:cubicBezTo>
                  <a:close/>
                  <a:moveTo>
                    <a:pt x="530" y="265"/>
                  </a:moveTo>
                  <a:cubicBezTo>
                    <a:pt x="530" y="265"/>
                    <a:pt x="530" y="265"/>
                    <a:pt x="530" y="265"/>
                  </a:cubicBezTo>
                  <a:cubicBezTo>
                    <a:pt x="530" y="192"/>
                    <a:pt x="500" y="126"/>
                    <a:pt x="452" y="78"/>
                  </a:cubicBezTo>
                  <a:cubicBezTo>
                    <a:pt x="404" y="30"/>
                    <a:pt x="338" y="0"/>
                    <a:pt x="265" y="0"/>
                  </a:cubicBezTo>
                  <a:cubicBezTo>
                    <a:pt x="192" y="0"/>
                    <a:pt x="126" y="30"/>
                    <a:pt x="78" y="78"/>
                  </a:cubicBezTo>
                  <a:cubicBezTo>
                    <a:pt x="30" y="126"/>
                    <a:pt x="0" y="192"/>
                    <a:pt x="0" y="265"/>
                  </a:cubicBezTo>
                  <a:cubicBezTo>
                    <a:pt x="0" y="312"/>
                    <a:pt x="13" y="356"/>
                    <a:pt x="34" y="395"/>
                  </a:cubicBezTo>
                  <a:cubicBezTo>
                    <a:pt x="34" y="395"/>
                    <a:pt x="34" y="395"/>
                    <a:pt x="34" y="395"/>
                  </a:cubicBezTo>
                  <a:cubicBezTo>
                    <a:pt x="54" y="430"/>
                    <a:pt x="82" y="460"/>
                    <a:pt x="115" y="483"/>
                  </a:cubicBezTo>
                  <a:cubicBezTo>
                    <a:pt x="115" y="557"/>
                    <a:pt x="115" y="557"/>
                    <a:pt x="115" y="557"/>
                  </a:cubicBezTo>
                  <a:cubicBezTo>
                    <a:pt x="115" y="572"/>
                    <a:pt x="127" y="584"/>
                    <a:pt x="142" y="584"/>
                  </a:cubicBezTo>
                  <a:cubicBezTo>
                    <a:pt x="388" y="584"/>
                    <a:pt x="388" y="584"/>
                    <a:pt x="388" y="584"/>
                  </a:cubicBezTo>
                  <a:cubicBezTo>
                    <a:pt x="403" y="584"/>
                    <a:pt x="415" y="572"/>
                    <a:pt x="415" y="557"/>
                  </a:cubicBezTo>
                  <a:cubicBezTo>
                    <a:pt x="415" y="483"/>
                    <a:pt x="415" y="483"/>
                    <a:pt x="415" y="483"/>
                  </a:cubicBezTo>
                  <a:cubicBezTo>
                    <a:pt x="448" y="460"/>
                    <a:pt x="476" y="430"/>
                    <a:pt x="496" y="395"/>
                  </a:cubicBezTo>
                  <a:cubicBezTo>
                    <a:pt x="496" y="395"/>
                    <a:pt x="496" y="395"/>
                    <a:pt x="496" y="395"/>
                  </a:cubicBezTo>
                  <a:cubicBezTo>
                    <a:pt x="517" y="356"/>
                    <a:pt x="530" y="312"/>
                    <a:pt x="530" y="265"/>
                  </a:cubicBezTo>
                  <a:close/>
                  <a:moveTo>
                    <a:pt x="449" y="368"/>
                  </a:move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31" y="400"/>
                    <a:pt x="405" y="427"/>
                    <a:pt x="374" y="446"/>
                  </a:cubicBezTo>
                  <a:cubicBezTo>
                    <a:pt x="366" y="451"/>
                    <a:pt x="361" y="460"/>
                    <a:pt x="361" y="469"/>
                  </a:cubicBezTo>
                  <a:cubicBezTo>
                    <a:pt x="361" y="469"/>
                    <a:pt x="361" y="469"/>
                    <a:pt x="361" y="469"/>
                  </a:cubicBezTo>
                  <a:cubicBezTo>
                    <a:pt x="361" y="530"/>
                    <a:pt x="361" y="530"/>
                    <a:pt x="361" y="530"/>
                  </a:cubicBezTo>
                  <a:cubicBezTo>
                    <a:pt x="169" y="530"/>
                    <a:pt x="169" y="530"/>
                    <a:pt x="169" y="530"/>
                  </a:cubicBezTo>
                  <a:cubicBezTo>
                    <a:pt x="169" y="469"/>
                    <a:pt x="169" y="469"/>
                    <a:pt x="169" y="469"/>
                  </a:cubicBezTo>
                  <a:cubicBezTo>
                    <a:pt x="169" y="458"/>
                    <a:pt x="162" y="449"/>
                    <a:pt x="154" y="445"/>
                  </a:cubicBezTo>
                  <a:cubicBezTo>
                    <a:pt x="124" y="426"/>
                    <a:pt x="98" y="399"/>
                    <a:pt x="81" y="368"/>
                  </a:cubicBezTo>
                  <a:cubicBezTo>
                    <a:pt x="81" y="368"/>
                    <a:pt x="81" y="368"/>
                    <a:pt x="81" y="368"/>
                  </a:cubicBezTo>
                  <a:cubicBezTo>
                    <a:pt x="64" y="338"/>
                    <a:pt x="54" y="303"/>
                    <a:pt x="54" y="265"/>
                  </a:cubicBezTo>
                  <a:cubicBezTo>
                    <a:pt x="54" y="207"/>
                    <a:pt x="78" y="154"/>
                    <a:pt x="116" y="116"/>
                  </a:cubicBezTo>
                  <a:cubicBezTo>
                    <a:pt x="154" y="78"/>
                    <a:pt x="207" y="54"/>
                    <a:pt x="265" y="54"/>
                  </a:cubicBezTo>
                  <a:cubicBezTo>
                    <a:pt x="323" y="54"/>
                    <a:pt x="376" y="78"/>
                    <a:pt x="414" y="116"/>
                  </a:cubicBezTo>
                  <a:cubicBezTo>
                    <a:pt x="452" y="154"/>
                    <a:pt x="476" y="207"/>
                    <a:pt x="476" y="265"/>
                  </a:cubicBezTo>
                  <a:cubicBezTo>
                    <a:pt x="476" y="303"/>
                    <a:pt x="466" y="338"/>
                    <a:pt x="449" y="368"/>
                  </a:cubicBezTo>
                  <a:close/>
                  <a:moveTo>
                    <a:pt x="336" y="655"/>
                  </a:moveTo>
                  <a:cubicBezTo>
                    <a:pt x="336" y="655"/>
                    <a:pt x="336" y="655"/>
                    <a:pt x="336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85" y="655"/>
                    <a:pt x="178" y="662"/>
                    <a:pt x="178" y="671"/>
                  </a:cubicBezTo>
                  <a:cubicBezTo>
                    <a:pt x="178" y="680"/>
                    <a:pt x="185" y="687"/>
                    <a:pt x="194" y="687"/>
                  </a:cubicBezTo>
                  <a:cubicBezTo>
                    <a:pt x="336" y="687"/>
                    <a:pt x="336" y="687"/>
                    <a:pt x="336" y="687"/>
                  </a:cubicBezTo>
                  <a:cubicBezTo>
                    <a:pt x="345" y="687"/>
                    <a:pt x="353" y="680"/>
                    <a:pt x="353" y="671"/>
                  </a:cubicBezTo>
                  <a:cubicBezTo>
                    <a:pt x="353" y="662"/>
                    <a:pt x="345" y="655"/>
                    <a:pt x="336" y="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91694" y="1730374"/>
            <a:ext cx="1277937" cy="1068388"/>
            <a:chOff x="3391694" y="1730374"/>
            <a:chExt cx="1277937" cy="1068388"/>
          </a:xfrm>
        </p:grpSpPr>
        <p:sp>
          <p:nvSpPr>
            <p:cNvPr id="16" name="Freeform 25"/>
            <p:cNvSpPr/>
            <p:nvPr/>
          </p:nvSpPr>
          <p:spPr bwMode="auto">
            <a:xfrm>
              <a:off x="3391694" y="1730374"/>
              <a:ext cx="1277937" cy="1068388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72"/>
            <p:cNvSpPr>
              <a:spLocks noEditPoints="1"/>
            </p:cNvSpPr>
            <p:nvPr/>
          </p:nvSpPr>
          <p:spPr bwMode="auto">
            <a:xfrm>
              <a:off x="3752876" y="2054977"/>
              <a:ext cx="346022" cy="347518"/>
            </a:xfrm>
            <a:custGeom>
              <a:avLst/>
              <a:gdLst>
                <a:gd name="T0" fmla="*/ 179 w 746"/>
                <a:gd name="T1" fmla="*/ 167 h 749"/>
                <a:gd name="T2" fmla="*/ 225 w 746"/>
                <a:gd name="T3" fmla="*/ 98 h 749"/>
                <a:gd name="T4" fmla="*/ 68 w 746"/>
                <a:gd name="T5" fmla="*/ 204 h 749"/>
                <a:gd name="T6" fmla="*/ 332 w 746"/>
                <a:gd name="T7" fmla="*/ 204 h 749"/>
                <a:gd name="T8" fmla="*/ 285 w 746"/>
                <a:gd name="T9" fmla="*/ 205 h 749"/>
                <a:gd name="T10" fmla="*/ 262 w 746"/>
                <a:gd name="T11" fmla="*/ 183 h 749"/>
                <a:gd name="T12" fmla="*/ 248 w 746"/>
                <a:gd name="T13" fmla="*/ 121 h 749"/>
                <a:gd name="T14" fmla="*/ 583 w 746"/>
                <a:gd name="T15" fmla="*/ 380 h 749"/>
                <a:gd name="T16" fmla="*/ 734 w 746"/>
                <a:gd name="T17" fmla="*/ 530 h 749"/>
                <a:gd name="T18" fmla="*/ 564 w 746"/>
                <a:gd name="T19" fmla="*/ 738 h 749"/>
                <a:gd name="T20" fmla="*/ 525 w 746"/>
                <a:gd name="T21" fmla="*/ 738 h 749"/>
                <a:gd name="T22" fmla="*/ 224 w 746"/>
                <a:gd name="T23" fmla="*/ 738 h 749"/>
                <a:gd name="T24" fmla="*/ 30 w 746"/>
                <a:gd name="T25" fmla="*/ 746 h 749"/>
                <a:gd name="T26" fmla="*/ 3 w 746"/>
                <a:gd name="T27" fmla="*/ 544 h 749"/>
                <a:gd name="T28" fmla="*/ 162 w 746"/>
                <a:gd name="T29" fmla="*/ 374 h 749"/>
                <a:gd name="T30" fmla="*/ 11 w 746"/>
                <a:gd name="T31" fmla="*/ 185 h 749"/>
                <a:gd name="T32" fmla="*/ 219 w 746"/>
                <a:gd name="T33" fmla="*/ 15 h 749"/>
                <a:gd name="T34" fmla="*/ 508 w 746"/>
                <a:gd name="T35" fmla="*/ 28 h 749"/>
                <a:gd name="T36" fmla="*/ 736 w 746"/>
                <a:gd name="T37" fmla="*/ 160 h 749"/>
                <a:gd name="T38" fmla="*/ 583 w 746"/>
                <a:gd name="T39" fmla="*/ 380 h 749"/>
                <a:gd name="T40" fmla="*/ 413 w 746"/>
                <a:gd name="T41" fmla="*/ 549 h 749"/>
                <a:gd name="T42" fmla="*/ 677 w 746"/>
                <a:gd name="T43" fmla="*/ 549 h 749"/>
                <a:gd name="T44" fmla="*/ 607 w 746"/>
                <a:gd name="T45" fmla="*/ 573 h 749"/>
                <a:gd name="T46" fmla="*/ 584 w 746"/>
                <a:gd name="T47" fmla="*/ 550 h 749"/>
                <a:gd name="T48" fmla="*/ 593 w 746"/>
                <a:gd name="T49" fmla="*/ 466 h 749"/>
                <a:gd name="T50" fmla="*/ 547 w 746"/>
                <a:gd name="T51" fmla="*/ 489 h 749"/>
                <a:gd name="T52" fmla="*/ 570 w 746"/>
                <a:gd name="T53" fmla="*/ 443 h 749"/>
                <a:gd name="T54" fmla="*/ 413 w 746"/>
                <a:gd name="T55" fmla="*/ 549 h 749"/>
                <a:gd name="T56" fmla="*/ 155 w 746"/>
                <a:gd name="T57" fmla="*/ 646 h 749"/>
                <a:gd name="T58" fmla="*/ 516 w 746"/>
                <a:gd name="T59" fmla="*/ 181 h 749"/>
                <a:gd name="T60" fmla="*/ 155 w 746"/>
                <a:gd name="T61" fmla="*/ 646 h 749"/>
                <a:gd name="T62" fmla="*/ 602 w 746"/>
                <a:gd name="T63" fmla="*/ 221 h 749"/>
                <a:gd name="T64" fmla="*/ 603 w 746"/>
                <a:gd name="T65" fmla="*/ 222 h 749"/>
                <a:gd name="T66" fmla="*/ 603 w 746"/>
                <a:gd name="T67" fmla="*/ 223 h 749"/>
                <a:gd name="T68" fmla="*/ 682 w 746"/>
                <a:gd name="T69" fmla="*/ 205 h 749"/>
                <a:gd name="T70" fmla="*/ 576 w 746"/>
                <a:gd name="T71" fmla="*/ 68 h 749"/>
                <a:gd name="T72" fmla="*/ 496 w 746"/>
                <a:gd name="T73" fmla="*/ 115 h 749"/>
                <a:gd name="T74" fmla="*/ 527 w 746"/>
                <a:gd name="T75" fmla="*/ 146 h 749"/>
                <a:gd name="T76" fmla="*/ 527 w 746"/>
                <a:gd name="T77" fmla="*/ 147 h 749"/>
                <a:gd name="T78" fmla="*/ 528 w 746"/>
                <a:gd name="T79" fmla="*/ 147 h 749"/>
                <a:gd name="T80" fmla="*/ 602 w 746"/>
                <a:gd name="T81" fmla="*/ 221 h 749"/>
                <a:gd name="T82" fmla="*/ 602 w 746"/>
                <a:gd name="T83" fmla="*/ 221 h 749"/>
                <a:gd name="T84" fmla="*/ 591 w 746"/>
                <a:gd name="T85" fmla="*/ 256 h 749"/>
                <a:gd name="T86" fmla="*/ 197 w 746"/>
                <a:gd name="T87" fmla="*/ 689 h 749"/>
                <a:gd name="T88" fmla="*/ 591 w 746"/>
                <a:gd name="T89" fmla="*/ 256 h 749"/>
                <a:gd name="T90" fmla="*/ 80 w 746"/>
                <a:gd name="T91" fmla="*/ 572 h 749"/>
                <a:gd name="T92" fmla="*/ 474 w 746"/>
                <a:gd name="T93" fmla="*/ 138 h 749"/>
                <a:gd name="T94" fmla="*/ 80 w 746"/>
                <a:gd name="T95" fmla="*/ 572 h 749"/>
                <a:gd name="T96" fmla="*/ 57 w 746"/>
                <a:gd name="T97" fmla="*/ 594 h 749"/>
                <a:gd name="T98" fmla="*/ 155 w 746"/>
                <a:gd name="T99" fmla="*/ 69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6" h="749">
                  <a:moveTo>
                    <a:pt x="201" y="167"/>
                  </a:moveTo>
                  <a:cubicBezTo>
                    <a:pt x="195" y="174"/>
                    <a:pt x="185" y="174"/>
                    <a:pt x="179" y="167"/>
                  </a:cubicBezTo>
                  <a:cubicBezTo>
                    <a:pt x="172" y="161"/>
                    <a:pt x="172" y="151"/>
                    <a:pt x="179" y="145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200" y="336"/>
                    <a:pt x="200" y="336"/>
                    <a:pt x="200" y="336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79" y="212"/>
                    <a:pt x="269" y="212"/>
                    <a:pt x="262" y="205"/>
                  </a:cubicBezTo>
                  <a:cubicBezTo>
                    <a:pt x="256" y="199"/>
                    <a:pt x="256" y="189"/>
                    <a:pt x="262" y="183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01" y="167"/>
                    <a:pt x="201" y="167"/>
                    <a:pt x="201" y="167"/>
                  </a:cubicBezTo>
                  <a:close/>
                  <a:moveTo>
                    <a:pt x="583" y="380"/>
                  </a:moveTo>
                  <a:cubicBezTo>
                    <a:pt x="583" y="380"/>
                    <a:pt x="583" y="380"/>
                    <a:pt x="583" y="380"/>
                  </a:cubicBezTo>
                  <a:cubicBezTo>
                    <a:pt x="734" y="530"/>
                    <a:pt x="734" y="530"/>
                    <a:pt x="734" y="530"/>
                  </a:cubicBezTo>
                  <a:cubicBezTo>
                    <a:pt x="744" y="541"/>
                    <a:pt x="744" y="558"/>
                    <a:pt x="734" y="568"/>
                  </a:cubicBezTo>
                  <a:cubicBezTo>
                    <a:pt x="564" y="738"/>
                    <a:pt x="564" y="738"/>
                    <a:pt x="564" y="738"/>
                  </a:cubicBezTo>
                  <a:cubicBezTo>
                    <a:pt x="554" y="749"/>
                    <a:pt x="536" y="749"/>
                    <a:pt x="526" y="738"/>
                  </a:cubicBezTo>
                  <a:cubicBezTo>
                    <a:pt x="525" y="738"/>
                    <a:pt x="525" y="738"/>
                    <a:pt x="525" y="738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224" y="738"/>
                    <a:pt x="224" y="738"/>
                    <a:pt x="224" y="738"/>
                  </a:cubicBezTo>
                  <a:cubicBezTo>
                    <a:pt x="219" y="743"/>
                    <a:pt x="212" y="746"/>
                    <a:pt x="205" y="746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14" y="746"/>
                    <a:pt x="3" y="734"/>
                    <a:pt x="3" y="719"/>
                  </a:cubicBezTo>
                  <a:cubicBezTo>
                    <a:pt x="3" y="660"/>
                    <a:pt x="3" y="602"/>
                    <a:pt x="3" y="544"/>
                  </a:cubicBezTo>
                  <a:cubicBezTo>
                    <a:pt x="3" y="537"/>
                    <a:pt x="6" y="530"/>
                    <a:pt x="11" y="525"/>
                  </a:cubicBezTo>
                  <a:cubicBezTo>
                    <a:pt x="162" y="374"/>
                    <a:pt x="162" y="374"/>
                    <a:pt x="162" y="374"/>
                  </a:cubicBezTo>
                  <a:cubicBezTo>
                    <a:pt x="11" y="223"/>
                    <a:pt x="11" y="223"/>
                    <a:pt x="11" y="223"/>
                  </a:cubicBezTo>
                  <a:cubicBezTo>
                    <a:pt x="0" y="213"/>
                    <a:pt x="0" y="196"/>
                    <a:pt x="11" y="18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1" y="5"/>
                    <a:pt x="208" y="5"/>
                    <a:pt x="219" y="15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508" y="28"/>
                    <a:pt x="508" y="28"/>
                    <a:pt x="508" y="28"/>
                  </a:cubicBezTo>
                  <a:cubicBezTo>
                    <a:pt x="538" y="0"/>
                    <a:pt x="586" y="1"/>
                    <a:pt x="614" y="30"/>
                  </a:cubicBezTo>
                  <a:cubicBezTo>
                    <a:pt x="647" y="62"/>
                    <a:pt x="720" y="119"/>
                    <a:pt x="736" y="160"/>
                  </a:cubicBezTo>
                  <a:cubicBezTo>
                    <a:pt x="746" y="189"/>
                    <a:pt x="742" y="220"/>
                    <a:pt x="720" y="243"/>
                  </a:cubicBezTo>
                  <a:cubicBezTo>
                    <a:pt x="583" y="380"/>
                    <a:pt x="583" y="380"/>
                    <a:pt x="583" y="380"/>
                  </a:cubicBezTo>
                  <a:close/>
                  <a:moveTo>
                    <a:pt x="413" y="549"/>
                  </a:moveTo>
                  <a:cubicBezTo>
                    <a:pt x="413" y="549"/>
                    <a:pt x="413" y="549"/>
                    <a:pt x="413" y="549"/>
                  </a:cubicBezTo>
                  <a:cubicBezTo>
                    <a:pt x="545" y="682"/>
                    <a:pt x="545" y="682"/>
                    <a:pt x="545" y="682"/>
                  </a:cubicBezTo>
                  <a:cubicBezTo>
                    <a:pt x="677" y="549"/>
                    <a:pt x="677" y="549"/>
                    <a:pt x="677" y="549"/>
                  </a:cubicBezTo>
                  <a:cubicBezTo>
                    <a:pt x="654" y="526"/>
                    <a:pt x="654" y="526"/>
                    <a:pt x="654" y="526"/>
                  </a:cubicBezTo>
                  <a:cubicBezTo>
                    <a:pt x="607" y="573"/>
                    <a:pt x="607" y="573"/>
                    <a:pt x="607" y="573"/>
                  </a:cubicBezTo>
                  <a:cubicBezTo>
                    <a:pt x="601" y="580"/>
                    <a:pt x="591" y="580"/>
                    <a:pt x="584" y="573"/>
                  </a:cubicBezTo>
                  <a:cubicBezTo>
                    <a:pt x="578" y="567"/>
                    <a:pt x="578" y="557"/>
                    <a:pt x="584" y="550"/>
                  </a:cubicBezTo>
                  <a:cubicBezTo>
                    <a:pt x="631" y="504"/>
                    <a:pt x="631" y="504"/>
                    <a:pt x="631" y="504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569" y="489"/>
                    <a:pt x="569" y="489"/>
                    <a:pt x="569" y="489"/>
                  </a:cubicBezTo>
                  <a:cubicBezTo>
                    <a:pt x="563" y="496"/>
                    <a:pt x="553" y="496"/>
                    <a:pt x="547" y="489"/>
                  </a:cubicBezTo>
                  <a:cubicBezTo>
                    <a:pt x="540" y="483"/>
                    <a:pt x="540" y="473"/>
                    <a:pt x="547" y="466"/>
                  </a:cubicBezTo>
                  <a:cubicBezTo>
                    <a:pt x="570" y="443"/>
                    <a:pt x="570" y="443"/>
                    <a:pt x="570" y="443"/>
                  </a:cubicBezTo>
                  <a:cubicBezTo>
                    <a:pt x="545" y="417"/>
                    <a:pt x="545" y="417"/>
                    <a:pt x="545" y="417"/>
                  </a:cubicBezTo>
                  <a:cubicBezTo>
                    <a:pt x="413" y="549"/>
                    <a:pt x="413" y="549"/>
                    <a:pt x="413" y="549"/>
                  </a:cubicBezTo>
                  <a:close/>
                  <a:moveTo>
                    <a:pt x="155" y="646"/>
                  </a:moveTo>
                  <a:cubicBezTo>
                    <a:pt x="155" y="646"/>
                    <a:pt x="155" y="646"/>
                    <a:pt x="155" y="646"/>
                  </a:cubicBezTo>
                  <a:cubicBezTo>
                    <a:pt x="293" y="509"/>
                    <a:pt x="431" y="371"/>
                    <a:pt x="568" y="233"/>
                  </a:cubicBezTo>
                  <a:cubicBezTo>
                    <a:pt x="551" y="216"/>
                    <a:pt x="533" y="198"/>
                    <a:pt x="516" y="181"/>
                  </a:cubicBezTo>
                  <a:cubicBezTo>
                    <a:pt x="103" y="594"/>
                    <a:pt x="103" y="594"/>
                    <a:pt x="103" y="594"/>
                  </a:cubicBezTo>
                  <a:cubicBezTo>
                    <a:pt x="155" y="646"/>
                    <a:pt x="155" y="646"/>
                    <a:pt x="155" y="646"/>
                  </a:cubicBezTo>
                  <a:close/>
                  <a:moveTo>
                    <a:pt x="602" y="221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3"/>
                    <a:pt x="603" y="223"/>
                    <a:pt x="603" y="223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82" y="205"/>
                    <a:pt x="682" y="205"/>
                    <a:pt x="682" y="205"/>
                  </a:cubicBezTo>
                  <a:cubicBezTo>
                    <a:pt x="690" y="197"/>
                    <a:pt x="690" y="181"/>
                    <a:pt x="682" y="173"/>
                  </a:cubicBezTo>
                  <a:cubicBezTo>
                    <a:pt x="647" y="138"/>
                    <a:pt x="611" y="103"/>
                    <a:pt x="576" y="68"/>
                  </a:cubicBezTo>
                  <a:cubicBezTo>
                    <a:pt x="568" y="59"/>
                    <a:pt x="554" y="59"/>
                    <a:pt x="545" y="67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8"/>
                    <a:pt x="528" y="148"/>
                    <a:pt x="528" y="148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lose/>
                  <a:moveTo>
                    <a:pt x="591" y="256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453" y="394"/>
                    <a:pt x="315" y="531"/>
                    <a:pt x="178" y="669"/>
                  </a:cubicBezTo>
                  <a:cubicBezTo>
                    <a:pt x="197" y="689"/>
                    <a:pt x="197" y="689"/>
                    <a:pt x="197" y="689"/>
                  </a:cubicBezTo>
                  <a:cubicBezTo>
                    <a:pt x="611" y="276"/>
                    <a:pt x="611" y="276"/>
                    <a:pt x="611" y="276"/>
                  </a:cubicBezTo>
                  <a:cubicBezTo>
                    <a:pt x="591" y="256"/>
                    <a:pt x="591" y="256"/>
                    <a:pt x="591" y="256"/>
                  </a:cubicBezTo>
                  <a:close/>
                  <a:moveTo>
                    <a:pt x="80" y="572"/>
                  </a:moveTo>
                  <a:cubicBezTo>
                    <a:pt x="80" y="572"/>
                    <a:pt x="80" y="572"/>
                    <a:pt x="80" y="572"/>
                  </a:cubicBezTo>
                  <a:cubicBezTo>
                    <a:pt x="493" y="158"/>
                    <a:pt x="493" y="158"/>
                    <a:pt x="493" y="158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60" y="551"/>
                    <a:pt x="60" y="551"/>
                    <a:pt x="60" y="551"/>
                  </a:cubicBezTo>
                  <a:cubicBezTo>
                    <a:pt x="80" y="572"/>
                    <a:pt x="80" y="572"/>
                    <a:pt x="80" y="572"/>
                  </a:cubicBezTo>
                  <a:close/>
                  <a:moveTo>
                    <a:pt x="57" y="594"/>
                  </a:moveTo>
                  <a:cubicBezTo>
                    <a:pt x="57" y="594"/>
                    <a:pt x="57" y="594"/>
                    <a:pt x="57" y="594"/>
                  </a:cubicBezTo>
                  <a:cubicBezTo>
                    <a:pt x="57" y="627"/>
                    <a:pt x="57" y="659"/>
                    <a:pt x="57" y="693"/>
                  </a:cubicBezTo>
                  <a:cubicBezTo>
                    <a:pt x="155" y="693"/>
                    <a:pt x="155" y="693"/>
                    <a:pt x="155" y="693"/>
                  </a:cubicBezTo>
                  <a:cubicBezTo>
                    <a:pt x="57" y="594"/>
                    <a:pt x="57" y="594"/>
                    <a:pt x="57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91694" y="2689224"/>
            <a:ext cx="1068387" cy="1282700"/>
            <a:chOff x="3391694" y="2689224"/>
            <a:chExt cx="1068387" cy="1282700"/>
          </a:xfrm>
        </p:grpSpPr>
        <p:sp>
          <p:nvSpPr>
            <p:cNvPr id="11" name="Freeform 24"/>
            <p:cNvSpPr/>
            <p:nvPr/>
          </p:nvSpPr>
          <p:spPr bwMode="auto">
            <a:xfrm>
              <a:off x="3391694" y="2689224"/>
              <a:ext cx="1068387" cy="1282700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6"/>
            <p:cNvSpPr>
              <a:spLocks noEditPoints="1"/>
            </p:cNvSpPr>
            <p:nvPr/>
          </p:nvSpPr>
          <p:spPr bwMode="auto">
            <a:xfrm>
              <a:off x="3765863" y="3304777"/>
              <a:ext cx="320048" cy="323858"/>
            </a:xfrm>
            <a:custGeom>
              <a:avLst/>
              <a:gdLst>
                <a:gd name="T0" fmla="*/ 431 w 690"/>
                <a:gd name="T1" fmla="*/ 0 h 698"/>
                <a:gd name="T2" fmla="*/ 443 w 690"/>
                <a:gd name="T3" fmla="*/ 0 h 698"/>
                <a:gd name="T4" fmla="*/ 501 w 690"/>
                <a:gd name="T5" fmla="*/ 27 h 698"/>
                <a:gd name="T6" fmla="*/ 469 w 690"/>
                <a:gd name="T7" fmla="*/ 53 h 698"/>
                <a:gd name="T8" fmla="*/ 672 w 690"/>
                <a:gd name="T9" fmla="*/ 626 h 698"/>
                <a:gd name="T10" fmla="*/ 631 w 690"/>
                <a:gd name="T11" fmla="*/ 698 h 698"/>
                <a:gd name="T12" fmla="*/ 60 w 690"/>
                <a:gd name="T13" fmla="*/ 698 h 698"/>
                <a:gd name="T14" fmla="*/ 19 w 690"/>
                <a:gd name="T15" fmla="*/ 624 h 698"/>
                <a:gd name="T16" fmla="*/ 221 w 690"/>
                <a:gd name="T17" fmla="*/ 53 h 698"/>
                <a:gd name="T18" fmla="*/ 189 w 690"/>
                <a:gd name="T19" fmla="*/ 27 h 698"/>
                <a:gd name="T20" fmla="*/ 247 w 690"/>
                <a:gd name="T21" fmla="*/ 0 h 698"/>
                <a:gd name="T22" fmla="*/ 249 w 690"/>
                <a:gd name="T23" fmla="*/ 0 h 698"/>
                <a:gd name="T24" fmla="*/ 177 w 690"/>
                <a:gd name="T25" fmla="*/ 565 h 698"/>
                <a:gd name="T26" fmla="*/ 193 w 690"/>
                <a:gd name="T27" fmla="*/ 581 h 698"/>
                <a:gd name="T28" fmla="*/ 161 w 690"/>
                <a:gd name="T29" fmla="*/ 581 h 698"/>
                <a:gd name="T30" fmla="*/ 261 w 690"/>
                <a:gd name="T31" fmla="*/ 518 h 698"/>
                <a:gd name="T32" fmla="*/ 277 w 690"/>
                <a:gd name="T33" fmla="*/ 534 h 698"/>
                <a:gd name="T34" fmla="*/ 245 w 690"/>
                <a:gd name="T35" fmla="*/ 534 h 698"/>
                <a:gd name="T36" fmla="*/ 237 w 690"/>
                <a:gd name="T37" fmla="*/ 410 h 698"/>
                <a:gd name="T38" fmla="*/ 253 w 690"/>
                <a:gd name="T39" fmla="*/ 426 h 698"/>
                <a:gd name="T40" fmla="*/ 221 w 690"/>
                <a:gd name="T41" fmla="*/ 426 h 698"/>
                <a:gd name="T42" fmla="*/ 240 w 690"/>
                <a:gd name="T43" fmla="*/ 573 h 698"/>
                <a:gd name="T44" fmla="*/ 267 w 690"/>
                <a:gd name="T45" fmla="*/ 599 h 698"/>
                <a:gd name="T46" fmla="*/ 213 w 690"/>
                <a:gd name="T47" fmla="*/ 599 h 698"/>
                <a:gd name="T48" fmla="*/ 206 w 690"/>
                <a:gd name="T49" fmla="*/ 470 h 698"/>
                <a:gd name="T50" fmla="*/ 232 w 690"/>
                <a:gd name="T51" fmla="*/ 497 h 698"/>
                <a:gd name="T52" fmla="*/ 179 w 690"/>
                <a:gd name="T53" fmla="*/ 497 h 698"/>
                <a:gd name="T54" fmla="*/ 239 w 690"/>
                <a:gd name="T55" fmla="*/ 346 h 698"/>
                <a:gd name="T56" fmla="*/ 451 w 690"/>
                <a:gd name="T57" fmla="*/ 346 h 698"/>
                <a:gd name="T58" fmla="*/ 415 w 690"/>
                <a:gd name="T59" fmla="*/ 276 h 698"/>
                <a:gd name="T60" fmla="*/ 275 w 690"/>
                <a:gd name="T61" fmla="*/ 53 h 698"/>
                <a:gd name="T62" fmla="*/ 275 w 690"/>
                <a:gd name="T63" fmla="*/ 276 h 698"/>
                <a:gd name="T64" fmla="*/ 239 w 690"/>
                <a:gd name="T65" fmla="*/ 346 h 698"/>
                <a:gd name="T66" fmla="*/ 469 w 690"/>
                <a:gd name="T67" fmla="*/ 378 h 698"/>
                <a:gd name="T68" fmla="*/ 69 w 690"/>
                <a:gd name="T69" fmla="*/ 644 h 698"/>
                <a:gd name="T70" fmla="*/ 469 w 690"/>
                <a:gd name="T71" fmla="*/ 378 h 698"/>
                <a:gd name="T72" fmla="*/ 316 w 690"/>
                <a:gd name="T73" fmla="*/ 593 h 698"/>
                <a:gd name="T74" fmla="*/ 316 w 690"/>
                <a:gd name="T75" fmla="*/ 561 h 698"/>
                <a:gd name="T76" fmla="*/ 391 w 690"/>
                <a:gd name="T77" fmla="*/ 577 h 698"/>
                <a:gd name="T78" fmla="*/ 316 w 690"/>
                <a:gd name="T79" fmla="*/ 593 h 698"/>
                <a:gd name="T80" fmla="*/ 332 w 690"/>
                <a:gd name="T81" fmla="*/ 507 h 698"/>
                <a:gd name="T82" fmla="*/ 332 w 690"/>
                <a:gd name="T83" fmla="*/ 475 h 698"/>
                <a:gd name="T84" fmla="*/ 374 w 690"/>
                <a:gd name="T85" fmla="*/ 491 h 698"/>
                <a:gd name="T86" fmla="*/ 332 w 690"/>
                <a:gd name="T87" fmla="*/ 507 h 698"/>
                <a:gd name="T88" fmla="*/ 332 w 690"/>
                <a:gd name="T89" fmla="*/ 335 h 698"/>
                <a:gd name="T90" fmla="*/ 332 w 690"/>
                <a:gd name="T91" fmla="*/ 303 h 698"/>
                <a:gd name="T92" fmla="*/ 374 w 690"/>
                <a:gd name="T93" fmla="*/ 319 h 698"/>
                <a:gd name="T94" fmla="*/ 332 w 690"/>
                <a:gd name="T95" fmla="*/ 335 h 698"/>
                <a:gd name="T96" fmla="*/ 316 w 690"/>
                <a:gd name="T97" fmla="*/ 421 h 698"/>
                <a:gd name="T98" fmla="*/ 316 w 690"/>
                <a:gd name="T99" fmla="*/ 389 h 698"/>
                <a:gd name="T100" fmla="*/ 391 w 690"/>
                <a:gd name="T101" fmla="*/ 405 h 698"/>
                <a:gd name="T102" fmla="*/ 316 w 690"/>
                <a:gd name="T103" fmla="*/ 421 h 698"/>
                <a:gd name="T104" fmla="*/ 316 w 690"/>
                <a:gd name="T105" fmla="*/ 249 h 698"/>
                <a:gd name="T106" fmla="*/ 316 w 690"/>
                <a:gd name="T107" fmla="*/ 217 h 698"/>
                <a:gd name="T108" fmla="*/ 391 w 690"/>
                <a:gd name="T109" fmla="*/ 234 h 698"/>
                <a:gd name="T110" fmla="*/ 316 w 690"/>
                <a:gd name="T111" fmla="*/ 24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0" h="698">
                  <a:moveTo>
                    <a:pt x="259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90" y="0"/>
                    <a:pt x="501" y="12"/>
                    <a:pt x="501" y="27"/>
                  </a:cubicBezTo>
                  <a:cubicBezTo>
                    <a:pt x="501" y="41"/>
                    <a:pt x="490" y="53"/>
                    <a:pt x="474" y="53"/>
                  </a:cubicBezTo>
                  <a:cubicBezTo>
                    <a:pt x="469" y="53"/>
                    <a:pt x="469" y="53"/>
                    <a:pt x="469" y="53"/>
                  </a:cubicBezTo>
                  <a:cubicBezTo>
                    <a:pt x="469" y="269"/>
                    <a:pt x="469" y="269"/>
                    <a:pt x="469" y="269"/>
                  </a:cubicBezTo>
                  <a:cubicBezTo>
                    <a:pt x="672" y="626"/>
                    <a:pt x="672" y="626"/>
                    <a:pt x="672" y="626"/>
                  </a:cubicBezTo>
                  <a:cubicBezTo>
                    <a:pt x="690" y="658"/>
                    <a:pt x="667" y="698"/>
                    <a:pt x="631" y="698"/>
                  </a:cubicBezTo>
                  <a:cubicBezTo>
                    <a:pt x="631" y="698"/>
                    <a:pt x="631" y="698"/>
                    <a:pt x="631" y="698"/>
                  </a:cubicBezTo>
                  <a:cubicBezTo>
                    <a:pt x="60" y="698"/>
                    <a:pt x="60" y="698"/>
                    <a:pt x="60" y="698"/>
                  </a:cubicBezTo>
                  <a:cubicBezTo>
                    <a:pt x="60" y="698"/>
                    <a:pt x="60" y="698"/>
                    <a:pt x="60" y="698"/>
                  </a:cubicBezTo>
                  <a:cubicBezTo>
                    <a:pt x="24" y="698"/>
                    <a:pt x="0" y="658"/>
                    <a:pt x="18" y="626"/>
                  </a:cubicBezTo>
                  <a:cubicBezTo>
                    <a:pt x="19" y="624"/>
                    <a:pt x="19" y="624"/>
                    <a:pt x="19" y="624"/>
                  </a:cubicBezTo>
                  <a:cubicBezTo>
                    <a:pt x="221" y="269"/>
                    <a:pt x="221" y="269"/>
                    <a:pt x="221" y="269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01" y="53"/>
                    <a:pt x="189" y="41"/>
                    <a:pt x="189" y="27"/>
                  </a:cubicBezTo>
                  <a:cubicBezTo>
                    <a:pt x="189" y="12"/>
                    <a:pt x="201" y="0"/>
                    <a:pt x="21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9" y="0"/>
                    <a:pt x="259" y="0"/>
                    <a:pt x="259" y="0"/>
                  </a:cubicBezTo>
                  <a:close/>
                  <a:moveTo>
                    <a:pt x="177" y="565"/>
                  </a:moveTo>
                  <a:cubicBezTo>
                    <a:pt x="177" y="565"/>
                    <a:pt x="177" y="565"/>
                    <a:pt x="177" y="565"/>
                  </a:cubicBezTo>
                  <a:cubicBezTo>
                    <a:pt x="186" y="565"/>
                    <a:pt x="193" y="572"/>
                    <a:pt x="193" y="581"/>
                  </a:cubicBezTo>
                  <a:cubicBezTo>
                    <a:pt x="193" y="590"/>
                    <a:pt x="186" y="597"/>
                    <a:pt x="177" y="597"/>
                  </a:cubicBezTo>
                  <a:cubicBezTo>
                    <a:pt x="168" y="597"/>
                    <a:pt x="161" y="590"/>
                    <a:pt x="161" y="581"/>
                  </a:cubicBezTo>
                  <a:cubicBezTo>
                    <a:pt x="161" y="572"/>
                    <a:pt x="168" y="565"/>
                    <a:pt x="177" y="565"/>
                  </a:cubicBezTo>
                  <a:close/>
                  <a:moveTo>
                    <a:pt x="261" y="518"/>
                  </a:moveTo>
                  <a:cubicBezTo>
                    <a:pt x="261" y="518"/>
                    <a:pt x="261" y="518"/>
                    <a:pt x="261" y="518"/>
                  </a:cubicBezTo>
                  <a:cubicBezTo>
                    <a:pt x="270" y="518"/>
                    <a:pt x="277" y="525"/>
                    <a:pt x="277" y="534"/>
                  </a:cubicBezTo>
                  <a:cubicBezTo>
                    <a:pt x="277" y="543"/>
                    <a:pt x="270" y="550"/>
                    <a:pt x="261" y="550"/>
                  </a:cubicBezTo>
                  <a:cubicBezTo>
                    <a:pt x="252" y="550"/>
                    <a:pt x="245" y="543"/>
                    <a:pt x="245" y="534"/>
                  </a:cubicBezTo>
                  <a:cubicBezTo>
                    <a:pt x="245" y="525"/>
                    <a:pt x="252" y="518"/>
                    <a:pt x="261" y="518"/>
                  </a:cubicBezTo>
                  <a:close/>
                  <a:moveTo>
                    <a:pt x="237" y="410"/>
                  </a:moveTo>
                  <a:cubicBezTo>
                    <a:pt x="237" y="410"/>
                    <a:pt x="237" y="410"/>
                    <a:pt x="237" y="410"/>
                  </a:cubicBezTo>
                  <a:cubicBezTo>
                    <a:pt x="246" y="410"/>
                    <a:pt x="253" y="418"/>
                    <a:pt x="253" y="426"/>
                  </a:cubicBezTo>
                  <a:cubicBezTo>
                    <a:pt x="253" y="435"/>
                    <a:pt x="246" y="442"/>
                    <a:pt x="237" y="442"/>
                  </a:cubicBezTo>
                  <a:cubicBezTo>
                    <a:pt x="228" y="442"/>
                    <a:pt x="221" y="435"/>
                    <a:pt x="221" y="426"/>
                  </a:cubicBezTo>
                  <a:cubicBezTo>
                    <a:pt x="221" y="418"/>
                    <a:pt x="228" y="410"/>
                    <a:pt x="237" y="410"/>
                  </a:cubicBezTo>
                  <a:close/>
                  <a:moveTo>
                    <a:pt x="240" y="573"/>
                  </a:moveTo>
                  <a:cubicBezTo>
                    <a:pt x="240" y="573"/>
                    <a:pt x="240" y="573"/>
                    <a:pt x="240" y="573"/>
                  </a:cubicBezTo>
                  <a:cubicBezTo>
                    <a:pt x="255" y="573"/>
                    <a:pt x="267" y="584"/>
                    <a:pt x="267" y="599"/>
                  </a:cubicBezTo>
                  <a:cubicBezTo>
                    <a:pt x="267" y="614"/>
                    <a:pt x="255" y="626"/>
                    <a:pt x="240" y="626"/>
                  </a:cubicBezTo>
                  <a:cubicBezTo>
                    <a:pt x="226" y="626"/>
                    <a:pt x="213" y="614"/>
                    <a:pt x="213" y="599"/>
                  </a:cubicBezTo>
                  <a:cubicBezTo>
                    <a:pt x="213" y="584"/>
                    <a:pt x="226" y="573"/>
                    <a:pt x="240" y="573"/>
                  </a:cubicBezTo>
                  <a:close/>
                  <a:moveTo>
                    <a:pt x="206" y="470"/>
                  </a:moveTo>
                  <a:cubicBezTo>
                    <a:pt x="206" y="470"/>
                    <a:pt x="206" y="470"/>
                    <a:pt x="206" y="470"/>
                  </a:cubicBezTo>
                  <a:cubicBezTo>
                    <a:pt x="221" y="470"/>
                    <a:pt x="232" y="483"/>
                    <a:pt x="232" y="497"/>
                  </a:cubicBezTo>
                  <a:cubicBezTo>
                    <a:pt x="232" y="512"/>
                    <a:pt x="221" y="524"/>
                    <a:pt x="206" y="524"/>
                  </a:cubicBezTo>
                  <a:cubicBezTo>
                    <a:pt x="191" y="524"/>
                    <a:pt x="179" y="512"/>
                    <a:pt x="179" y="497"/>
                  </a:cubicBezTo>
                  <a:cubicBezTo>
                    <a:pt x="179" y="483"/>
                    <a:pt x="191" y="470"/>
                    <a:pt x="206" y="470"/>
                  </a:cubicBezTo>
                  <a:close/>
                  <a:moveTo>
                    <a:pt x="239" y="346"/>
                  </a:moveTo>
                  <a:cubicBezTo>
                    <a:pt x="239" y="346"/>
                    <a:pt x="239" y="346"/>
                    <a:pt x="239" y="346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20" y="291"/>
                    <a:pt x="420" y="291"/>
                    <a:pt x="420" y="291"/>
                  </a:cubicBezTo>
                  <a:cubicBezTo>
                    <a:pt x="417" y="286"/>
                    <a:pt x="415" y="281"/>
                    <a:pt x="415" y="276"/>
                  </a:cubicBezTo>
                  <a:cubicBezTo>
                    <a:pt x="415" y="53"/>
                    <a:pt x="415" y="53"/>
                    <a:pt x="41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75" y="276"/>
                    <a:pt x="275" y="276"/>
                    <a:pt x="275" y="276"/>
                  </a:cubicBezTo>
                  <a:cubicBezTo>
                    <a:pt x="275" y="276"/>
                    <a:pt x="275" y="276"/>
                    <a:pt x="275" y="276"/>
                  </a:cubicBezTo>
                  <a:cubicBezTo>
                    <a:pt x="275" y="280"/>
                    <a:pt x="274" y="285"/>
                    <a:pt x="271" y="289"/>
                  </a:cubicBezTo>
                  <a:cubicBezTo>
                    <a:pt x="239" y="346"/>
                    <a:pt x="239" y="346"/>
                    <a:pt x="239" y="346"/>
                  </a:cubicBezTo>
                  <a:close/>
                  <a:moveTo>
                    <a:pt x="469" y="378"/>
                  </a:moveTo>
                  <a:cubicBezTo>
                    <a:pt x="469" y="378"/>
                    <a:pt x="469" y="378"/>
                    <a:pt x="469" y="378"/>
                  </a:cubicBezTo>
                  <a:cubicBezTo>
                    <a:pt x="221" y="378"/>
                    <a:pt x="221" y="378"/>
                    <a:pt x="221" y="378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21" y="644"/>
                    <a:pt x="621" y="644"/>
                    <a:pt x="621" y="644"/>
                  </a:cubicBezTo>
                  <a:cubicBezTo>
                    <a:pt x="469" y="378"/>
                    <a:pt x="469" y="378"/>
                    <a:pt x="469" y="378"/>
                  </a:cubicBezTo>
                  <a:close/>
                  <a:moveTo>
                    <a:pt x="316" y="593"/>
                  </a:moveTo>
                  <a:cubicBezTo>
                    <a:pt x="316" y="593"/>
                    <a:pt x="316" y="593"/>
                    <a:pt x="316" y="593"/>
                  </a:cubicBezTo>
                  <a:cubicBezTo>
                    <a:pt x="307" y="593"/>
                    <a:pt x="300" y="586"/>
                    <a:pt x="300" y="577"/>
                  </a:cubicBezTo>
                  <a:cubicBezTo>
                    <a:pt x="300" y="568"/>
                    <a:pt x="307" y="561"/>
                    <a:pt x="316" y="561"/>
                  </a:cubicBezTo>
                  <a:cubicBezTo>
                    <a:pt x="374" y="561"/>
                    <a:pt x="374" y="561"/>
                    <a:pt x="374" y="561"/>
                  </a:cubicBezTo>
                  <a:cubicBezTo>
                    <a:pt x="383" y="561"/>
                    <a:pt x="391" y="568"/>
                    <a:pt x="391" y="577"/>
                  </a:cubicBezTo>
                  <a:cubicBezTo>
                    <a:pt x="391" y="586"/>
                    <a:pt x="383" y="593"/>
                    <a:pt x="374" y="593"/>
                  </a:cubicBezTo>
                  <a:cubicBezTo>
                    <a:pt x="316" y="593"/>
                    <a:pt x="316" y="593"/>
                    <a:pt x="316" y="593"/>
                  </a:cubicBezTo>
                  <a:close/>
                  <a:moveTo>
                    <a:pt x="332" y="507"/>
                  </a:moveTo>
                  <a:cubicBezTo>
                    <a:pt x="332" y="507"/>
                    <a:pt x="332" y="507"/>
                    <a:pt x="332" y="507"/>
                  </a:cubicBezTo>
                  <a:cubicBezTo>
                    <a:pt x="323" y="507"/>
                    <a:pt x="316" y="500"/>
                    <a:pt x="316" y="491"/>
                  </a:cubicBezTo>
                  <a:cubicBezTo>
                    <a:pt x="316" y="482"/>
                    <a:pt x="323" y="475"/>
                    <a:pt x="332" y="475"/>
                  </a:cubicBezTo>
                  <a:cubicBezTo>
                    <a:pt x="358" y="475"/>
                    <a:pt x="358" y="475"/>
                    <a:pt x="358" y="475"/>
                  </a:cubicBezTo>
                  <a:cubicBezTo>
                    <a:pt x="367" y="475"/>
                    <a:pt x="374" y="482"/>
                    <a:pt x="374" y="491"/>
                  </a:cubicBezTo>
                  <a:cubicBezTo>
                    <a:pt x="374" y="500"/>
                    <a:pt x="367" y="507"/>
                    <a:pt x="358" y="507"/>
                  </a:cubicBezTo>
                  <a:cubicBezTo>
                    <a:pt x="332" y="507"/>
                    <a:pt x="332" y="507"/>
                    <a:pt x="332" y="507"/>
                  </a:cubicBezTo>
                  <a:close/>
                  <a:moveTo>
                    <a:pt x="332" y="335"/>
                  </a:moveTo>
                  <a:cubicBezTo>
                    <a:pt x="332" y="335"/>
                    <a:pt x="332" y="335"/>
                    <a:pt x="332" y="335"/>
                  </a:cubicBezTo>
                  <a:cubicBezTo>
                    <a:pt x="323" y="335"/>
                    <a:pt x="316" y="328"/>
                    <a:pt x="316" y="319"/>
                  </a:cubicBezTo>
                  <a:cubicBezTo>
                    <a:pt x="316" y="310"/>
                    <a:pt x="323" y="303"/>
                    <a:pt x="332" y="303"/>
                  </a:cubicBezTo>
                  <a:cubicBezTo>
                    <a:pt x="358" y="303"/>
                    <a:pt x="358" y="303"/>
                    <a:pt x="358" y="303"/>
                  </a:cubicBezTo>
                  <a:cubicBezTo>
                    <a:pt x="367" y="303"/>
                    <a:pt x="374" y="310"/>
                    <a:pt x="374" y="319"/>
                  </a:cubicBezTo>
                  <a:cubicBezTo>
                    <a:pt x="374" y="328"/>
                    <a:pt x="367" y="335"/>
                    <a:pt x="358" y="335"/>
                  </a:cubicBezTo>
                  <a:cubicBezTo>
                    <a:pt x="332" y="335"/>
                    <a:pt x="332" y="335"/>
                    <a:pt x="332" y="335"/>
                  </a:cubicBezTo>
                  <a:close/>
                  <a:moveTo>
                    <a:pt x="316" y="421"/>
                  </a:moveTo>
                  <a:cubicBezTo>
                    <a:pt x="316" y="421"/>
                    <a:pt x="316" y="421"/>
                    <a:pt x="316" y="421"/>
                  </a:cubicBezTo>
                  <a:cubicBezTo>
                    <a:pt x="307" y="421"/>
                    <a:pt x="300" y="414"/>
                    <a:pt x="300" y="405"/>
                  </a:cubicBezTo>
                  <a:cubicBezTo>
                    <a:pt x="300" y="396"/>
                    <a:pt x="307" y="389"/>
                    <a:pt x="316" y="389"/>
                  </a:cubicBezTo>
                  <a:cubicBezTo>
                    <a:pt x="374" y="389"/>
                    <a:pt x="374" y="389"/>
                    <a:pt x="374" y="389"/>
                  </a:cubicBezTo>
                  <a:cubicBezTo>
                    <a:pt x="383" y="389"/>
                    <a:pt x="391" y="396"/>
                    <a:pt x="391" y="405"/>
                  </a:cubicBezTo>
                  <a:cubicBezTo>
                    <a:pt x="391" y="414"/>
                    <a:pt x="383" y="421"/>
                    <a:pt x="374" y="421"/>
                  </a:cubicBezTo>
                  <a:cubicBezTo>
                    <a:pt x="316" y="421"/>
                    <a:pt x="316" y="421"/>
                    <a:pt x="316" y="421"/>
                  </a:cubicBezTo>
                  <a:close/>
                  <a:moveTo>
                    <a:pt x="316" y="249"/>
                  </a:moveTo>
                  <a:cubicBezTo>
                    <a:pt x="316" y="249"/>
                    <a:pt x="316" y="249"/>
                    <a:pt x="316" y="249"/>
                  </a:cubicBezTo>
                  <a:cubicBezTo>
                    <a:pt x="307" y="249"/>
                    <a:pt x="300" y="242"/>
                    <a:pt x="300" y="234"/>
                  </a:cubicBezTo>
                  <a:cubicBezTo>
                    <a:pt x="300" y="224"/>
                    <a:pt x="307" y="217"/>
                    <a:pt x="316" y="217"/>
                  </a:cubicBezTo>
                  <a:cubicBezTo>
                    <a:pt x="374" y="217"/>
                    <a:pt x="374" y="217"/>
                    <a:pt x="374" y="217"/>
                  </a:cubicBezTo>
                  <a:cubicBezTo>
                    <a:pt x="383" y="217"/>
                    <a:pt x="391" y="224"/>
                    <a:pt x="391" y="234"/>
                  </a:cubicBezTo>
                  <a:cubicBezTo>
                    <a:pt x="391" y="242"/>
                    <a:pt x="383" y="249"/>
                    <a:pt x="374" y="249"/>
                  </a:cubicBezTo>
                  <a:cubicBezTo>
                    <a:pt x="316" y="249"/>
                    <a:pt x="316" y="249"/>
                    <a:pt x="316" y="2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64856" y="1730374"/>
            <a:ext cx="1068388" cy="1281113"/>
            <a:chOff x="4564856" y="1730374"/>
            <a:chExt cx="1068388" cy="1281113"/>
          </a:xfrm>
        </p:grpSpPr>
        <p:sp>
          <p:nvSpPr>
            <p:cNvPr id="5" name="Freeform 22"/>
            <p:cNvSpPr/>
            <p:nvPr/>
          </p:nvSpPr>
          <p:spPr bwMode="auto">
            <a:xfrm>
              <a:off x="4564856" y="1730374"/>
              <a:ext cx="1068388" cy="1281113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79"/>
            <p:cNvSpPr>
              <a:spLocks noEditPoints="1"/>
            </p:cNvSpPr>
            <p:nvPr/>
          </p:nvSpPr>
          <p:spPr bwMode="auto">
            <a:xfrm>
              <a:off x="4947856" y="2082800"/>
              <a:ext cx="302388" cy="353678"/>
            </a:xfrm>
            <a:custGeom>
              <a:avLst/>
              <a:gdLst>
                <a:gd name="T0" fmla="*/ 380 w 611"/>
                <a:gd name="T1" fmla="*/ 32 h 715"/>
                <a:gd name="T2" fmla="*/ 495 w 611"/>
                <a:gd name="T3" fmla="*/ 81 h 715"/>
                <a:gd name="T4" fmla="*/ 511 w 611"/>
                <a:gd name="T5" fmla="*/ 98 h 715"/>
                <a:gd name="T6" fmla="*/ 585 w 611"/>
                <a:gd name="T7" fmla="*/ 112 h 715"/>
                <a:gd name="T8" fmla="*/ 611 w 611"/>
                <a:gd name="T9" fmla="*/ 139 h 715"/>
                <a:gd name="T10" fmla="*/ 585 w 611"/>
                <a:gd name="T11" fmla="*/ 715 h 715"/>
                <a:gd name="T12" fmla="*/ 27 w 611"/>
                <a:gd name="T13" fmla="*/ 715 h 715"/>
                <a:gd name="T14" fmla="*/ 0 w 611"/>
                <a:gd name="T15" fmla="*/ 688 h 715"/>
                <a:gd name="T16" fmla="*/ 27 w 611"/>
                <a:gd name="T17" fmla="*/ 112 h 715"/>
                <a:gd name="T18" fmla="*/ 101 w 611"/>
                <a:gd name="T19" fmla="*/ 112 h 715"/>
                <a:gd name="T20" fmla="*/ 117 w 611"/>
                <a:gd name="T21" fmla="*/ 81 h 715"/>
                <a:gd name="T22" fmla="*/ 203 w 611"/>
                <a:gd name="T23" fmla="*/ 81 h 715"/>
                <a:gd name="T24" fmla="*/ 306 w 611"/>
                <a:gd name="T25" fmla="*/ 0 h 715"/>
                <a:gd name="T26" fmla="*/ 422 w 611"/>
                <a:gd name="T27" fmla="*/ 308 h 715"/>
                <a:gd name="T28" fmla="*/ 460 w 611"/>
                <a:gd name="T29" fmla="*/ 346 h 715"/>
                <a:gd name="T30" fmla="*/ 242 w 611"/>
                <a:gd name="T31" fmla="*/ 526 h 715"/>
                <a:gd name="T32" fmla="*/ 152 w 611"/>
                <a:gd name="T33" fmla="*/ 436 h 715"/>
                <a:gd name="T34" fmla="*/ 190 w 611"/>
                <a:gd name="T35" fmla="*/ 398 h 715"/>
                <a:gd name="T36" fmla="*/ 422 w 611"/>
                <a:gd name="T37" fmla="*/ 308 h 715"/>
                <a:gd name="T38" fmla="*/ 375 w 611"/>
                <a:gd name="T39" fmla="*/ 81 h 715"/>
                <a:gd name="T40" fmla="*/ 306 w 611"/>
                <a:gd name="T41" fmla="*/ 32 h 715"/>
                <a:gd name="T42" fmla="*/ 237 w 611"/>
                <a:gd name="T43" fmla="*/ 81 h 715"/>
                <a:gd name="T44" fmla="*/ 375 w 611"/>
                <a:gd name="T45" fmla="*/ 81 h 715"/>
                <a:gd name="T46" fmla="*/ 511 w 611"/>
                <a:gd name="T47" fmla="*/ 165 h 715"/>
                <a:gd name="T48" fmla="*/ 495 w 611"/>
                <a:gd name="T49" fmla="*/ 197 h 715"/>
                <a:gd name="T50" fmla="*/ 306 w 611"/>
                <a:gd name="T51" fmla="*/ 197 h 715"/>
                <a:gd name="T52" fmla="*/ 101 w 611"/>
                <a:gd name="T53" fmla="*/ 180 h 715"/>
                <a:gd name="T54" fmla="*/ 101 w 611"/>
                <a:gd name="T55" fmla="*/ 165 h 715"/>
                <a:gd name="T56" fmla="*/ 54 w 611"/>
                <a:gd name="T57" fmla="*/ 662 h 715"/>
                <a:gd name="T58" fmla="*/ 558 w 611"/>
                <a:gd name="T59" fmla="*/ 165 h 715"/>
                <a:gd name="T60" fmla="*/ 306 w 611"/>
                <a:gd name="T61" fmla="*/ 113 h 715"/>
                <a:gd name="T62" fmla="*/ 133 w 611"/>
                <a:gd name="T63" fmla="*/ 113 h 715"/>
                <a:gd name="T64" fmla="*/ 133 w 611"/>
                <a:gd name="T65" fmla="*/ 165 h 715"/>
                <a:gd name="T66" fmla="*/ 479 w 611"/>
                <a:gd name="T67" fmla="*/ 165 h 715"/>
                <a:gd name="T68" fmla="*/ 479 w 611"/>
                <a:gd name="T69" fmla="*/ 11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715">
                  <a:moveTo>
                    <a:pt x="306" y="0"/>
                  </a:moveTo>
                  <a:cubicBezTo>
                    <a:pt x="335" y="0"/>
                    <a:pt x="361" y="12"/>
                    <a:pt x="380" y="32"/>
                  </a:cubicBezTo>
                  <a:cubicBezTo>
                    <a:pt x="394" y="45"/>
                    <a:pt x="404" y="62"/>
                    <a:pt x="408" y="81"/>
                  </a:cubicBezTo>
                  <a:cubicBezTo>
                    <a:pt x="495" y="81"/>
                    <a:pt x="495" y="81"/>
                    <a:pt x="495" y="81"/>
                  </a:cubicBezTo>
                  <a:cubicBezTo>
                    <a:pt x="504" y="81"/>
                    <a:pt x="511" y="88"/>
                    <a:pt x="511" y="97"/>
                  </a:cubicBezTo>
                  <a:cubicBezTo>
                    <a:pt x="511" y="98"/>
                    <a:pt x="511" y="98"/>
                    <a:pt x="511" y="98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85" y="112"/>
                    <a:pt x="585" y="112"/>
                    <a:pt x="585" y="112"/>
                  </a:cubicBezTo>
                  <a:cubicBezTo>
                    <a:pt x="599" y="112"/>
                    <a:pt x="611" y="124"/>
                    <a:pt x="611" y="139"/>
                  </a:cubicBezTo>
                  <a:cubicBezTo>
                    <a:pt x="611" y="139"/>
                    <a:pt x="611" y="139"/>
                    <a:pt x="611" y="139"/>
                  </a:cubicBezTo>
                  <a:cubicBezTo>
                    <a:pt x="611" y="688"/>
                    <a:pt x="611" y="688"/>
                    <a:pt x="611" y="688"/>
                  </a:cubicBezTo>
                  <a:cubicBezTo>
                    <a:pt x="611" y="704"/>
                    <a:pt x="599" y="715"/>
                    <a:pt x="585" y="715"/>
                  </a:cubicBezTo>
                  <a:cubicBezTo>
                    <a:pt x="584" y="715"/>
                    <a:pt x="584" y="715"/>
                    <a:pt x="584" y="715"/>
                  </a:cubicBezTo>
                  <a:cubicBezTo>
                    <a:pt x="27" y="715"/>
                    <a:pt x="27" y="715"/>
                    <a:pt x="27" y="715"/>
                  </a:cubicBezTo>
                  <a:cubicBezTo>
                    <a:pt x="12" y="715"/>
                    <a:pt x="0" y="704"/>
                    <a:pt x="0" y="688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4"/>
                    <a:pt x="12" y="112"/>
                    <a:pt x="27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88"/>
                    <a:pt x="108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08" y="62"/>
                    <a:pt x="218" y="45"/>
                    <a:pt x="231" y="32"/>
                  </a:cubicBezTo>
                  <a:cubicBezTo>
                    <a:pt x="250" y="12"/>
                    <a:pt x="277" y="0"/>
                    <a:pt x="306" y="0"/>
                  </a:cubicBezTo>
                  <a:close/>
                  <a:moveTo>
                    <a:pt x="422" y="308"/>
                  </a:moveTo>
                  <a:cubicBezTo>
                    <a:pt x="422" y="308"/>
                    <a:pt x="422" y="308"/>
                    <a:pt x="422" y="308"/>
                  </a:cubicBezTo>
                  <a:cubicBezTo>
                    <a:pt x="432" y="298"/>
                    <a:pt x="449" y="298"/>
                    <a:pt x="460" y="308"/>
                  </a:cubicBezTo>
                  <a:cubicBezTo>
                    <a:pt x="470" y="319"/>
                    <a:pt x="470" y="336"/>
                    <a:pt x="460" y="346"/>
                  </a:cubicBezTo>
                  <a:cubicBezTo>
                    <a:pt x="280" y="526"/>
                    <a:pt x="280" y="526"/>
                    <a:pt x="280" y="526"/>
                  </a:cubicBezTo>
                  <a:cubicBezTo>
                    <a:pt x="269" y="537"/>
                    <a:pt x="252" y="537"/>
                    <a:pt x="242" y="526"/>
                  </a:cubicBezTo>
                  <a:cubicBezTo>
                    <a:pt x="241" y="526"/>
                    <a:pt x="241" y="526"/>
                    <a:pt x="241" y="526"/>
                  </a:cubicBezTo>
                  <a:cubicBezTo>
                    <a:pt x="152" y="436"/>
                    <a:pt x="152" y="436"/>
                    <a:pt x="152" y="436"/>
                  </a:cubicBezTo>
                  <a:cubicBezTo>
                    <a:pt x="141" y="426"/>
                    <a:pt x="141" y="409"/>
                    <a:pt x="152" y="398"/>
                  </a:cubicBezTo>
                  <a:cubicBezTo>
                    <a:pt x="162" y="388"/>
                    <a:pt x="179" y="388"/>
                    <a:pt x="190" y="398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422" y="308"/>
                    <a:pt x="422" y="308"/>
                    <a:pt x="422" y="308"/>
                  </a:cubicBezTo>
                  <a:close/>
                  <a:moveTo>
                    <a:pt x="375" y="81"/>
                  </a:moveTo>
                  <a:cubicBezTo>
                    <a:pt x="375" y="81"/>
                    <a:pt x="375" y="81"/>
                    <a:pt x="375" y="81"/>
                  </a:cubicBezTo>
                  <a:cubicBezTo>
                    <a:pt x="371" y="71"/>
                    <a:pt x="365" y="62"/>
                    <a:pt x="358" y="54"/>
                  </a:cubicBezTo>
                  <a:cubicBezTo>
                    <a:pt x="344" y="41"/>
                    <a:pt x="326" y="32"/>
                    <a:pt x="306" y="32"/>
                  </a:cubicBezTo>
                  <a:cubicBezTo>
                    <a:pt x="285" y="32"/>
                    <a:pt x="267" y="41"/>
                    <a:pt x="254" y="54"/>
                  </a:cubicBezTo>
                  <a:cubicBezTo>
                    <a:pt x="246" y="62"/>
                    <a:pt x="240" y="71"/>
                    <a:pt x="237" y="81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75" y="81"/>
                    <a:pt x="375" y="81"/>
                    <a:pt x="375" y="81"/>
                  </a:cubicBezTo>
                  <a:close/>
                  <a:moveTo>
                    <a:pt x="511" y="165"/>
                  </a:moveTo>
                  <a:cubicBezTo>
                    <a:pt x="511" y="165"/>
                    <a:pt x="511" y="165"/>
                    <a:pt x="511" y="165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1" y="189"/>
                    <a:pt x="504" y="197"/>
                    <a:pt x="495" y="197"/>
                  </a:cubicBezTo>
                  <a:cubicBezTo>
                    <a:pt x="494" y="197"/>
                    <a:pt x="494" y="197"/>
                    <a:pt x="494" y="197"/>
                  </a:cubicBezTo>
                  <a:cubicBezTo>
                    <a:pt x="306" y="197"/>
                    <a:pt x="306" y="197"/>
                    <a:pt x="30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08" y="197"/>
                    <a:pt x="101" y="189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662"/>
                    <a:pt x="54" y="662"/>
                    <a:pt x="54" y="662"/>
                  </a:cubicBezTo>
                  <a:cubicBezTo>
                    <a:pt x="558" y="662"/>
                    <a:pt x="558" y="662"/>
                    <a:pt x="558" y="662"/>
                  </a:cubicBezTo>
                  <a:cubicBezTo>
                    <a:pt x="558" y="165"/>
                    <a:pt x="558" y="165"/>
                    <a:pt x="558" y="165"/>
                  </a:cubicBezTo>
                  <a:cubicBezTo>
                    <a:pt x="511" y="165"/>
                    <a:pt x="511" y="165"/>
                    <a:pt x="511" y="165"/>
                  </a:cubicBezTo>
                  <a:close/>
                  <a:moveTo>
                    <a:pt x="306" y="113"/>
                  </a:moveTo>
                  <a:cubicBezTo>
                    <a:pt x="306" y="113"/>
                    <a:pt x="306" y="113"/>
                    <a:pt x="306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306" y="165"/>
                    <a:pt x="306" y="165"/>
                    <a:pt x="306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79" y="139"/>
                    <a:pt x="479" y="139"/>
                    <a:pt x="479" y="139"/>
                  </a:cubicBezTo>
                  <a:cubicBezTo>
                    <a:pt x="479" y="113"/>
                    <a:pt x="479" y="113"/>
                    <a:pt x="479" y="113"/>
                  </a:cubicBezTo>
                  <a:cubicBezTo>
                    <a:pt x="306" y="113"/>
                    <a:pt x="306" y="113"/>
                    <a:pt x="306" y="1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68144" y="1707654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40152" y="293179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3568" y="3003798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3568" y="1707654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68144" y="149163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4764" y="3075806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149163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3528" y="3075806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0" y="3867894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39752" y="1491630"/>
            <a:ext cx="680424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1491630"/>
            <a:ext cx="8995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1692" y="1563638"/>
            <a:ext cx="28003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研究目标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成果形式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应用前景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2267744" y="915566"/>
            <a:ext cx="332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研究成果与应用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70739"/>
            <a:ext cx="2178496" cy="379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7584" y="843558"/>
            <a:ext cx="1764138" cy="9361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44850" y="2279302"/>
            <a:ext cx="746125" cy="1247775"/>
            <a:chOff x="3244850" y="2279302"/>
            <a:chExt cx="746125" cy="1247775"/>
          </a:xfrm>
        </p:grpSpPr>
        <p:sp>
          <p:nvSpPr>
            <p:cNvPr id="16" name="Freeform 22"/>
            <p:cNvSpPr/>
            <p:nvPr/>
          </p:nvSpPr>
          <p:spPr bwMode="auto">
            <a:xfrm>
              <a:off x="3244850" y="2279302"/>
              <a:ext cx="746125" cy="1247775"/>
            </a:xfrm>
            <a:custGeom>
              <a:avLst/>
              <a:gdLst>
                <a:gd name="T0" fmla="*/ 42 w 199"/>
                <a:gd name="T1" fmla="*/ 0 h 333"/>
                <a:gd name="T2" fmla="*/ 0 w 199"/>
                <a:gd name="T3" fmla="*/ 167 h 333"/>
                <a:gd name="T4" fmla="*/ 42 w 199"/>
                <a:gd name="T5" fmla="*/ 333 h 333"/>
                <a:gd name="T6" fmla="*/ 199 w 199"/>
                <a:gd name="T7" fmla="*/ 242 h 333"/>
                <a:gd name="T8" fmla="*/ 199 w 199"/>
                <a:gd name="T9" fmla="*/ 91 h 333"/>
                <a:gd name="T10" fmla="*/ 42 w 199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333">
                  <a:moveTo>
                    <a:pt x="42" y="0"/>
                  </a:moveTo>
                  <a:cubicBezTo>
                    <a:pt x="15" y="50"/>
                    <a:pt x="0" y="106"/>
                    <a:pt x="0" y="167"/>
                  </a:cubicBezTo>
                  <a:cubicBezTo>
                    <a:pt x="0" y="227"/>
                    <a:pt x="15" y="283"/>
                    <a:pt x="42" y="333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91"/>
                    <a:pt x="199" y="91"/>
                    <a:pt x="199" y="9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3473450" y="2773015"/>
              <a:ext cx="288925" cy="258762"/>
            </a:xfrm>
            <a:custGeom>
              <a:avLst/>
              <a:gdLst>
                <a:gd name="T0" fmla="*/ 6 w 77"/>
                <a:gd name="T1" fmla="*/ 61 h 69"/>
                <a:gd name="T2" fmla="*/ 4 w 77"/>
                <a:gd name="T3" fmla="*/ 59 h 69"/>
                <a:gd name="T4" fmla="*/ 6 w 77"/>
                <a:gd name="T5" fmla="*/ 58 h 69"/>
                <a:gd name="T6" fmla="*/ 9 w 77"/>
                <a:gd name="T7" fmla="*/ 58 h 69"/>
                <a:gd name="T8" fmla="*/ 9 w 77"/>
                <a:gd name="T9" fmla="*/ 24 h 69"/>
                <a:gd name="T10" fmla="*/ 3 w 77"/>
                <a:gd name="T11" fmla="*/ 24 h 69"/>
                <a:gd name="T12" fmla="*/ 0 w 77"/>
                <a:gd name="T13" fmla="*/ 21 h 69"/>
                <a:gd name="T14" fmla="*/ 2 w 77"/>
                <a:gd name="T15" fmla="*/ 18 h 69"/>
                <a:gd name="T16" fmla="*/ 37 w 77"/>
                <a:gd name="T17" fmla="*/ 0 h 69"/>
                <a:gd name="T18" fmla="*/ 40 w 77"/>
                <a:gd name="T19" fmla="*/ 0 h 69"/>
                <a:gd name="T20" fmla="*/ 75 w 77"/>
                <a:gd name="T21" fmla="*/ 18 h 69"/>
                <a:gd name="T22" fmla="*/ 77 w 77"/>
                <a:gd name="T23" fmla="*/ 22 h 69"/>
                <a:gd name="T24" fmla="*/ 74 w 77"/>
                <a:gd name="T25" fmla="*/ 24 h 69"/>
                <a:gd name="T26" fmla="*/ 74 w 77"/>
                <a:gd name="T27" fmla="*/ 24 h 69"/>
                <a:gd name="T28" fmla="*/ 67 w 77"/>
                <a:gd name="T29" fmla="*/ 24 h 69"/>
                <a:gd name="T30" fmla="*/ 67 w 77"/>
                <a:gd name="T31" fmla="*/ 58 h 69"/>
                <a:gd name="T32" fmla="*/ 71 w 77"/>
                <a:gd name="T33" fmla="*/ 58 h 69"/>
                <a:gd name="T34" fmla="*/ 73 w 77"/>
                <a:gd name="T35" fmla="*/ 59 h 69"/>
                <a:gd name="T36" fmla="*/ 71 w 77"/>
                <a:gd name="T37" fmla="*/ 61 h 69"/>
                <a:gd name="T38" fmla="*/ 6 w 77"/>
                <a:gd name="T39" fmla="*/ 61 h 69"/>
                <a:gd name="T40" fmla="*/ 16 w 77"/>
                <a:gd name="T41" fmla="*/ 24 h 69"/>
                <a:gd name="T42" fmla="*/ 16 w 77"/>
                <a:gd name="T43" fmla="*/ 24 h 69"/>
                <a:gd name="T44" fmla="*/ 16 w 77"/>
                <a:gd name="T45" fmla="*/ 58 h 69"/>
                <a:gd name="T46" fmla="*/ 27 w 77"/>
                <a:gd name="T47" fmla="*/ 58 h 69"/>
                <a:gd name="T48" fmla="*/ 27 w 77"/>
                <a:gd name="T49" fmla="*/ 24 h 69"/>
                <a:gd name="T50" fmla="*/ 16 w 77"/>
                <a:gd name="T51" fmla="*/ 24 h 69"/>
                <a:gd name="T52" fmla="*/ 33 w 77"/>
                <a:gd name="T53" fmla="*/ 24 h 69"/>
                <a:gd name="T54" fmla="*/ 33 w 77"/>
                <a:gd name="T55" fmla="*/ 24 h 69"/>
                <a:gd name="T56" fmla="*/ 33 w 77"/>
                <a:gd name="T57" fmla="*/ 58 h 69"/>
                <a:gd name="T58" fmla="*/ 44 w 77"/>
                <a:gd name="T59" fmla="*/ 58 h 69"/>
                <a:gd name="T60" fmla="*/ 44 w 77"/>
                <a:gd name="T61" fmla="*/ 24 h 69"/>
                <a:gd name="T62" fmla="*/ 33 w 77"/>
                <a:gd name="T63" fmla="*/ 24 h 69"/>
                <a:gd name="T64" fmla="*/ 50 w 77"/>
                <a:gd name="T65" fmla="*/ 24 h 69"/>
                <a:gd name="T66" fmla="*/ 50 w 77"/>
                <a:gd name="T67" fmla="*/ 24 h 69"/>
                <a:gd name="T68" fmla="*/ 50 w 77"/>
                <a:gd name="T69" fmla="*/ 58 h 69"/>
                <a:gd name="T70" fmla="*/ 61 w 77"/>
                <a:gd name="T71" fmla="*/ 58 h 69"/>
                <a:gd name="T72" fmla="*/ 61 w 77"/>
                <a:gd name="T73" fmla="*/ 24 h 69"/>
                <a:gd name="T74" fmla="*/ 50 w 77"/>
                <a:gd name="T75" fmla="*/ 24 h 69"/>
                <a:gd name="T76" fmla="*/ 61 w 77"/>
                <a:gd name="T77" fmla="*/ 17 h 69"/>
                <a:gd name="T78" fmla="*/ 61 w 77"/>
                <a:gd name="T79" fmla="*/ 17 h 69"/>
                <a:gd name="T80" fmla="*/ 38 w 77"/>
                <a:gd name="T81" fmla="*/ 6 h 69"/>
                <a:gd name="T82" fmla="*/ 16 w 77"/>
                <a:gd name="T83" fmla="*/ 17 h 69"/>
                <a:gd name="T84" fmla="*/ 61 w 77"/>
                <a:gd name="T85" fmla="*/ 17 h 69"/>
                <a:gd name="T86" fmla="*/ 3 w 77"/>
                <a:gd name="T87" fmla="*/ 69 h 69"/>
                <a:gd name="T88" fmla="*/ 3 w 77"/>
                <a:gd name="T89" fmla="*/ 69 h 69"/>
                <a:gd name="T90" fmla="*/ 0 w 77"/>
                <a:gd name="T91" fmla="*/ 66 h 69"/>
                <a:gd name="T92" fmla="*/ 3 w 77"/>
                <a:gd name="T93" fmla="*/ 63 h 69"/>
                <a:gd name="T94" fmla="*/ 74 w 77"/>
                <a:gd name="T95" fmla="*/ 63 h 69"/>
                <a:gd name="T96" fmla="*/ 77 w 77"/>
                <a:gd name="T97" fmla="*/ 66 h 69"/>
                <a:gd name="T98" fmla="*/ 74 w 77"/>
                <a:gd name="T99" fmla="*/ 69 h 69"/>
                <a:gd name="T100" fmla="*/ 3 w 77"/>
                <a:gd name="T10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9">
                  <a:moveTo>
                    <a:pt x="6" y="61"/>
                  </a:moveTo>
                  <a:cubicBezTo>
                    <a:pt x="5" y="61"/>
                    <a:pt x="4" y="60"/>
                    <a:pt x="4" y="59"/>
                  </a:cubicBezTo>
                  <a:cubicBezTo>
                    <a:pt x="4" y="58"/>
                    <a:pt x="5" y="58"/>
                    <a:pt x="6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1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7" y="19"/>
                    <a:pt x="77" y="20"/>
                    <a:pt x="77" y="22"/>
                  </a:cubicBezTo>
                  <a:cubicBezTo>
                    <a:pt x="76" y="23"/>
                    <a:pt x="75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2" y="58"/>
                    <a:pt x="73" y="58"/>
                    <a:pt x="73" y="59"/>
                  </a:cubicBezTo>
                  <a:cubicBezTo>
                    <a:pt x="73" y="60"/>
                    <a:pt x="72" y="61"/>
                    <a:pt x="71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61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61" y="17"/>
                    <a:pt x="61" y="17"/>
                    <a:pt x="61" y="17"/>
                  </a:cubicBezTo>
                  <a:close/>
                  <a:moveTo>
                    <a:pt x="3" y="69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64"/>
                    <a:pt x="1" y="63"/>
                    <a:pt x="3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3"/>
                    <a:pt x="77" y="64"/>
                    <a:pt x="77" y="66"/>
                  </a:cubicBezTo>
                  <a:cubicBezTo>
                    <a:pt x="77" y="68"/>
                    <a:pt x="76" y="69"/>
                    <a:pt x="74" y="69"/>
                  </a:cubicBezTo>
                  <a:cubicBezTo>
                    <a:pt x="3" y="69"/>
                    <a:pt x="3" y="69"/>
                    <a:pt x="3" y="6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53025" y="2279302"/>
            <a:ext cx="746125" cy="1247775"/>
            <a:chOff x="5153025" y="2279302"/>
            <a:chExt cx="746125" cy="1247775"/>
          </a:xfrm>
        </p:grpSpPr>
        <p:sp>
          <p:nvSpPr>
            <p:cNvPr id="19" name="Freeform 25"/>
            <p:cNvSpPr/>
            <p:nvPr/>
          </p:nvSpPr>
          <p:spPr bwMode="auto">
            <a:xfrm>
              <a:off x="5153025" y="2279302"/>
              <a:ext cx="746125" cy="1247775"/>
            </a:xfrm>
            <a:custGeom>
              <a:avLst/>
              <a:gdLst>
                <a:gd name="T0" fmla="*/ 157 w 199"/>
                <a:gd name="T1" fmla="*/ 333 h 333"/>
                <a:gd name="T2" fmla="*/ 199 w 199"/>
                <a:gd name="T3" fmla="*/ 167 h 333"/>
                <a:gd name="T4" fmla="*/ 157 w 199"/>
                <a:gd name="T5" fmla="*/ 0 h 333"/>
                <a:gd name="T6" fmla="*/ 0 w 199"/>
                <a:gd name="T7" fmla="*/ 91 h 333"/>
                <a:gd name="T8" fmla="*/ 0 w 199"/>
                <a:gd name="T9" fmla="*/ 242 h 333"/>
                <a:gd name="T10" fmla="*/ 157 w 199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333">
                  <a:moveTo>
                    <a:pt x="157" y="333"/>
                  </a:moveTo>
                  <a:cubicBezTo>
                    <a:pt x="184" y="283"/>
                    <a:pt x="199" y="227"/>
                    <a:pt x="199" y="167"/>
                  </a:cubicBezTo>
                  <a:cubicBezTo>
                    <a:pt x="199" y="106"/>
                    <a:pt x="184" y="50"/>
                    <a:pt x="157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242"/>
                    <a:pt x="0" y="242"/>
                    <a:pt x="0" y="242"/>
                  </a:cubicBezTo>
                  <a:lnTo>
                    <a:pt x="157" y="333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5411788" y="2755552"/>
              <a:ext cx="228600" cy="295275"/>
            </a:xfrm>
            <a:custGeom>
              <a:avLst/>
              <a:gdLst>
                <a:gd name="T0" fmla="*/ 41 w 61"/>
                <a:gd name="T1" fmla="*/ 29 h 79"/>
                <a:gd name="T2" fmla="*/ 31 w 61"/>
                <a:gd name="T3" fmla="*/ 33 h 79"/>
                <a:gd name="T4" fmla="*/ 25 w 61"/>
                <a:gd name="T5" fmla="*/ 32 h 79"/>
                <a:gd name="T6" fmla="*/ 21 w 61"/>
                <a:gd name="T7" fmla="*/ 29 h 79"/>
                <a:gd name="T8" fmla="*/ 18 w 61"/>
                <a:gd name="T9" fmla="*/ 29 h 79"/>
                <a:gd name="T10" fmla="*/ 18 w 61"/>
                <a:gd name="T11" fmla="*/ 31 h 79"/>
                <a:gd name="T12" fmla="*/ 24 w 61"/>
                <a:gd name="T13" fmla="*/ 35 h 79"/>
                <a:gd name="T14" fmla="*/ 31 w 61"/>
                <a:gd name="T15" fmla="*/ 37 h 79"/>
                <a:gd name="T16" fmla="*/ 43 w 61"/>
                <a:gd name="T17" fmla="*/ 31 h 79"/>
                <a:gd name="T18" fmla="*/ 43 w 61"/>
                <a:gd name="T19" fmla="*/ 29 h 79"/>
                <a:gd name="T20" fmla="*/ 41 w 61"/>
                <a:gd name="T21" fmla="*/ 29 h 79"/>
                <a:gd name="T22" fmla="*/ 45 w 61"/>
                <a:gd name="T23" fmla="*/ 69 h 79"/>
                <a:gd name="T24" fmla="*/ 45 w 61"/>
                <a:gd name="T25" fmla="*/ 69 h 79"/>
                <a:gd name="T26" fmla="*/ 16 w 61"/>
                <a:gd name="T27" fmla="*/ 69 h 79"/>
                <a:gd name="T28" fmla="*/ 14 w 61"/>
                <a:gd name="T29" fmla="*/ 71 h 79"/>
                <a:gd name="T30" fmla="*/ 16 w 61"/>
                <a:gd name="T31" fmla="*/ 73 h 79"/>
                <a:gd name="T32" fmla="*/ 45 w 61"/>
                <a:gd name="T33" fmla="*/ 73 h 79"/>
                <a:gd name="T34" fmla="*/ 47 w 61"/>
                <a:gd name="T35" fmla="*/ 71 h 79"/>
                <a:gd name="T36" fmla="*/ 45 w 61"/>
                <a:gd name="T37" fmla="*/ 69 h 79"/>
                <a:gd name="T38" fmla="*/ 61 w 61"/>
                <a:gd name="T39" fmla="*/ 30 h 79"/>
                <a:gd name="T40" fmla="*/ 61 w 61"/>
                <a:gd name="T41" fmla="*/ 30 h 79"/>
                <a:gd name="T42" fmla="*/ 52 w 61"/>
                <a:gd name="T43" fmla="*/ 9 h 79"/>
                <a:gd name="T44" fmla="*/ 31 w 61"/>
                <a:gd name="T45" fmla="*/ 0 h 79"/>
                <a:gd name="T46" fmla="*/ 9 w 61"/>
                <a:gd name="T47" fmla="*/ 9 h 79"/>
                <a:gd name="T48" fmla="*/ 0 w 61"/>
                <a:gd name="T49" fmla="*/ 30 h 79"/>
                <a:gd name="T50" fmla="*/ 4 w 61"/>
                <a:gd name="T51" fmla="*/ 46 h 79"/>
                <a:gd name="T52" fmla="*/ 4 w 61"/>
                <a:gd name="T53" fmla="*/ 46 h 79"/>
                <a:gd name="T54" fmla="*/ 13 w 61"/>
                <a:gd name="T55" fmla="*/ 56 h 79"/>
                <a:gd name="T56" fmla="*/ 13 w 61"/>
                <a:gd name="T57" fmla="*/ 64 h 79"/>
                <a:gd name="T58" fmla="*/ 16 w 61"/>
                <a:gd name="T59" fmla="*/ 67 h 79"/>
                <a:gd name="T60" fmla="*/ 45 w 61"/>
                <a:gd name="T61" fmla="*/ 67 h 79"/>
                <a:gd name="T62" fmla="*/ 48 w 61"/>
                <a:gd name="T63" fmla="*/ 64 h 79"/>
                <a:gd name="T64" fmla="*/ 48 w 61"/>
                <a:gd name="T65" fmla="*/ 56 h 79"/>
                <a:gd name="T66" fmla="*/ 57 w 61"/>
                <a:gd name="T67" fmla="*/ 46 h 79"/>
                <a:gd name="T68" fmla="*/ 57 w 61"/>
                <a:gd name="T69" fmla="*/ 46 h 79"/>
                <a:gd name="T70" fmla="*/ 61 w 61"/>
                <a:gd name="T71" fmla="*/ 30 h 79"/>
                <a:gd name="T72" fmla="*/ 52 w 61"/>
                <a:gd name="T73" fmla="*/ 42 h 79"/>
                <a:gd name="T74" fmla="*/ 52 w 61"/>
                <a:gd name="T75" fmla="*/ 42 h 79"/>
                <a:gd name="T76" fmla="*/ 52 w 61"/>
                <a:gd name="T77" fmla="*/ 42 h 79"/>
                <a:gd name="T78" fmla="*/ 52 w 61"/>
                <a:gd name="T79" fmla="*/ 42 h 79"/>
                <a:gd name="T80" fmla="*/ 43 w 61"/>
                <a:gd name="T81" fmla="*/ 51 h 79"/>
                <a:gd name="T82" fmla="*/ 42 w 61"/>
                <a:gd name="T83" fmla="*/ 54 h 79"/>
                <a:gd name="T84" fmla="*/ 42 w 61"/>
                <a:gd name="T85" fmla="*/ 54 h 79"/>
                <a:gd name="T86" fmla="*/ 42 w 61"/>
                <a:gd name="T87" fmla="*/ 61 h 79"/>
                <a:gd name="T88" fmla="*/ 19 w 61"/>
                <a:gd name="T89" fmla="*/ 61 h 79"/>
                <a:gd name="T90" fmla="*/ 19 w 61"/>
                <a:gd name="T91" fmla="*/ 54 h 79"/>
                <a:gd name="T92" fmla="*/ 18 w 61"/>
                <a:gd name="T93" fmla="*/ 51 h 79"/>
                <a:gd name="T94" fmla="*/ 9 w 61"/>
                <a:gd name="T95" fmla="*/ 42 h 79"/>
                <a:gd name="T96" fmla="*/ 9 w 61"/>
                <a:gd name="T97" fmla="*/ 42 h 79"/>
                <a:gd name="T98" fmla="*/ 6 w 61"/>
                <a:gd name="T99" fmla="*/ 30 h 79"/>
                <a:gd name="T100" fmla="*/ 13 w 61"/>
                <a:gd name="T101" fmla="*/ 13 h 79"/>
                <a:gd name="T102" fmla="*/ 31 w 61"/>
                <a:gd name="T103" fmla="*/ 6 h 79"/>
                <a:gd name="T104" fmla="*/ 48 w 61"/>
                <a:gd name="T105" fmla="*/ 13 h 79"/>
                <a:gd name="T106" fmla="*/ 55 w 61"/>
                <a:gd name="T107" fmla="*/ 30 h 79"/>
                <a:gd name="T108" fmla="*/ 52 w 61"/>
                <a:gd name="T109" fmla="*/ 42 h 79"/>
                <a:gd name="T110" fmla="*/ 39 w 61"/>
                <a:gd name="T111" fmla="*/ 76 h 79"/>
                <a:gd name="T112" fmla="*/ 39 w 61"/>
                <a:gd name="T113" fmla="*/ 76 h 79"/>
                <a:gd name="T114" fmla="*/ 22 w 61"/>
                <a:gd name="T115" fmla="*/ 76 h 79"/>
                <a:gd name="T116" fmla="*/ 20 w 61"/>
                <a:gd name="T117" fmla="*/ 78 h 79"/>
                <a:gd name="T118" fmla="*/ 22 w 61"/>
                <a:gd name="T119" fmla="*/ 79 h 79"/>
                <a:gd name="T120" fmla="*/ 39 w 61"/>
                <a:gd name="T121" fmla="*/ 79 h 79"/>
                <a:gd name="T122" fmla="*/ 41 w 61"/>
                <a:gd name="T123" fmla="*/ 78 h 79"/>
                <a:gd name="T124" fmla="*/ 39 w 61"/>
                <a:gd name="T125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79">
                  <a:moveTo>
                    <a:pt x="41" y="29"/>
                  </a:moveTo>
                  <a:cubicBezTo>
                    <a:pt x="38" y="31"/>
                    <a:pt x="34" y="33"/>
                    <a:pt x="31" y="33"/>
                  </a:cubicBezTo>
                  <a:cubicBezTo>
                    <a:pt x="29" y="33"/>
                    <a:pt x="27" y="32"/>
                    <a:pt x="25" y="32"/>
                  </a:cubicBezTo>
                  <a:cubicBezTo>
                    <a:pt x="24" y="31"/>
                    <a:pt x="22" y="30"/>
                    <a:pt x="21" y="29"/>
                  </a:cubicBezTo>
                  <a:cubicBezTo>
                    <a:pt x="20" y="28"/>
                    <a:pt x="19" y="28"/>
                    <a:pt x="18" y="29"/>
                  </a:cubicBezTo>
                  <a:cubicBezTo>
                    <a:pt x="17" y="29"/>
                    <a:pt x="17" y="31"/>
                    <a:pt x="18" y="31"/>
                  </a:cubicBezTo>
                  <a:cubicBezTo>
                    <a:pt x="20" y="33"/>
                    <a:pt x="22" y="34"/>
                    <a:pt x="24" y="35"/>
                  </a:cubicBezTo>
                  <a:cubicBezTo>
                    <a:pt x="26" y="36"/>
                    <a:pt x="28" y="37"/>
                    <a:pt x="31" y="37"/>
                  </a:cubicBezTo>
                  <a:cubicBezTo>
                    <a:pt x="36" y="37"/>
                    <a:pt x="40" y="35"/>
                    <a:pt x="43" y="31"/>
                  </a:cubicBezTo>
                  <a:cubicBezTo>
                    <a:pt x="44" y="31"/>
                    <a:pt x="44" y="29"/>
                    <a:pt x="43" y="29"/>
                  </a:cubicBezTo>
                  <a:cubicBezTo>
                    <a:pt x="42" y="28"/>
                    <a:pt x="41" y="28"/>
                    <a:pt x="41" y="29"/>
                  </a:cubicBezTo>
                  <a:close/>
                  <a:moveTo>
                    <a:pt x="45" y="69"/>
                  </a:moveTo>
                  <a:cubicBezTo>
                    <a:pt x="45" y="69"/>
                    <a:pt x="45" y="69"/>
                    <a:pt x="4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4" y="72"/>
                    <a:pt x="15" y="73"/>
                    <a:pt x="1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3"/>
                    <a:pt x="47" y="72"/>
                    <a:pt x="47" y="71"/>
                  </a:cubicBezTo>
                  <a:cubicBezTo>
                    <a:pt x="47" y="70"/>
                    <a:pt x="46" y="69"/>
                    <a:pt x="45" y="69"/>
                  </a:cubicBezTo>
                  <a:close/>
                  <a:moveTo>
                    <a:pt x="61" y="30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22"/>
                    <a:pt x="58" y="14"/>
                    <a:pt x="52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6"/>
                    <a:pt x="1" y="41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50"/>
                    <a:pt x="9" y="53"/>
                    <a:pt x="13" y="56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5" y="67"/>
                    <a:pt x="16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7" y="67"/>
                    <a:pt x="48" y="66"/>
                    <a:pt x="48" y="64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2" y="53"/>
                    <a:pt x="55" y="50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1"/>
                    <a:pt x="61" y="36"/>
                    <a:pt x="61" y="30"/>
                  </a:cubicBezTo>
                  <a:close/>
                  <a:moveTo>
                    <a:pt x="52" y="42"/>
                  </a:move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6"/>
                    <a:pt x="47" y="49"/>
                    <a:pt x="43" y="51"/>
                  </a:cubicBezTo>
                  <a:cubicBezTo>
                    <a:pt x="42" y="52"/>
                    <a:pt x="42" y="53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8" y="51"/>
                  </a:cubicBezTo>
                  <a:cubicBezTo>
                    <a:pt x="14" y="49"/>
                    <a:pt x="11" y="46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39"/>
                    <a:pt x="6" y="35"/>
                    <a:pt x="6" y="30"/>
                  </a:cubicBezTo>
                  <a:cubicBezTo>
                    <a:pt x="6" y="24"/>
                    <a:pt x="9" y="17"/>
                    <a:pt x="13" y="13"/>
                  </a:cubicBezTo>
                  <a:cubicBezTo>
                    <a:pt x="18" y="9"/>
                    <a:pt x="24" y="6"/>
                    <a:pt x="31" y="6"/>
                  </a:cubicBezTo>
                  <a:cubicBezTo>
                    <a:pt x="37" y="6"/>
                    <a:pt x="43" y="9"/>
                    <a:pt x="48" y="13"/>
                  </a:cubicBezTo>
                  <a:cubicBezTo>
                    <a:pt x="52" y="17"/>
                    <a:pt x="55" y="24"/>
                    <a:pt x="55" y="30"/>
                  </a:cubicBezTo>
                  <a:cubicBezTo>
                    <a:pt x="55" y="35"/>
                    <a:pt x="54" y="39"/>
                    <a:pt x="52" y="4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0" y="77"/>
                    <a:pt x="20" y="78"/>
                  </a:cubicBezTo>
                  <a:cubicBezTo>
                    <a:pt x="20" y="79"/>
                    <a:pt x="21" y="79"/>
                    <a:pt x="22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40" y="79"/>
                    <a:pt x="41" y="79"/>
                    <a:pt x="41" y="78"/>
                  </a:cubicBezTo>
                  <a:cubicBezTo>
                    <a:pt x="41" y="77"/>
                    <a:pt x="40" y="76"/>
                    <a:pt x="39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46463" y="1577627"/>
            <a:ext cx="1081087" cy="963613"/>
            <a:chOff x="3446463" y="1577627"/>
            <a:chExt cx="1081087" cy="963613"/>
          </a:xfrm>
        </p:grpSpPr>
        <p:sp>
          <p:nvSpPr>
            <p:cNvPr id="18" name="Freeform 24"/>
            <p:cNvSpPr/>
            <p:nvPr/>
          </p:nvSpPr>
          <p:spPr bwMode="auto">
            <a:xfrm>
              <a:off x="3446463" y="1577627"/>
              <a:ext cx="1081087" cy="963613"/>
            </a:xfrm>
            <a:custGeom>
              <a:avLst/>
              <a:gdLst>
                <a:gd name="T0" fmla="*/ 288 w 288"/>
                <a:gd name="T1" fmla="*/ 0 h 257"/>
                <a:gd name="T2" fmla="*/ 0 w 288"/>
                <a:gd name="T3" fmla="*/ 166 h 257"/>
                <a:gd name="T4" fmla="*/ 157 w 288"/>
                <a:gd name="T5" fmla="*/ 257 h 257"/>
                <a:gd name="T6" fmla="*/ 288 w 288"/>
                <a:gd name="T7" fmla="*/ 181 h 257"/>
                <a:gd name="T8" fmla="*/ 288 w 288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288" y="0"/>
                  </a:moveTo>
                  <a:cubicBezTo>
                    <a:pt x="166" y="4"/>
                    <a:pt x="60" y="69"/>
                    <a:pt x="0" y="166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288" y="181"/>
                    <a:pt x="288" y="181"/>
                    <a:pt x="288" y="181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3933825" y="1907827"/>
              <a:ext cx="304800" cy="303213"/>
            </a:xfrm>
            <a:custGeom>
              <a:avLst/>
              <a:gdLst>
                <a:gd name="T0" fmla="*/ 35 w 81"/>
                <a:gd name="T1" fmla="*/ 26 h 81"/>
                <a:gd name="T2" fmla="*/ 39 w 81"/>
                <a:gd name="T3" fmla="*/ 15 h 81"/>
                <a:gd name="T4" fmla="*/ 45 w 81"/>
                <a:gd name="T5" fmla="*/ 10 h 81"/>
                <a:gd name="T6" fmla="*/ 56 w 81"/>
                <a:gd name="T7" fmla="*/ 1 h 81"/>
                <a:gd name="T8" fmla="*/ 71 w 81"/>
                <a:gd name="T9" fmla="*/ 4 h 81"/>
                <a:gd name="T10" fmla="*/ 74 w 81"/>
                <a:gd name="T11" fmla="*/ 7 h 81"/>
                <a:gd name="T12" fmla="*/ 80 w 81"/>
                <a:gd name="T13" fmla="*/ 14 h 81"/>
                <a:gd name="T14" fmla="*/ 77 w 81"/>
                <a:gd name="T15" fmla="*/ 30 h 81"/>
                <a:gd name="T16" fmla="*/ 65 w 81"/>
                <a:gd name="T17" fmla="*/ 41 h 81"/>
                <a:gd name="T18" fmla="*/ 52 w 81"/>
                <a:gd name="T19" fmla="*/ 42 h 81"/>
                <a:gd name="T20" fmla="*/ 61 w 81"/>
                <a:gd name="T21" fmla="*/ 37 h 81"/>
                <a:gd name="T22" fmla="*/ 66 w 81"/>
                <a:gd name="T23" fmla="*/ 31 h 81"/>
                <a:gd name="T24" fmla="*/ 74 w 81"/>
                <a:gd name="T25" fmla="*/ 20 h 81"/>
                <a:gd name="T26" fmla="*/ 72 w 81"/>
                <a:gd name="T27" fmla="*/ 14 h 81"/>
                <a:gd name="T28" fmla="*/ 67 w 81"/>
                <a:gd name="T29" fmla="*/ 9 h 81"/>
                <a:gd name="T30" fmla="*/ 61 w 81"/>
                <a:gd name="T31" fmla="*/ 6 h 81"/>
                <a:gd name="T32" fmla="*/ 55 w 81"/>
                <a:gd name="T33" fmla="*/ 8 h 81"/>
                <a:gd name="T34" fmla="*/ 50 w 81"/>
                <a:gd name="T35" fmla="*/ 14 h 81"/>
                <a:gd name="T36" fmla="*/ 42 w 81"/>
                <a:gd name="T37" fmla="*/ 22 h 81"/>
                <a:gd name="T38" fmla="*/ 60 w 81"/>
                <a:gd name="T39" fmla="*/ 53 h 81"/>
                <a:gd name="T40" fmla="*/ 70 w 81"/>
                <a:gd name="T41" fmla="*/ 49 h 81"/>
                <a:gd name="T42" fmla="*/ 60 w 81"/>
                <a:gd name="T43" fmla="*/ 53 h 81"/>
                <a:gd name="T44" fmla="*/ 24 w 81"/>
                <a:gd name="T45" fmla="*/ 24 h 81"/>
                <a:gd name="T46" fmla="*/ 15 w 81"/>
                <a:gd name="T47" fmla="*/ 15 h 81"/>
                <a:gd name="T48" fmla="*/ 56 w 81"/>
                <a:gd name="T49" fmla="*/ 59 h 81"/>
                <a:gd name="T50" fmla="*/ 59 w 81"/>
                <a:gd name="T51" fmla="*/ 56 h 81"/>
                <a:gd name="T52" fmla="*/ 63 w 81"/>
                <a:gd name="T53" fmla="*/ 66 h 81"/>
                <a:gd name="T54" fmla="*/ 31 w 81"/>
                <a:gd name="T55" fmla="*/ 20 h 81"/>
                <a:gd name="T56" fmla="*/ 28 w 81"/>
                <a:gd name="T57" fmla="*/ 10 h 81"/>
                <a:gd name="T58" fmla="*/ 31 w 81"/>
                <a:gd name="T59" fmla="*/ 20 h 81"/>
                <a:gd name="T60" fmla="*/ 51 w 81"/>
                <a:gd name="T61" fmla="*/ 58 h 81"/>
                <a:gd name="T62" fmla="*/ 51 w 81"/>
                <a:gd name="T63" fmla="*/ 72 h 81"/>
                <a:gd name="T64" fmla="*/ 20 w 81"/>
                <a:gd name="T65" fmla="*/ 28 h 81"/>
                <a:gd name="T66" fmla="*/ 20 w 81"/>
                <a:gd name="T67" fmla="*/ 32 h 81"/>
                <a:gd name="T68" fmla="*/ 10 w 81"/>
                <a:gd name="T69" fmla="*/ 28 h 81"/>
                <a:gd name="T70" fmla="*/ 39 w 81"/>
                <a:gd name="T71" fmla="*/ 55 h 81"/>
                <a:gd name="T72" fmla="*/ 31 w 81"/>
                <a:gd name="T73" fmla="*/ 67 h 81"/>
                <a:gd name="T74" fmla="*/ 25 w 81"/>
                <a:gd name="T75" fmla="*/ 72 h 81"/>
                <a:gd name="T76" fmla="*/ 16 w 81"/>
                <a:gd name="T77" fmla="*/ 74 h 81"/>
                <a:gd name="T78" fmla="*/ 14 w 81"/>
                <a:gd name="T79" fmla="*/ 72 h 81"/>
                <a:gd name="T80" fmla="*/ 8 w 81"/>
                <a:gd name="T81" fmla="*/ 67 h 81"/>
                <a:gd name="T82" fmla="*/ 6 w 81"/>
                <a:gd name="T83" fmla="*/ 58 h 81"/>
                <a:gd name="T84" fmla="*/ 20 w 81"/>
                <a:gd name="T85" fmla="*/ 44 h 81"/>
                <a:gd name="T86" fmla="*/ 25 w 81"/>
                <a:gd name="T87" fmla="*/ 42 h 81"/>
                <a:gd name="T88" fmla="*/ 20 w 81"/>
                <a:gd name="T89" fmla="*/ 37 h 81"/>
                <a:gd name="T90" fmla="*/ 10 w 81"/>
                <a:gd name="T91" fmla="*/ 45 h 81"/>
                <a:gd name="T92" fmla="*/ 0 w 81"/>
                <a:gd name="T93" fmla="*/ 61 h 81"/>
                <a:gd name="T94" fmla="*/ 4 w 81"/>
                <a:gd name="T95" fmla="*/ 71 h 81"/>
                <a:gd name="T96" fmla="*/ 9 w 81"/>
                <a:gd name="T97" fmla="*/ 77 h 81"/>
                <a:gd name="T98" fmla="*/ 25 w 81"/>
                <a:gd name="T99" fmla="*/ 80 h 81"/>
                <a:gd name="T100" fmla="*/ 35 w 81"/>
                <a:gd name="T101" fmla="*/ 71 h 81"/>
                <a:gd name="T102" fmla="*/ 44 w 81"/>
                <a:gd name="T103" fmla="*/ 61 h 81"/>
                <a:gd name="T104" fmla="*/ 39 w 81"/>
                <a:gd name="T105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" h="81">
                  <a:moveTo>
                    <a:pt x="41" y="26"/>
                  </a:moveTo>
                  <a:cubicBezTo>
                    <a:pt x="41" y="27"/>
                    <a:pt x="40" y="29"/>
                    <a:pt x="38" y="29"/>
                  </a:cubicBezTo>
                  <a:cubicBezTo>
                    <a:pt x="37" y="29"/>
                    <a:pt x="35" y="27"/>
                    <a:pt x="35" y="26"/>
                  </a:cubicBezTo>
                  <a:cubicBezTo>
                    <a:pt x="35" y="24"/>
                    <a:pt x="36" y="22"/>
                    <a:pt x="36" y="20"/>
                  </a:cubicBezTo>
                  <a:cubicBezTo>
                    <a:pt x="37" y="18"/>
                    <a:pt x="38" y="17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3"/>
                    <a:pt x="54" y="2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70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11"/>
                    <a:pt x="79" y="12"/>
                    <a:pt x="80" y="14"/>
                  </a:cubicBezTo>
                  <a:cubicBezTo>
                    <a:pt x="80" y="16"/>
                    <a:pt x="81" y="18"/>
                    <a:pt x="81" y="20"/>
                  </a:cubicBezTo>
                  <a:cubicBezTo>
                    <a:pt x="81" y="21"/>
                    <a:pt x="80" y="23"/>
                    <a:pt x="80" y="25"/>
                  </a:cubicBezTo>
                  <a:cubicBezTo>
                    <a:pt x="79" y="27"/>
                    <a:pt x="78" y="28"/>
                    <a:pt x="77" y="3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3"/>
                    <a:pt x="62" y="44"/>
                    <a:pt x="60" y="44"/>
                  </a:cubicBezTo>
                  <a:cubicBezTo>
                    <a:pt x="59" y="45"/>
                    <a:pt x="57" y="45"/>
                    <a:pt x="55" y="45"/>
                  </a:cubicBezTo>
                  <a:cubicBezTo>
                    <a:pt x="53" y="45"/>
                    <a:pt x="52" y="44"/>
                    <a:pt x="52" y="42"/>
                  </a:cubicBezTo>
                  <a:cubicBezTo>
                    <a:pt x="52" y="40"/>
                    <a:pt x="53" y="39"/>
                    <a:pt x="55" y="39"/>
                  </a:cubicBez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60" y="38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4" y="24"/>
                    <a:pt x="74" y="23"/>
                  </a:cubicBezTo>
                  <a:cubicBezTo>
                    <a:pt x="74" y="22"/>
                    <a:pt x="74" y="21"/>
                    <a:pt x="74" y="20"/>
                  </a:cubicBezTo>
                  <a:cubicBezTo>
                    <a:pt x="74" y="18"/>
                    <a:pt x="74" y="17"/>
                    <a:pt x="74" y="16"/>
                  </a:cubicBezTo>
                  <a:cubicBezTo>
                    <a:pt x="74" y="15"/>
                    <a:pt x="73" y="15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5" y="7"/>
                    <a:pt x="64" y="7"/>
                  </a:cubicBezTo>
                  <a:cubicBezTo>
                    <a:pt x="63" y="6"/>
                    <a:pt x="62" y="6"/>
                    <a:pt x="61" y="6"/>
                  </a:cubicBezTo>
                  <a:cubicBezTo>
                    <a:pt x="60" y="6"/>
                    <a:pt x="59" y="6"/>
                    <a:pt x="58" y="7"/>
                  </a:cubicBezTo>
                  <a:cubicBezTo>
                    <a:pt x="57" y="7"/>
                    <a:pt x="56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2" y="22"/>
                    <a:pt x="42" y="22"/>
                  </a:cubicBezTo>
                  <a:cubicBezTo>
                    <a:pt x="42" y="23"/>
                    <a:pt x="41" y="25"/>
                    <a:pt x="41" y="26"/>
                  </a:cubicBezTo>
                  <a:close/>
                  <a:moveTo>
                    <a:pt x="60" y="53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2"/>
                    <a:pt x="58" y="51"/>
                  </a:cubicBezTo>
                  <a:cubicBezTo>
                    <a:pt x="58" y="50"/>
                    <a:pt x="59" y="49"/>
                    <a:pt x="6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9"/>
                    <a:pt x="72" y="50"/>
                    <a:pt x="72" y="51"/>
                  </a:cubicBezTo>
                  <a:cubicBezTo>
                    <a:pt x="72" y="52"/>
                    <a:pt x="71" y="53"/>
                    <a:pt x="70" y="53"/>
                  </a:cubicBezTo>
                  <a:cubicBezTo>
                    <a:pt x="60" y="53"/>
                    <a:pt x="60" y="53"/>
                    <a:pt x="60" y="5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5"/>
                    <a:pt x="22" y="25"/>
                    <a:pt x="22" y="2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5"/>
                    <a:pt x="15" y="15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7"/>
                    <a:pt x="56" y="56"/>
                  </a:cubicBezTo>
                  <a:cubicBezTo>
                    <a:pt x="57" y="55"/>
                    <a:pt x="58" y="55"/>
                    <a:pt x="59" y="5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4"/>
                    <a:pt x="67" y="65"/>
                    <a:pt x="66" y="66"/>
                  </a:cubicBezTo>
                  <a:cubicBezTo>
                    <a:pt x="65" y="67"/>
                    <a:pt x="64" y="67"/>
                    <a:pt x="63" y="66"/>
                  </a:cubicBezTo>
                  <a:cubicBezTo>
                    <a:pt x="56" y="59"/>
                    <a:pt x="56" y="59"/>
                    <a:pt x="56" y="59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2"/>
                    <a:pt x="30" y="22"/>
                  </a:cubicBezTo>
                  <a:cubicBezTo>
                    <a:pt x="29" y="22"/>
                    <a:pt x="28" y="21"/>
                    <a:pt x="28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4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59"/>
                    <a:pt x="50" y="58"/>
                    <a:pt x="51" y="58"/>
                  </a:cubicBezTo>
                  <a:cubicBezTo>
                    <a:pt x="52" y="58"/>
                    <a:pt x="53" y="59"/>
                    <a:pt x="53" y="6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1"/>
                    <a:pt x="52" y="72"/>
                    <a:pt x="51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0"/>
                    <a:pt x="49" y="60"/>
                    <a:pt x="49" y="60"/>
                  </a:cubicBez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2" y="29"/>
                    <a:pt x="22" y="30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9" y="28"/>
                    <a:pt x="1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  <a:moveTo>
                    <a:pt x="39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56"/>
                    <a:pt x="39" y="57"/>
                    <a:pt x="38" y="58"/>
                  </a:cubicBezTo>
                  <a:cubicBezTo>
                    <a:pt x="38" y="59"/>
                    <a:pt x="37" y="60"/>
                    <a:pt x="37" y="61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3"/>
                    <a:pt x="23" y="74"/>
                    <a:pt x="23" y="74"/>
                  </a:cubicBezTo>
                  <a:cubicBezTo>
                    <a:pt x="21" y="74"/>
                    <a:pt x="20" y="75"/>
                    <a:pt x="19" y="75"/>
                  </a:cubicBezTo>
                  <a:cubicBezTo>
                    <a:pt x="18" y="75"/>
                    <a:pt x="17" y="74"/>
                    <a:pt x="16" y="74"/>
                  </a:cubicBezTo>
                  <a:cubicBezTo>
                    <a:pt x="15" y="74"/>
                    <a:pt x="14" y="73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5"/>
                    <a:pt x="6" y="64"/>
                  </a:cubicBezTo>
                  <a:cubicBezTo>
                    <a:pt x="6" y="63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7" y="57"/>
                    <a:pt x="7" y="56"/>
                    <a:pt x="8" y="55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2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27" y="42"/>
                    <a:pt x="29" y="40"/>
                    <a:pt x="29" y="39"/>
                  </a:cubicBezTo>
                  <a:cubicBezTo>
                    <a:pt x="29" y="37"/>
                    <a:pt x="27" y="35"/>
                    <a:pt x="25" y="35"/>
                  </a:cubicBezTo>
                  <a:cubicBezTo>
                    <a:pt x="24" y="35"/>
                    <a:pt x="22" y="36"/>
                    <a:pt x="20" y="37"/>
                  </a:cubicBezTo>
                  <a:cubicBezTo>
                    <a:pt x="18" y="37"/>
                    <a:pt x="17" y="38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2"/>
                    <a:pt x="1" y="54"/>
                    <a:pt x="1" y="56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0" y="63"/>
                    <a:pt x="0" y="65"/>
                    <a:pt x="1" y="67"/>
                  </a:cubicBezTo>
                  <a:cubicBezTo>
                    <a:pt x="1" y="68"/>
                    <a:pt x="2" y="70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8"/>
                    <a:pt x="12" y="79"/>
                    <a:pt x="14" y="80"/>
                  </a:cubicBezTo>
                  <a:cubicBezTo>
                    <a:pt x="16" y="81"/>
                    <a:pt x="17" y="81"/>
                    <a:pt x="19" y="81"/>
                  </a:cubicBezTo>
                  <a:cubicBezTo>
                    <a:pt x="21" y="81"/>
                    <a:pt x="23" y="81"/>
                    <a:pt x="25" y="80"/>
                  </a:cubicBezTo>
                  <a:cubicBezTo>
                    <a:pt x="27" y="79"/>
                    <a:pt x="28" y="78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4"/>
                    <a:pt x="43" y="62"/>
                    <a:pt x="44" y="61"/>
                  </a:cubicBezTo>
                  <a:cubicBezTo>
                    <a:pt x="45" y="59"/>
                    <a:pt x="45" y="57"/>
                    <a:pt x="45" y="55"/>
                  </a:cubicBezTo>
                  <a:cubicBezTo>
                    <a:pt x="45" y="53"/>
                    <a:pt x="44" y="52"/>
                    <a:pt x="42" y="52"/>
                  </a:cubicBezTo>
                  <a:cubicBezTo>
                    <a:pt x="40" y="52"/>
                    <a:pt x="39" y="53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6450" y="3265140"/>
            <a:ext cx="1079500" cy="963612"/>
            <a:chOff x="4616450" y="3265140"/>
            <a:chExt cx="1079500" cy="963612"/>
          </a:xfrm>
        </p:grpSpPr>
        <p:sp>
          <p:nvSpPr>
            <p:cNvPr id="17" name="Freeform 23"/>
            <p:cNvSpPr/>
            <p:nvPr/>
          </p:nvSpPr>
          <p:spPr bwMode="auto">
            <a:xfrm>
              <a:off x="4616450" y="3265140"/>
              <a:ext cx="1079500" cy="963612"/>
            </a:xfrm>
            <a:custGeom>
              <a:avLst/>
              <a:gdLst>
                <a:gd name="T0" fmla="*/ 0 w 288"/>
                <a:gd name="T1" fmla="*/ 257 h 257"/>
                <a:gd name="T2" fmla="*/ 288 w 288"/>
                <a:gd name="T3" fmla="*/ 91 h 257"/>
                <a:gd name="T4" fmla="*/ 131 w 288"/>
                <a:gd name="T5" fmla="*/ 0 h 257"/>
                <a:gd name="T6" fmla="*/ 0 w 288"/>
                <a:gd name="T7" fmla="*/ 76 h 257"/>
                <a:gd name="T8" fmla="*/ 0 w 288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0" y="257"/>
                  </a:moveTo>
                  <a:cubicBezTo>
                    <a:pt x="122" y="253"/>
                    <a:pt x="228" y="188"/>
                    <a:pt x="288" y="9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76"/>
                    <a:pt x="0" y="76"/>
                    <a:pt x="0" y="7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908550" y="3595340"/>
              <a:ext cx="304800" cy="303212"/>
            </a:xfrm>
            <a:custGeom>
              <a:avLst/>
              <a:gdLst>
                <a:gd name="T0" fmla="*/ 9 w 81"/>
                <a:gd name="T1" fmla="*/ 72 h 81"/>
                <a:gd name="T2" fmla="*/ 0 w 81"/>
                <a:gd name="T3" fmla="*/ 48 h 81"/>
                <a:gd name="T4" fmla="*/ 9 w 81"/>
                <a:gd name="T5" fmla="*/ 25 h 81"/>
                <a:gd name="T6" fmla="*/ 9 w 81"/>
                <a:gd name="T7" fmla="*/ 25 h 81"/>
                <a:gd name="T8" fmla="*/ 9 w 81"/>
                <a:gd name="T9" fmla="*/ 25 h 81"/>
                <a:gd name="T10" fmla="*/ 34 w 81"/>
                <a:gd name="T11" fmla="*/ 1 h 81"/>
                <a:gd name="T12" fmla="*/ 38 w 81"/>
                <a:gd name="T13" fmla="*/ 1 h 81"/>
                <a:gd name="T14" fmla="*/ 50 w 81"/>
                <a:gd name="T15" fmla="*/ 13 h 81"/>
                <a:gd name="T16" fmla="*/ 50 w 81"/>
                <a:gd name="T17" fmla="*/ 17 h 81"/>
                <a:gd name="T18" fmla="*/ 50 w 81"/>
                <a:gd name="T19" fmla="*/ 17 h 81"/>
                <a:gd name="T20" fmla="*/ 26 w 81"/>
                <a:gd name="T21" fmla="*/ 42 h 81"/>
                <a:gd name="T22" fmla="*/ 26 w 81"/>
                <a:gd name="T23" fmla="*/ 42 h 81"/>
                <a:gd name="T24" fmla="*/ 23 w 81"/>
                <a:gd name="T25" fmla="*/ 48 h 81"/>
                <a:gd name="T26" fmla="*/ 26 w 81"/>
                <a:gd name="T27" fmla="*/ 55 h 81"/>
                <a:gd name="T28" fmla="*/ 33 w 81"/>
                <a:gd name="T29" fmla="*/ 58 h 81"/>
                <a:gd name="T30" fmla="*/ 39 w 81"/>
                <a:gd name="T31" fmla="*/ 55 h 81"/>
                <a:gd name="T32" fmla="*/ 64 w 81"/>
                <a:gd name="T33" fmla="*/ 31 h 81"/>
                <a:gd name="T34" fmla="*/ 68 w 81"/>
                <a:gd name="T35" fmla="*/ 31 h 81"/>
                <a:gd name="T36" fmla="*/ 68 w 81"/>
                <a:gd name="T37" fmla="*/ 31 h 81"/>
                <a:gd name="T38" fmla="*/ 80 w 81"/>
                <a:gd name="T39" fmla="*/ 43 h 81"/>
                <a:gd name="T40" fmla="*/ 80 w 81"/>
                <a:gd name="T41" fmla="*/ 48 h 81"/>
                <a:gd name="T42" fmla="*/ 80 w 81"/>
                <a:gd name="T43" fmla="*/ 48 h 81"/>
                <a:gd name="T44" fmla="*/ 56 w 81"/>
                <a:gd name="T45" fmla="*/ 72 h 81"/>
                <a:gd name="T46" fmla="*/ 33 w 81"/>
                <a:gd name="T47" fmla="*/ 81 h 81"/>
                <a:gd name="T48" fmla="*/ 9 w 81"/>
                <a:gd name="T49" fmla="*/ 72 h 81"/>
                <a:gd name="T50" fmla="*/ 32 w 81"/>
                <a:gd name="T51" fmla="*/ 26 h 81"/>
                <a:gd name="T52" fmla="*/ 32 w 81"/>
                <a:gd name="T53" fmla="*/ 26 h 81"/>
                <a:gd name="T54" fmla="*/ 25 w 81"/>
                <a:gd name="T55" fmla="*/ 19 h 81"/>
                <a:gd name="T56" fmla="*/ 14 w 81"/>
                <a:gd name="T57" fmla="*/ 30 h 81"/>
                <a:gd name="T58" fmla="*/ 14 w 81"/>
                <a:gd name="T59" fmla="*/ 30 h 81"/>
                <a:gd name="T60" fmla="*/ 6 w 81"/>
                <a:gd name="T61" fmla="*/ 48 h 81"/>
                <a:gd name="T62" fmla="*/ 14 w 81"/>
                <a:gd name="T63" fmla="*/ 67 h 81"/>
                <a:gd name="T64" fmla="*/ 33 w 81"/>
                <a:gd name="T65" fmla="*/ 75 h 81"/>
                <a:gd name="T66" fmla="*/ 51 w 81"/>
                <a:gd name="T67" fmla="*/ 67 h 81"/>
                <a:gd name="T68" fmla="*/ 62 w 81"/>
                <a:gd name="T69" fmla="*/ 56 h 81"/>
                <a:gd name="T70" fmla="*/ 55 w 81"/>
                <a:gd name="T71" fmla="*/ 49 h 81"/>
                <a:gd name="T72" fmla="*/ 44 w 81"/>
                <a:gd name="T73" fmla="*/ 60 h 81"/>
                <a:gd name="T74" fmla="*/ 33 w 81"/>
                <a:gd name="T75" fmla="*/ 64 h 81"/>
                <a:gd name="T76" fmla="*/ 21 w 81"/>
                <a:gd name="T77" fmla="*/ 60 h 81"/>
                <a:gd name="T78" fmla="*/ 17 w 81"/>
                <a:gd name="T79" fmla="*/ 48 h 81"/>
                <a:gd name="T80" fmla="*/ 21 w 81"/>
                <a:gd name="T81" fmla="*/ 37 h 81"/>
                <a:gd name="T82" fmla="*/ 21 w 81"/>
                <a:gd name="T83" fmla="*/ 37 h 81"/>
                <a:gd name="T84" fmla="*/ 32 w 81"/>
                <a:gd name="T85" fmla="*/ 26 h 81"/>
                <a:gd name="T86" fmla="*/ 27 w 81"/>
                <a:gd name="T87" fmla="*/ 16 h 81"/>
                <a:gd name="T88" fmla="*/ 27 w 81"/>
                <a:gd name="T89" fmla="*/ 16 h 81"/>
                <a:gd name="T90" fmla="*/ 35 w 81"/>
                <a:gd name="T91" fmla="*/ 23 h 81"/>
                <a:gd name="T92" fmla="*/ 43 w 81"/>
                <a:gd name="T93" fmla="*/ 15 h 81"/>
                <a:gd name="T94" fmla="*/ 36 w 81"/>
                <a:gd name="T95" fmla="*/ 8 h 81"/>
                <a:gd name="T96" fmla="*/ 27 w 81"/>
                <a:gd name="T97" fmla="*/ 16 h 81"/>
                <a:gd name="T98" fmla="*/ 65 w 81"/>
                <a:gd name="T99" fmla="*/ 54 h 81"/>
                <a:gd name="T100" fmla="*/ 65 w 81"/>
                <a:gd name="T101" fmla="*/ 54 h 81"/>
                <a:gd name="T102" fmla="*/ 73 w 81"/>
                <a:gd name="T103" fmla="*/ 45 h 81"/>
                <a:gd name="T104" fmla="*/ 66 w 81"/>
                <a:gd name="T105" fmla="*/ 38 h 81"/>
                <a:gd name="T106" fmla="*/ 58 w 81"/>
                <a:gd name="T107" fmla="*/ 46 h 81"/>
                <a:gd name="T108" fmla="*/ 65 w 81"/>
                <a:gd name="T10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" h="81">
                  <a:moveTo>
                    <a:pt x="9" y="72"/>
                  </a:moveTo>
                  <a:cubicBezTo>
                    <a:pt x="3" y="65"/>
                    <a:pt x="0" y="57"/>
                    <a:pt x="0" y="48"/>
                  </a:cubicBezTo>
                  <a:cubicBezTo>
                    <a:pt x="0" y="40"/>
                    <a:pt x="3" y="32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1" y="14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4"/>
                    <a:pt x="23" y="46"/>
                    <a:pt x="23" y="48"/>
                  </a:cubicBezTo>
                  <a:cubicBezTo>
                    <a:pt x="23" y="51"/>
                    <a:pt x="24" y="53"/>
                    <a:pt x="26" y="55"/>
                  </a:cubicBezTo>
                  <a:cubicBezTo>
                    <a:pt x="28" y="57"/>
                    <a:pt x="30" y="58"/>
                    <a:pt x="33" y="58"/>
                  </a:cubicBezTo>
                  <a:cubicBezTo>
                    <a:pt x="35" y="58"/>
                    <a:pt x="38" y="57"/>
                    <a:pt x="39" y="5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7" y="30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1" y="44"/>
                    <a:pt x="81" y="46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49" y="78"/>
                    <a:pt x="41" y="81"/>
                    <a:pt x="33" y="81"/>
                  </a:cubicBezTo>
                  <a:cubicBezTo>
                    <a:pt x="24" y="81"/>
                    <a:pt x="16" y="78"/>
                    <a:pt x="9" y="72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5"/>
                    <a:pt x="6" y="42"/>
                    <a:pt x="6" y="48"/>
                  </a:cubicBezTo>
                  <a:cubicBezTo>
                    <a:pt x="6" y="55"/>
                    <a:pt x="9" y="62"/>
                    <a:pt x="14" y="67"/>
                  </a:cubicBezTo>
                  <a:cubicBezTo>
                    <a:pt x="19" y="72"/>
                    <a:pt x="26" y="75"/>
                    <a:pt x="33" y="75"/>
                  </a:cubicBezTo>
                  <a:cubicBezTo>
                    <a:pt x="39" y="75"/>
                    <a:pt x="46" y="72"/>
                    <a:pt x="51" y="6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1" y="63"/>
                    <a:pt x="37" y="64"/>
                    <a:pt x="33" y="64"/>
                  </a:cubicBezTo>
                  <a:cubicBezTo>
                    <a:pt x="29" y="64"/>
                    <a:pt x="24" y="63"/>
                    <a:pt x="21" y="60"/>
                  </a:cubicBezTo>
                  <a:cubicBezTo>
                    <a:pt x="18" y="57"/>
                    <a:pt x="17" y="52"/>
                    <a:pt x="17" y="48"/>
                  </a:cubicBezTo>
                  <a:cubicBezTo>
                    <a:pt x="17" y="44"/>
                    <a:pt x="18" y="40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65" y="54"/>
                  </a:moveTo>
                  <a:cubicBezTo>
                    <a:pt x="65" y="54"/>
                    <a:pt x="65" y="54"/>
                    <a:pt x="65" y="54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5" y="54"/>
                    <a:pt x="65" y="54"/>
                    <a:pt x="65" y="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46463" y="3265140"/>
            <a:ext cx="1081087" cy="963612"/>
            <a:chOff x="3446463" y="3265140"/>
            <a:chExt cx="1081087" cy="963612"/>
          </a:xfrm>
        </p:grpSpPr>
        <p:sp>
          <p:nvSpPr>
            <p:cNvPr id="15" name="Freeform 21"/>
            <p:cNvSpPr/>
            <p:nvPr/>
          </p:nvSpPr>
          <p:spPr bwMode="auto">
            <a:xfrm>
              <a:off x="3446463" y="3265140"/>
              <a:ext cx="1081087" cy="963612"/>
            </a:xfrm>
            <a:custGeom>
              <a:avLst/>
              <a:gdLst>
                <a:gd name="T0" fmla="*/ 0 w 288"/>
                <a:gd name="T1" fmla="*/ 91 h 257"/>
                <a:gd name="T2" fmla="*/ 288 w 288"/>
                <a:gd name="T3" fmla="*/ 257 h 257"/>
                <a:gd name="T4" fmla="*/ 288 w 288"/>
                <a:gd name="T5" fmla="*/ 76 h 257"/>
                <a:gd name="T6" fmla="*/ 157 w 288"/>
                <a:gd name="T7" fmla="*/ 0 h 257"/>
                <a:gd name="T8" fmla="*/ 0 w 288"/>
                <a:gd name="T9" fmla="*/ 9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0" y="91"/>
                  </a:moveTo>
                  <a:cubicBezTo>
                    <a:pt x="60" y="188"/>
                    <a:pt x="166" y="253"/>
                    <a:pt x="288" y="257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3946525" y="3560415"/>
              <a:ext cx="325438" cy="327025"/>
            </a:xfrm>
            <a:custGeom>
              <a:avLst/>
              <a:gdLst>
                <a:gd name="T0" fmla="*/ 21 w 87"/>
                <a:gd name="T1" fmla="*/ 19 h 87"/>
                <a:gd name="T2" fmla="*/ 27 w 87"/>
                <a:gd name="T3" fmla="*/ 11 h 87"/>
                <a:gd name="T4" fmla="*/ 8 w 87"/>
                <a:gd name="T5" fmla="*/ 24 h 87"/>
                <a:gd name="T6" fmla="*/ 39 w 87"/>
                <a:gd name="T7" fmla="*/ 24 h 87"/>
                <a:gd name="T8" fmla="*/ 34 w 87"/>
                <a:gd name="T9" fmla="*/ 24 h 87"/>
                <a:gd name="T10" fmla="*/ 31 w 87"/>
                <a:gd name="T11" fmla="*/ 21 h 87"/>
                <a:gd name="T12" fmla="*/ 29 w 87"/>
                <a:gd name="T13" fmla="*/ 14 h 87"/>
                <a:gd name="T14" fmla="*/ 68 w 87"/>
                <a:gd name="T15" fmla="*/ 44 h 87"/>
                <a:gd name="T16" fmla="*/ 86 w 87"/>
                <a:gd name="T17" fmla="*/ 62 h 87"/>
                <a:gd name="T18" fmla="*/ 66 w 87"/>
                <a:gd name="T19" fmla="*/ 86 h 87"/>
                <a:gd name="T20" fmla="*/ 62 w 87"/>
                <a:gd name="T21" fmla="*/ 86 h 87"/>
                <a:gd name="T22" fmla="*/ 27 w 87"/>
                <a:gd name="T23" fmla="*/ 86 h 87"/>
                <a:gd name="T24" fmla="*/ 4 w 87"/>
                <a:gd name="T25" fmla="*/ 87 h 87"/>
                <a:gd name="T26" fmla="*/ 1 w 87"/>
                <a:gd name="T27" fmla="*/ 63 h 87"/>
                <a:gd name="T28" fmla="*/ 19 w 87"/>
                <a:gd name="T29" fmla="*/ 43 h 87"/>
                <a:gd name="T30" fmla="*/ 2 w 87"/>
                <a:gd name="T31" fmla="*/ 21 h 87"/>
                <a:gd name="T32" fmla="*/ 26 w 87"/>
                <a:gd name="T33" fmla="*/ 2 h 87"/>
                <a:gd name="T34" fmla="*/ 59 w 87"/>
                <a:gd name="T35" fmla="*/ 3 h 87"/>
                <a:gd name="T36" fmla="*/ 86 w 87"/>
                <a:gd name="T37" fmla="*/ 18 h 87"/>
                <a:gd name="T38" fmla="*/ 68 w 87"/>
                <a:gd name="T39" fmla="*/ 44 h 87"/>
                <a:gd name="T40" fmla="*/ 48 w 87"/>
                <a:gd name="T41" fmla="*/ 64 h 87"/>
                <a:gd name="T42" fmla="*/ 79 w 87"/>
                <a:gd name="T43" fmla="*/ 64 h 87"/>
                <a:gd name="T44" fmla="*/ 71 w 87"/>
                <a:gd name="T45" fmla="*/ 67 h 87"/>
                <a:gd name="T46" fmla="*/ 68 w 87"/>
                <a:gd name="T47" fmla="*/ 64 h 87"/>
                <a:gd name="T48" fmla="*/ 69 w 87"/>
                <a:gd name="T49" fmla="*/ 54 h 87"/>
                <a:gd name="T50" fmla="*/ 64 w 87"/>
                <a:gd name="T51" fmla="*/ 57 h 87"/>
                <a:gd name="T52" fmla="*/ 67 w 87"/>
                <a:gd name="T53" fmla="*/ 51 h 87"/>
                <a:gd name="T54" fmla="*/ 48 w 87"/>
                <a:gd name="T55" fmla="*/ 64 h 87"/>
                <a:gd name="T56" fmla="*/ 18 w 87"/>
                <a:gd name="T57" fmla="*/ 75 h 87"/>
                <a:gd name="T58" fmla="*/ 60 w 87"/>
                <a:gd name="T59" fmla="*/ 21 h 87"/>
                <a:gd name="T60" fmla="*/ 18 w 87"/>
                <a:gd name="T61" fmla="*/ 75 h 87"/>
                <a:gd name="T62" fmla="*/ 70 w 87"/>
                <a:gd name="T63" fmla="*/ 26 h 87"/>
                <a:gd name="T64" fmla="*/ 71 w 87"/>
                <a:gd name="T65" fmla="*/ 26 h 87"/>
                <a:gd name="T66" fmla="*/ 71 w 87"/>
                <a:gd name="T67" fmla="*/ 26 h 87"/>
                <a:gd name="T68" fmla="*/ 80 w 87"/>
                <a:gd name="T69" fmla="*/ 24 h 87"/>
                <a:gd name="T70" fmla="*/ 67 w 87"/>
                <a:gd name="T71" fmla="*/ 8 h 87"/>
                <a:gd name="T72" fmla="*/ 58 w 87"/>
                <a:gd name="T73" fmla="*/ 13 h 87"/>
                <a:gd name="T74" fmla="*/ 62 w 87"/>
                <a:gd name="T75" fmla="*/ 17 h 87"/>
                <a:gd name="T76" fmla="*/ 62 w 87"/>
                <a:gd name="T77" fmla="*/ 17 h 87"/>
                <a:gd name="T78" fmla="*/ 62 w 87"/>
                <a:gd name="T79" fmla="*/ 17 h 87"/>
                <a:gd name="T80" fmla="*/ 70 w 87"/>
                <a:gd name="T81" fmla="*/ 26 h 87"/>
                <a:gd name="T82" fmla="*/ 70 w 87"/>
                <a:gd name="T83" fmla="*/ 26 h 87"/>
                <a:gd name="T84" fmla="*/ 69 w 87"/>
                <a:gd name="T85" fmla="*/ 30 h 87"/>
                <a:gd name="T86" fmla="*/ 23 w 87"/>
                <a:gd name="T87" fmla="*/ 80 h 87"/>
                <a:gd name="T88" fmla="*/ 69 w 87"/>
                <a:gd name="T89" fmla="*/ 30 h 87"/>
                <a:gd name="T90" fmla="*/ 10 w 87"/>
                <a:gd name="T91" fmla="*/ 66 h 87"/>
                <a:gd name="T92" fmla="*/ 55 w 87"/>
                <a:gd name="T93" fmla="*/ 16 h 87"/>
                <a:gd name="T94" fmla="*/ 10 w 87"/>
                <a:gd name="T95" fmla="*/ 66 h 87"/>
                <a:gd name="T96" fmla="*/ 7 w 87"/>
                <a:gd name="T97" fmla="*/ 69 h 87"/>
                <a:gd name="T98" fmla="*/ 19 w 87"/>
                <a:gd name="T99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87">
                  <a:moveTo>
                    <a:pt x="24" y="19"/>
                  </a:moveTo>
                  <a:cubicBezTo>
                    <a:pt x="23" y="20"/>
                    <a:pt x="22" y="20"/>
                    <a:pt x="21" y="19"/>
                  </a:cubicBezTo>
                  <a:cubicBezTo>
                    <a:pt x="20" y="19"/>
                    <a:pt x="20" y="17"/>
                    <a:pt x="21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3"/>
                    <a:pt x="30" y="22"/>
                    <a:pt x="31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4" y="19"/>
                    <a:pt x="24" y="19"/>
                    <a:pt x="24" y="19"/>
                  </a:cubicBezTo>
                  <a:close/>
                  <a:moveTo>
                    <a:pt x="68" y="44"/>
                  </a:moveTo>
                  <a:cubicBezTo>
                    <a:pt x="68" y="44"/>
                    <a:pt x="68" y="44"/>
                    <a:pt x="68" y="44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3"/>
                    <a:pt x="87" y="65"/>
                    <a:pt x="86" y="6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5" y="87"/>
                    <a:pt x="63" y="87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7"/>
                    <a:pt x="2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1" y="85"/>
                    <a:pt x="1" y="83"/>
                  </a:cubicBezTo>
                  <a:cubicBezTo>
                    <a:pt x="1" y="77"/>
                    <a:pt x="1" y="70"/>
                    <a:pt x="1" y="63"/>
                  </a:cubicBezTo>
                  <a:cubicBezTo>
                    <a:pt x="1" y="62"/>
                    <a:pt x="1" y="61"/>
                    <a:pt x="2" y="61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5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6" y="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3" y="0"/>
                    <a:pt x="68" y="0"/>
                    <a:pt x="72" y="3"/>
                  </a:cubicBezTo>
                  <a:cubicBezTo>
                    <a:pt x="76" y="7"/>
                    <a:pt x="84" y="14"/>
                    <a:pt x="86" y="18"/>
                  </a:cubicBezTo>
                  <a:cubicBezTo>
                    <a:pt x="87" y="22"/>
                    <a:pt x="87" y="25"/>
                    <a:pt x="84" y="28"/>
                  </a:cubicBezTo>
                  <a:cubicBezTo>
                    <a:pt x="68" y="44"/>
                    <a:pt x="68" y="44"/>
                    <a:pt x="68" y="44"/>
                  </a:cubicBezTo>
                  <a:close/>
                  <a:moveTo>
                    <a:pt x="48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69" y="67"/>
                    <a:pt x="68" y="67"/>
                  </a:cubicBezTo>
                  <a:cubicBezTo>
                    <a:pt x="68" y="66"/>
                    <a:pt x="68" y="65"/>
                    <a:pt x="68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7"/>
                    <a:pt x="65" y="57"/>
                    <a:pt x="64" y="57"/>
                  </a:cubicBezTo>
                  <a:cubicBezTo>
                    <a:pt x="63" y="56"/>
                    <a:pt x="63" y="55"/>
                    <a:pt x="64" y="54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8" y="64"/>
                    <a:pt x="48" y="64"/>
                    <a:pt x="48" y="64"/>
                  </a:cubicBezTo>
                  <a:close/>
                  <a:moveTo>
                    <a:pt x="18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34" y="59"/>
                    <a:pt x="50" y="43"/>
                    <a:pt x="67" y="27"/>
                  </a:cubicBezTo>
                  <a:cubicBezTo>
                    <a:pt x="64" y="25"/>
                    <a:pt x="62" y="23"/>
                    <a:pt x="60" y="2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8" y="75"/>
                    <a:pt x="18" y="75"/>
                    <a:pt x="18" y="75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3"/>
                    <a:pt x="81" y="21"/>
                    <a:pt x="80" y="20"/>
                  </a:cubicBezTo>
                  <a:cubicBezTo>
                    <a:pt x="76" y="16"/>
                    <a:pt x="72" y="12"/>
                    <a:pt x="67" y="8"/>
                  </a:cubicBezTo>
                  <a:cubicBezTo>
                    <a:pt x="66" y="7"/>
                    <a:pt x="65" y="7"/>
                    <a:pt x="64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lose/>
                  <a:moveTo>
                    <a:pt x="69" y="30"/>
                  </a:moveTo>
                  <a:cubicBezTo>
                    <a:pt x="69" y="30"/>
                    <a:pt x="69" y="30"/>
                    <a:pt x="69" y="30"/>
                  </a:cubicBezTo>
                  <a:cubicBezTo>
                    <a:pt x="53" y="46"/>
                    <a:pt x="37" y="62"/>
                    <a:pt x="21" y="78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9" y="30"/>
                    <a:pt x="69" y="30"/>
                    <a:pt x="69" y="30"/>
                  </a:cubicBezTo>
                  <a:close/>
                  <a:moveTo>
                    <a:pt x="10" y="66"/>
                  </a:moveTo>
                  <a:cubicBezTo>
                    <a:pt x="10" y="66"/>
                    <a:pt x="10" y="66"/>
                    <a:pt x="10" y="6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0" y="66"/>
                    <a:pt x="10" y="66"/>
                    <a:pt x="10" y="66"/>
                  </a:cubicBezTo>
                  <a:close/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73"/>
                    <a:pt x="7" y="77"/>
                    <a:pt x="7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7" y="69"/>
                    <a:pt x="7" y="69"/>
                    <a:pt x="7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16450" y="1577627"/>
            <a:ext cx="1079500" cy="963613"/>
            <a:chOff x="4616450" y="1577627"/>
            <a:chExt cx="1079500" cy="963613"/>
          </a:xfrm>
        </p:grpSpPr>
        <p:sp>
          <p:nvSpPr>
            <p:cNvPr id="20" name="Freeform 26"/>
            <p:cNvSpPr/>
            <p:nvPr/>
          </p:nvSpPr>
          <p:spPr bwMode="auto">
            <a:xfrm>
              <a:off x="4616450" y="1577627"/>
              <a:ext cx="1079500" cy="963613"/>
            </a:xfrm>
            <a:custGeom>
              <a:avLst/>
              <a:gdLst>
                <a:gd name="T0" fmla="*/ 288 w 288"/>
                <a:gd name="T1" fmla="*/ 166 h 257"/>
                <a:gd name="T2" fmla="*/ 0 w 288"/>
                <a:gd name="T3" fmla="*/ 0 h 257"/>
                <a:gd name="T4" fmla="*/ 0 w 288"/>
                <a:gd name="T5" fmla="*/ 181 h 257"/>
                <a:gd name="T6" fmla="*/ 131 w 288"/>
                <a:gd name="T7" fmla="*/ 257 h 257"/>
                <a:gd name="T8" fmla="*/ 288 w 288"/>
                <a:gd name="T9" fmla="*/ 1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288" y="166"/>
                  </a:moveTo>
                  <a:cubicBezTo>
                    <a:pt x="228" y="69"/>
                    <a:pt x="122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31" y="257"/>
                    <a:pt x="131" y="257"/>
                    <a:pt x="131" y="257"/>
                  </a:cubicBezTo>
                  <a:lnTo>
                    <a:pt x="288" y="1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905375" y="1941165"/>
              <a:ext cx="307975" cy="236537"/>
            </a:xfrm>
            <a:custGeom>
              <a:avLst/>
              <a:gdLst>
                <a:gd name="T0" fmla="*/ 1 w 82"/>
                <a:gd name="T1" fmla="*/ 21 h 63"/>
                <a:gd name="T2" fmla="*/ 13 w 82"/>
                <a:gd name="T3" fmla="*/ 1 h 63"/>
                <a:gd name="T4" fmla="*/ 16 w 82"/>
                <a:gd name="T5" fmla="*/ 0 h 63"/>
                <a:gd name="T6" fmla="*/ 67 w 82"/>
                <a:gd name="T7" fmla="*/ 0 h 63"/>
                <a:gd name="T8" fmla="*/ 70 w 82"/>
                <a:gd name="T9" fmla="*/ 1 h 63"/>
                <a:gd name="T10" fmla="*/ 81 w 82"/>
                <a:gd name="T11" fmla="*/ 21 h 63"/>
                <a:gd name="T12" fmla="*/ 81 w 82"/>
                <a:gd name="T13" fmla="*/ 25 h 63"/>
                <a:gd name="T14" fmla="*/ 81 w 82"/>
                <a:gd name="T15" fmla="*/ 25 h 63"/>
                <a:gd name="T16" fmla="*/ 44 w 82"/>
                <a:gd name="T17" fmla="*/ 62 h 63"/>
                <a:gd name="T18" fmla="*/ 39 w 82"/>
                <a:gd name="T19" fmla="*/ 62 h 63"/>
                <a:gd name="T20" fmla="*/ 39 w 82"/>
                <a:gd name="T21" fmla="*/ 62 h 63"/>
                <a:gd name="T22" fmla="*/ 2 w 82"/>
                <a:gd name="T23" fmla="*/ 25 h 63"/>
                <a:gd name="T24" fmla="*/ 1 w 82"/>
                <a:gd name="T25" fmla="*/ 21 h 63"/>
                <a:gd name="T26" fmla="*/ 9 w 82"/>
                <a:gd name="T27" fmla="*/ 21 h 63"/>
                <a:gd name="T28" fmla="*/ 9 w 82"/>
                <a:gd name="T29" fmla="*/ 21 h 63"/>
                <a:gd name="T30" fmla="*/ 24 w 82"/>
                <a:gd name="T31" fmla="*/ 21 h 63"/>
                <a:gd name="T32" fmla="*/ 16 w 82"/>
                <a:gd name="T33" fmla="*/ 8 h 63"/>
                <a:gd name="T34" fmla="*/ 9 w 82"/>
                <a:gd name="T35" fmla="*/ 21 h 63"/>
                <a:gd name="T36" fmla="*/ 66 w 82"/>
                <a:gd name="T37" fmla="*/ 8 h 63"/>
                <a:gd name="T38" fmla="*/ 66 w 82"/>
                <a:gd name="T39" fmla="*/ 8 h 63"/>
                <a:gd name="T40" fmla="*/ 58 w 82"/>
                <a:gd name="T41" fmla="*/ 21 h 63"/>
                <a:gd name="T42" fmla="*/ 74 w 82"/>
                <a:gd name="T43" fmla="*/ 21 h 63"/>
                <a:gd name="T44" fmla="*/ 66 w 82"/>
                <a:gd name="T45" fmla="*/ 8 h 63"/>
                <a:gd name="T46" fmla="*/ 73 w 82"/>
                <a:gd name="T47" fmla="*/ 24 h 63"/>
                <a:gd name="T48" fmla="*/ 73 w 82"/>
                <a:gd name="T49" fmla="*/ 24 h 63"/>
                <a:gd name="T50" fmla="*/ 56 w 82"/>
                <a:gd name="T51" fmla="*/ 24 h 63"/>
                <a:gd name="T52" fmla="*/ 47 w 82"/>
                <a:gd name="T53" fmla="*/ 50 h 63"/>
                <a:gd name="T54" fmla="*/ 73 w 82"/>
                <a:gd name="T55" fmla="*/ 24 h 63"/>
                <a:gd name="T56" fmla="*/ 36 w 82"/>
                <a:gd name="T57" fmla="*/ 50 h 63"/>
                <a:gd name="T58" fmla="*/ 36 w 82"/>
                <a:gd name="T59" fmla="*/ 50 h 63"/>
                <a:gd name="T60" fmla="*/ 26 w 82"/>
                <a:gd name="T61" fmla="*/ 24 h 63"/>
                <a:gd name="T62" fmla="*/ 10 w 82"/>
                <a:gd name="T63" fmla="*/ 24 h 63"/>
                <a:gd name="T64" fmla="*/ 36 w 82"/>
                <a:gd name="T65" fmla="*/ 50 h 63"/>
                <a:gd name="T66" fmla="*/ 63 w 82"/>
                <a:gd name="T67" fmla="*/ 6 h 63"/>
                <a:gd name="T68" fmla="*/ 63 w 82"/>
                <a:gd name="T69" fmla="*/ 6 h 63"/>
                <a:gd name="T70" fmla="*/ 46 w 82"/>
                <a:gd name="T71" fmla="*/ 6 h 63"/>
                <a:gd name="T72" fmla="*/ 55 w 82"/>
                <a:gd name="T73" fmla="*/ 19 h 63"/>
                <a:gd name="T74" fmla="*/ 63 w 82"/>
                <a:gd name="T75" fmla="*/ 6 h 63"/>
                <a:gd name="T76" fmla="*/ 37 w 82"/>
                <a:gd name="T77" fmla="*/ 6 h 63"/>
                <a:gd name="T78" fmla="*/ 37 w 82"/>
                <a:gd name="T79" fmla="*/ 6 h 63"/>
                <a:gd name="T80" fmla="*/ 20 w 82"/>
                <a:gd name="T81" fmla="*/ 6 h 63"/>
                <a:gd name="T82" fmla="*/ 28 w 82"/>
                <a:gd name="T83" fmla="*/ 19 h 63"/>
                <a:gd name="T84" fmla="*/ 37 w 82"/>
                <a:gd name="T85" fmla="*/ 6 h 63"/>
                <a:gd name="T86" fmla="*/ 31 w 82"/>
                <a:gd name="T87" fmla="*/ 21 h 63"/>
                <a:gd name="T88" fmla="*/ 31 w 82"/>
                <a:gd name="T89" fmla="*/ 21 h 63"/>
                <a:gd name="T90" fmla="*/ 52 w 82"/>
                <a:gd name="T91" fmla="*/ 21 h 63"/>
                <a:gd name="T92" fmla="*/ 41 w 82"/>
                <a:gd name="T93" fmla="*/ 6 h 63"/>
                <a:gd name="T94" fmla="*/ 31 w 82"/>
                <a:gd name="T95" fmla="*/ 21 h 63"/>
                <a:gd name="T96" fmla="*/ 52 w 82"/>
                <a:gd name="T97" fmla="*/ 24 h 63"/>
                <a:gd name="T98" fmla="*/ 52 w 82"/>
                <a:gd name="T99" fmla="*/ 24 h 63"/>
                <a:gd name="T100" fmla="*/ 30 w 82"/>
                <a:gd name="T101" fmla="*/ 24 h 63"/>
                <a:gd name="T102" fmla="*/ 41 w 82"/>
                <a:gd name="T103" fmla="*/ 55 h 63"/>
                <a:gd name="T104" fmla="*/ 52 w 82"/>
                <a:gd name="T105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63">
                  <a:moveTo>
                    <a:pt x="1" y="2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2"/>
                    <a:pt x="82" y="24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3"/>
                    <a:pt x="40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0" y="22"/>
                    <a:pt x="1" y="21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66" y="8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6" y="8"/>
                    <a:pt x="66" y="8"/>
                    <a:pt x="66" y="8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73" y="24"/>
                    <a:pt x="73" y="24"/>
                    <a:pt x="73" y="24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6" y="50"/>
                    <a:pt x="36" y="50"/>
                    <a:pt x="36" y="50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3" y="6"/>
                    <a:pt x="63" y="6"/>
                    <a:pt x="63" y="6"/>
                  </a:cubicBezTo>
                  <a:close/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52" y="24"/>
                    <a:pt x="52" y="24"/>
                    <a:pt x="52" y="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96136" y="987574"/>
            <a:ext cx="1943044" cy="1048182"/>
            <a:chOff x="7210481" y="1307544"/>
            <a:chExt cx="1943044" cy="1048182"/>
          </a:xfrm>
        </p:grpSpPr>
        <p:sp>
          <p:nvSpPr>
            <p:cNvPr id="36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00192" y="2283718"/>
            <a:ext cx="1943044" cy="1048182"/>
            <a:chOff x="7210481" y="1307544"/>
            <a:chExt cx="1943044" cy="1048182"/>
          </a:xfrm>
        </p:grpSpPr>
        <p:sp>
          <p:nvSpPr>
            <p:cNvPr id="39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96136" y="3651870"/>
            <a:ext cx="1943044" cy="1048182"/>
            <a:chOff x="7210481" y="1307544"/>
            <a:chExt cx="1943044" cy="1048182"/>
          </a:xfrm>
        </p:grpSpPr>
        <p:sp>
          <p:nvSpPr>
            <p:cNvPr id="42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89069" y="2283718"/>
            <a:ext cx="1943044" cy="1048182"/>
            <a:chOff x="7210481" y="1307544"/>
            <a:chExt cx="1943044" cy="1048182"/>
          </a:xfrm>
        </p:grpSpPr>
        <p:sp>
          <p:nvSpPr>
            <p:cNvPr id="45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05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47664" y="1053536"/>
            <a:ext cx="1943044" cy="1048182"/>
            <a:chOff x="7210481" y="1307544"/>
            <a:chExt cx="1943044" cy="1048182"/>
          </a:xfrm>
        </p:grpSpPr>
        <p:sp>
          <p:nvSpPr>
            <p:cNvPr id="51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06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75656" y="3575797"/>
            <a:ext cx="1943044" cy="1048182"/>
            <a:chOff x="7210481" y="1307544"/>
            <a:chExt cx="1943044" cy="1048182"/>
          </a:xfrm>
        </p:grpSpPr>
        <p:sp>
          <p:nvSpPr>
            <p:cNvPr id="54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57626" y="2546696"/>
            <a:ext cx="1995899" cy="216943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 bwMode="auto">
          <a:xfrm>
            <a:off x="611560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EE4037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770560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327" y="923181"/>
            <a:ext cx="3600400" cy="27699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2000" dirty="0">
              <a:solidFill>
                <a:schemeClr val="accent2"/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17563" y="4011910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77803" y="4011910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154863" y="1217958"/>
            <a:ext cx="1998662" cy="1260475"/>
            <a:chOff x="7154863" y="1217958"/>
            <a:chExt cx="1998662" cy="126047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154863" y="1217958"/>
              <a:ext cx="1987550" cy="1260475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210481" y="1307544"/>
              <a:ext cx="1943044" cy="1048182"/>
              <a:chOff x="7210481" y="1307544"/>
              <a:chExt cx="1943044" cy="1048182"/>
            </a:xfrm>
          </p:grpSpPr>
          <p:sp>
            <p:nvSpPr>
              <p:cNvPr id="41" name="TextBox 1210"/>
              <p:cNvSpPr/>
              <p:nvPr/>
            </p:nvSpPr>
            <p:spPr>
              <a:xfrm>
                <a:off x="7236296" y="1307544"/>
                <a:ext cx="1832553" cy="400110"/>
              </a:xfrm>
              <a:prstGeom prst="rect">
                <a:avLst/>
              </a:prstGeom>
              <a:noFill/>
              <a:ln w="9525">
                <a:noFill/>
                <a:miter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5CA0B4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01 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210481" y="1755562"/>
                <a:ext cx="194304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5238" y="3451571"/>
            <a:ext cx="2017712" cy="1247775"/>
            <a:chOff x="5075238" y="3451571"/>
            <a:chExt cx="2017712" cy="1247775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075238" y="3451571"/>
              <a:ext cx="2017712" cy="1247775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148064" y="3507854"/>
              <a:ext cx="1943044" cy="1048182"/>
              <a:chOff x="7210481" y="1307544"/>
              <a:chExt cx="1943044" cy="1048182"/>
            </a:xfrm>
          </p:grpSpPr>
          <p:sp>
            <p:nvSpPr>
              <p:cNvPr id="45" name="TextBox 1210"/>
              <p:cNvSpPr/>
              <p:nvPr/>
            </p:nvSpPr>
            <p:spPr>
              <a:xfrm>
                <a:off x="7236296" y="1307544"/>
                <a:ext cx="1832553" cy="400110"/>
              </a:xfrm>
              <a:prstGeom prst="rect">
                <a:avLst/>
              </a:prstGeom>
              <a:noFill/>
              <a:ln w="9525">
                <a:noFill/>
                <a:miter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5CA0B4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 </a:t>
                </a: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点击此处添加标题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10481" y="1755562"/>
                <a:ext cx="194304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5238" y="1217957"/>
            <a:ext cx="2019471" cy="218570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545607" y="2790824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55875" y="2798762"/>
            <a:ext cx="387350" cy="387350"/>
            <a:chOff x="2555875" y="2798762"/>
            <a:chExt cx="387350" cy="38735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555875" y="2798762"/>
              <a:ext cx="387350" cy="387350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33"/>
            <p:cNvSpPr>
              <a:spLocks noEditPoints="1"/>
            </p:cNvSpPr>
            <p:nvPr/>
          </p:nvSpPr>
          <p:spPr bwMode="auto">
            <a:xfrm>
              <a:off x="2636838" y="2892424"/>
              <a:ext cx="225425" cy="182563"/>
            </a:xfrm>
            <a:custGeom>
              <a:avLst/>
              <a:gdLst>
                <a:gd name="T0" fmla="*/ 125 w 144"/>
                <a:gd name="T1" fmla="*/ 44 h 117"/>
                <a:gd name="T2" fmla="*/ 114 w 144"/>
                <a:gd name="T3" fmla="*/ 44 h 117"/>
                <a:gd name="T4" fmla="*/ 35 w 144"/>
                <a:gd name="T5" fmla="*/ 18 h 117"/>
                <a:gd name="T6" fmla="*/ 16 w 144"/>
                <a:gd name="T7" fmla="*/ 18 h 117"/>
                <a:gd name="T8" fmla="*/ 34 w 144"/>
                <a:gd name="T9" fmla="*/ 21 h 117"/>
                <a:gd name="T10" fmla="*/ 10 w 144"/>
                <a:gd name="T11" fmla="*/ 21 h 117"/>
                <a:gd name="T12" fmla="*/ 10 w 144"/>
                <a:gd name="T13" fmla="*/ 14 h 117"/>
                <a:gd name="T14" fmla="*/ 13 w 144"/>
                <a:gd name="T15" fmla="*/ 11 h 117"/>
                <a:gd name="T16" fmla="*/ 40 w 144"/>
                <a:gd name="T17" fmla="*/ 4 h 117"/>
                <a:gd name="T18" fmla="*/ 45 w 144"/>
                <a:gd name="T19" fmla="*/ 0 h 117"/>
                <a:gd name="T20" fmla="*/ 105 w 144"/>
                <a:gd name="T21" fmla="*/ 4 h 117"/>
                <a:gd name="T22" fmla="*/ 139 w 144"/>
                <a:gd name="T23" fmla="*/ 21 h 117"/>
                <a:gd name="T24" fmla="*/ 144 w 144"/>
                <a:gd name="T25" fmla="*/ 26 h 117"/>
                <a:gd name="T26" fmla="*/ 139 w 144"/>
                <a:gd name="T27" fmla="*/ 117 h 117"/>
                <a:gd name="T28" fmla="*/ 5 w 144"/>
                <a:gd name="T29" fmla="*/ 117 h 117"/>
                <a:gd name="T30" fmla="*/ 0 w 144"/>
                <a:gd name="T31" fmla="*/ 111 h 117"/>
                <a:gd name="T32" fmla="*/ 5 w 144"/>
                <a:gd name="T33" fmla="*/ 21 h 117"/>
                <a:gd name="T34" fmla="*/ 10 w 144"/>
                <a:gd name="T35" fmla="*/ 21 h 117"/>
                <a:gd name="T36" fmla="*/ 72 w 144"/>
                <a:gd name="T37" fmla="*/ 43 h 117"/>
                <a:gd name="T38" fmla="*/ 91 w 144"/>
                <a:gd name="T39" fmla="*/ 61 h 117"/>
                <a:gd name="T40" fmla="*/ 53 w 144"/>
                <a:gd name="T41" fmla="*/ 61 h 117"/>
                <a:gd name="T42" fmla="*/ 80 w 144"/>
                <a:gd name="T43" fmla="*/ 53 h 117"/>
                <a:gd name="T44" fmla="*/ 72 w 144"/>
                <a:gd name="T45" fmla="*/ 49 h 117"/>
                <a:gd name="T46" fmla="*/ 72 w 144"/>
                <a:gd name="T47" fmla="*/ 73 h 117"/>
                <a:gd name="T48" fmla="*/ 80 w 144"/>
                <a:gd name="T49" fmla="*/ 53 h 117"/>
                <a:gd name="T50" fmla="*/ 37 w 144"/>
                <a:gd name="T51" fmla="*/ 32 h 117"/>
                <a:gd name="T52" fmla="*/ 11 w 144"/>
                <a:gd name="T53" fmla="*/ 32 h 117"/>
                <a:gd name="T54" fmla="*/ 133 w 144"/>
                <a:gd name="T55" fmla="*/ 106 h 117"/>
                <a:gd name="T56" fmla="*/ 107 w 144"/>
                <a:gd name="T57" fmla="*/ 32 h 117"/>
                <a:gd name="T58" fmla="*/ 101 w 144"/>
                <a:gd name="T59" fmla="*/ 28 h 117"/>
                <a:gd name="T60" fmla="*/ 49 w 144"/>
                <a:gd name="T61" fmla="*/ 11 h 117"/>
                <a:gd name="T62" fmla="*/ 37 w 144"/>
                <a:gd name="T63" fmla="*/ 32 h 117"/>
                <a:gd name="T64" fmla="*/ 72 w 144"/>
                <a:gd name="T65" fmla="*/ 23 h 117"/>
                <a:gd name="T66" fmla="*/ 72 w 144"/>
                <a:gd name="T67" fmla="*/ 100 h 117"/>
                <a:gd name="T68" fmla="*/ 72 w 144"/>
                <a:gd name="T69" fmla="*/ 23 h 117"/>
                <a:gd name="T70" fmla="*/ 72 w 144"/>
                <a:gd name="T71" fmla="*/ 34 h 117"/>
                <a:gd name="T72" fmla="*/ 72 w 144"/>
                <a:gd name="T73" fmla="*/ 89 h 117"/>
                <a:gd name="T74" fmla="*/ 72 w 144"/>
                <a:gd name="T75" fmla="*/ 3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17">
                  <a:moveTo>
                    <a:pt x="119" y="39"/>
                  </a:moveTo>
                  <a:cubicBezTo>
                    <a:pt x="122" y="39"/>
                    <a:pt x="125" y="41"/>
                    <a:pt x="125" y="44"/>
                  </a:cubicBezTo>
                  <a:cubicBezTo>
                    <a:pt x="125" y="47"/>
                    <a:pt x="122" y="49"/>
                    <a:pt x="119" y="49"/>
                  </a:cubicBezTo>
                  <a:cubicBezTo>
                    <a:pt x="117" y="49"/>
                    <a:pt x="114" y="47"/>
                    <a:pt x="114" y="44"/>
                  </a:cubicBezTo>
                  <a:cubicBezTo>
                    <a:pt x="114" y="41"/>
                    <a:pt x="117" y="39"/>
                    <a:pt x="119" y="39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2"/>
                    <a:pt x="11" y="11"/>
                    <a:pt x="13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3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5" y="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2" y="21"/>
                    <a:pt x="144" y="23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5"/>
                    <a:pt x="142" y="117"/>
                    <a:pt x="139" y="117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2" y="117"/>
                    <a:pt x="0" y="115"/>
                    <a:pt x="0" y="11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2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72" y="43"/>
                  </a:moveTo>
                  <a:cubicBezTo>
                    <a:pt x="72" y="43"/>
                    <a:pt x="72" y="43"/>
                    <a:pt x="72" y="43"/>
                  </a:cubicBezTo>
                  <a:cubicBezTo>
                    <a:pt x="77" y="43"/>
                    <a:pt x="82" y="45"/>
                    <a:pt x="85" y="48"/>
                  </a:cubicBezTo>
                  <a:cubicBezTo>
                    <a:pt x="89" y="52"/>
                    <a:pt x="91" y="56"/>
                    <a:pt x="91" y="61"/>
                  </a:cubicBezTo>
                  <a:cubicBezTo>
                    <a:pt x="91" y="72"/>
                    <a:pt x="82" y="80"/>
                    <a:pt x="72" y="80"/>
                  </a:cubicBezTo>
                  <a:cubicBezTo>
                    <a:pt x="62" y="80"/>
                    <a:pt x="53" y="72"/>
                    <a:pt x="53" y="61"/>
                  </a:cubicBezTo>
                  <a:cubicBezTo>
                    <a:pt x="53" y="51"/>
                    <a:pt x="62" y="43"/>
                    <a:pt x="72" y="43"/>
                  </a:cubicBezTo>
                  <a:close/>
                  <a:moveTo>
                    <a:pt x="80" y="53"/>
                  </a:moveTo>
                  <a:cubicBezTo>
                    <a:pt x="80" y="53"/>
                    <a:pt x="80" y="53"/>
                    <a:pt x="80" y="53"/>
                  </a:cubicBezTo>
                  <a:cubicBezTo>
                    <a:pt x="78" y="51"/>
                    <a:pt x="75" y="49"/>
                    <a:pt x="72" y="49"/>
                  </a:cubicBezTo>
                  <a:cubicBezTo>
                    <a:pt x="65" y="49"/>
                    <a:pt x="60" y="55"/>
                    <a:pt x="60" y="61"/>
                  </a:cubicBezTo>
                  <a:cubicBezTo>
                    <a:pt x="60" y="68"/>
                    <a:pt x="65" y="73"/>
                    <a:pt x="72" y="73"/>
                  </a:cubicBezTo>
                  <a:cubicBezTo>
                    <a:pt x="79" y="73"/>
                    <a:pt x="84" y="68"/>
                    <a:pt x="84" y="61"/>
                  </a:cubicBezTo>
                  <a:cubicBezTo>
                    <a:pt x="84" y="58"/>
                    <a:pt x="83" y="55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lose/>
                  <a:moveTo>
                    <a:pt x="37" y="32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2" y="30"/>
                    <a:pt x="101" y="2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30"/>
                    <a:pt x="40" y="32"/>
                    <a:pt x="37" y="32"/>
                  </a:cubicBez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93" y="23"/>
                    <a:pt x="110" y="40"/>
                    <a:pt x="110" y="61"/>
                  </a:cubicBezTo>
                  <a:cubicBezTo>
                    <a:pt x="110" y="82"/>
                    <a:pt x="93" y="100"/>
                    <a:pt x="72" y="100"/>
                  </a:cubicBezTo>
                  <a:cubicBezTo>
                    <a:pt x="51" y="100"/>
                    <a:pt x="34" y="82"/>
                    <a:pt x="34" y="61"/>
                  </a:cubicBezTo>
                  <a:cubicBezTo>
                    <a:pt x="34" y="40"/>
                    <a:pt x="51" y="23"/>
                    <a:pt x="72" y="23"/>
                  </a:cubicBezTo>
                  <a:close/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57" y="34"/>
                    <a:pt x="45" y="46"/>
                    <a:pt x="45" y="61"/>
                  </a:cubicBezTo>
                  <a:cubicBezTo>
                    <a:pt x="45" y="76"/>
                    <a:pt x="57" y="89"/>
                    <a:pt x="72" y="89"/>
                  </a:cubicBezTo>
                  <a:cubicBezTo>
                    <a:pt x="87" y="89"/>
                    <a:pt x="99" y="76"/>
                    <a:pt x="99" y="61"/>
                  </a:cubicBezTo>
                  <a:cubicBezTo>
                    <a:pt x="99" y="46"/>
                    <a:pt x="87" y="34"/>
                    <a:pt x="72" y="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27763" y="3516312"/>
            <a:ext cx="387350" cy="385762"/>
            <a:chOff x="6227763" y="3516312"/>
            <a:chExt cx="387350" cy="385762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6227763" y="3516312"/>
              <a:ext cx="387350" cy="38576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6310313" y="3598862"/>
              <a:ext cx="222250" cy="220662"/>
            </a:xfrm>
            <a:custGeom>
              <a:avLst/>
              <a:gdLst>
                <a:gd name="T0" fmla="*/ 141 w 142"/>
                <a:gd name="T1" fmla="*/ 14 h 142"/>
                <a:gd name="T2" fmla="*/ 120 w 142"/>
                <a:gd name="T3" fmla="*/ 45 h 142"/>
                <a:gd name="T4" fmla="*/ 115 w 142"/>
                <a:gd name="T5" fmla="*/ 45 h 142"/>
                <a:gd name="T6" fmla="*/ 83 w 142"/>
                <a:gd name="T7" fmla="*/ 66 h 142"/>
                <a:gd name="T8" fmla="*/ 101 w 142"/>
                <a:gd name="T9" fmla="*/ 89 h 142"/>
                <a:gd name="T10" fmla="*/ 94 w 142"/>
                <a:gd name="T11" fmla="*/ 101 h 142"/>
                <a:gd name="T12" fmla="*/ 80 w 142"/>
                <a:gd name="T13" fmla="*/ 102 h 142"/>
                <a:gd name="T14" fmla="*/ 34 w 142"/>
                <a:gd name="T15" fmla="*/ 142 h 142"/>
                <a:gd name="T16" fmla="*/ 24 w 142"/>
                <a:gd name="T17" fmla="*/ 138 h 142"/>
                <a:gd name="T18" fmla="*/ 0 w 142"/>
                <a:gd name="T19" fmla="*/ 108 h 142"/>
                <a:gd name="T20" fmla="*/ 0 w 142"/>
                <a:gd name="T21" fmla="*/ 108 h 142"/>
                <a:gd name="T22" fmla="*/ 40 w 142"/>
                <a:gd name="T23" fmla="*/ 62 h 142"/>
                <a:gd name="T24" fmla="*/ 41 w 142"/>
                <a:gd name="T25" fmla="*/ 48 h 142"/>
                <a:gd name="T26" fmla="*/ 53 w 142"/>
                <a:gd name="T27" fmla="*/ 41 h 142"/>
                <a:gd name="T28" fmla="*/ 76 w 142"/>
                <a:gd name="T29" fmla="*/ 59 h 142"/>
                <a:gd name="T30" fmla="*/ 97 w 142"/>
                <a:gd name="T31" fmla="*/ 27 h 142"/>
                <a:gd name="T32" fmla="*/ 97 w 142"/>
                <a:gd name="T33" fmla="*/ 22 h 142"/>
                <a:gd name="T34" fmla="*/ 128 w 142"/>
                <a:gd name="T35" fmla="*/ 1 h 142"/>
                <a:gd name="T36" fmla="*/ 46 w 142"/>
                <a:gd name="T37" fmla="*/ 78 h 142"/>
                <a:gd name="T38" fmla="*/ 51 w 142"/>
                <a:gd name="T39" fmla="*/ 83 h 142"/>
                <a:gd name="T40" fmla="*/ 18 w 142"/>
                <a:gd name="T41" fmla="*/ 111 h 142"/>
                <a:gd name="T42" fmla="*/ 46 w 142"/>
                <a:gd name="T43" fmla="*/ 78 h 142"/>
                <a:gd name="T44" fmla="*/ 59 w 142"/>
                <a:gd name="T45" fmla="*/ 91 h 142"/>
                <a:gd name="T46" fmla="*/ 64 w 142"/>
                <a:gd name="T47" fmla="*/ 96 h 142"/>
                <a:gd name="T48" fmla="*/ 31 w 142"/>
                <a:gd name="T49" fmla="*/ 124 h 142"/>
                <a:gd name="T50" fmla="*/ 59 w 142"/>
                <a:gd name="T51" fmla="*/ 91 h 142"/>
                <a:gd name="T52" fmla="*/ 90 w 142"/>
                <a:gd name="T53" fmla="*/ 89 h 142"/>
                <a:gd name="T54" fmla="*/ 49 w 142"/>
                <a:gd name="T55" fmla="*/ 56 h 142"/>
                <a:gd name="T56" fmla="*/ 52 w 142"/>
                <a:gd name="T57" fmla="*/ 58 h 142"/>
                <a:gd name="T58" fmla="*/ 84 w 142"/>
                <a:gd name="T59" fmla="*/ 90 h 142"/>
                <a:gd name="T60" fmla="*/ 86 w 142"/>
                <a:gd name="T61" fmla="*/ 93 h 142"/>
                <a:gd name="T62" fmla="*/ 36 w 142"/>
                <a:gd name="T63" fmla="*/ 130 h 142"/>
                <a:gd name="T64" fmla="*/ 72 w 142"/>
                <a:gd name="T65" fmla="*/ 94 h 142"/>
                <a:gd name="T66" fmla="*/ 12 w 142"/>
                <a:gd name="T67" fmla="*/ 105 h 142"/>
                <a:gd name="T68" fmla="*/ 11 w 142"/>
                <a:gd name="T69" fmla="*/ 108 h 142"/>
                <a:gd name="T70" fmla="*/ 31 w 142"/>
                <a:gd name="T71" fmla="*/ 130 h 142"/>
                <a:gd name="T72" fmla="*/ 34 w 142"/>
                <a:gd name="T73" fmla="*/ 131 h 142"/>
                <a:gd name="T74" fmla="*/ 134 w 142"/>
                <a:gd name="T75" fmla="*/ 17 h 142"/>
                <a:gd name="T76" fmla="*/ 125 w 142"/>
                <a:gd name="T77" fmla="*/ 8 h 142"/>
                <a:gd name="T78" fmla="*/ 117 w 142"/>
                <a:gd name="T79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142">
                  <a:moveTo>
                    <a:pt x="128" y="1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2" y="16"/>
                    <a:pt x="142" y="18"/>
                    <a:pt x="141" y="19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19" y="47"/>
                    <a:pt x="117" y="47"/>
                    <a:pt x="115" y="46"/>
                  </a:cubicBezTo>
                  <a:cubicBezTo>
                    <a:pt x="115" y="46"/>
                    <a:pt x="115" y="45"/>
                    <a:pt x="115" y="45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0" y="83"/>
                    <a:pt x="101" y="86"/>
                    <a:pt x="101" y="89"/>
                  </a:cubicBezTo>
                  <a:cubicBezTo>
                    <a:pt x="101" y="92"/>
                    <a:pt x="100" y="94"/>
                    <a:pt x="98" y="96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3"/>
                    <a:pt x="89" y="104"/>
                    <a:pt x="86" y="104"/>
                  </a:cubicBezTo>
                  <a:cubicBezTo>
                    <a:pt x="84" y="104"/>
                    <a:pt x="82" y="103"/>
                    <a:pt x="80" y="102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2" y="141"/>
                    <a:pt x="38" y="142"/>
                    <a:pt x="34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0" y="142"/>
                    <a:pt x="27" y="141"/>
                    <a:pt x="24" y="13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" y="116"/>
                    <a:pt x="0" y="112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4"/>
                    <a:pt x="1" y="100"/>
                    <a:pt x="4" y="9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0"/>
                    <a:pt x="38" y="58"/>
                    <a:pt x="38" y="56"/>
                  </a:cubicBezTo>
                  <a:cubicBezTo>
                    <a:pt x="38" y="53"/>
                    <a:pt x="39" y="50"/>
                    <a:pt x="41" y="48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8" y="42"/>
                    <a:pt x="50" y="41"/>
                    <a:pt x="53" y="41"/>
                  </a:cubicBezTo>
                  <a:cubicBezTo>
                    <a:pt x="56" y="41"/>
                    <a:pt x="59" y="42"/>
                    <a:pt x="61" y="44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6"/>
                    <a:pt x="95" y="24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4" y="0"/>
                    <a:pt x="126" y="0"/>
                    <a:pt x="128" y="1"/>
                  </a:cubicBezTo>
                  <a:close/>
                  <a:moveTo>
                    <a:pt x="46" y="78"/>
                  </a:moveTo>
                  <a:cubicBezTo>
                    <a:pt x="46" y="78"/>
                    <a:pt x="46" y="78"/>
                    <a:pt x="46" y="78"/>
                  </a:cubicBezTo>
                  <a:cubicBezTo>
                    <a:pt x="48" y="77"/>
                    <a:pt x="50" y="77"/>
                    <a:pt x="51" y="78"/>
                  </a:cubicBezTo>
                  <a:cubicBezTo>
                    <a:pt x="52" y="80"/>
                    <a:pt x="52" y="82"/>
                    <a:pt x="51" y="83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2" y="113"/>
                    <a:pt x="19" y="113"/>
                    <a:pt x="18" y="111"/>
                  </a:cubicBezTo>
                  <a:cubicBezTo>
                    <a:pt x="17" y="110"/>
                    <a:pt x="17" y="108"/>
                    <a:pt x="18" y="107"/>
                  </a:cubicBezTo>
                  <a:cubicBezTo>
                    <a:pt x="46" y="78"/>
                    <a:pt x="46" y="78"/>
                    <a:pt x="46" y="78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0" y="90"/>
                    <a:pt x="62" y="90"/>
                    <a:pt x="64" y="91"/>
                  </a:cubicBezTo>
                  <a:cubicBezTo>
                    <a:pt x="65" y="92"/>
                    <a:pt x="65" y="94"/>
                    <a:pt x="64" y="9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4" y="125"/>
                    <a:pt x="32" y="125"/>
                    <a:pt x="31" y="124"/>
                  </a:cubicBezTo>
                  <a:cubicBezTo>
                    <a:pt x="29" y="122"/>
                    <a:pt x="29" y="120"/>
                    <a:pt x="31" y="119"/>
                  </a:cubicBezTo>
                  <a:cubicBezTo>
                    <a:pt x="59" y="91"/>
                    <a:pt x="59" y="91"/>
                    <a:pt x="59" y="91"/>
                  </a:cubicBezTo>
                  <a:close/>
                  <a:moveTo>
                    <a:pt x="90" y="89"/>
                  </a:moveTo>
                  <a:cubicBezTo>
                    <a:pt x="90" y="89"/>
                    <a:pt x="90" y="89"/>
                    <a:pt x="90" y="8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90" y="89"/>
                    <a:pt x="90" y="89"/>
                    <a:pt x="90" y="89"/>
                  </a:cubicBezTo>
                  <a:close/>
                  <a:moveTo>
                    <a:pt x="36" y="130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6"/>
                    <a:pt x="11" y="107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09"/>
                    <a:pt x="11" y="110"/>
                    <a:pt x="12" y="111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3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5" y="131"/>
                    <a:pt x="36" y="131"/>
                    <a:pt x="36" y="130"/>
                  </a:cubicBezTo>
                  <a:close/>
                  <a:moveTo>
                    <a:pt x="134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4" y="17"/>
                    <a:pt x="134" y="17"/>
                    <a:pt x="13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27763" y="2754312"/>
            <a:ext cx="387350" cy="387350"/>
            <a:chOff x="6227763" y="2754312"/>
            <a:chExt cx="387350" cy="38735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227763" y="2754312"/>
              <a:ext cx="387350" cy="387350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8725" y="2838449"/>
              <a:ext cx="225425" cy="219075"/>
            </a:xfrm>
            <a:custGeom>
              <a:avLst/>
              <a:gdLst>
                <a:gd name="T0" fmla="*/ 36 w 144"/>
                <a:gd name="T1" fmla="*/ 106 h 140"/>
                <a:gd name="T2" fmla="*/ 29 w 144"/>
                <a:gd name="T3" fmla="*/ 123 h 140"/>
                <a:gd name="T4" fmla="*/ 19 w 144"/>
                <a:gd name="T5" fmla="*/ 113 h 140"/>
                <a:gd name="T6" fmla="*/ 29 w 144"/>
                <a:gd name="T7" fmla="*/ 103 h 140"/>
                <a:gd name="T8" fmla="*/ 127 w 144"/>
                <a:gd name="T9" fmla="*/ 0 h 140"/>
                <a:gd name="T10" fmla="*/ 144 w 144"/>
                <a:gd name="T11" fmla="*/ 17 h 140"/>
                <a:gd name="T12" fmla="*/ 144 w 144"/>
                <a:gd name="T13" fmla="*/ 60 h 140"/>
                <a:gd name="T14" fmla="*/ 144 w 144"/>
                <a:gd name="T15" fmla="*/ 103 h 140"/>
                <a:gd name="T16" fmla="*/ 139 w 144"/>
                <a:gd name="T17" fmla="*/ 135 h 140"/>
                <a:gd name="T18" fmla="*/ 5 w 144"/>
                <a:gd name="T19" fmla="*/ 135 h 140"/>
                <a:gd name="T20" fmla="*/ 0 w 144"/>
                <a:gd name="T21" fmla="*/ 103 h 140"/>
                <a:gd name="T22" fmla="*/ 0 w 144"/>
                <a:gd name="T23" fmla="*/ 60 h 140"/>
                <a:gd name="T24" fmla="*/ 0 w 144"/>
                <a:gd name="T25" fmla="*/ 17 h 140"/>
                <a:gd name="T26" fmla="*/ 17 w 144"/>
                <a:gd name="T27" fmla="*/ 0 h 140"/>
                <a:gd name="T28" fmla="*/ 17 w 144"/>
                <a:gd name="T29" fmla="*/ 11 h 140"/>
                <a:gd name="T30" fmla="*/ 13 w 144"/>
                <a:gd name="T31" fmla="*/ 13 h 140"/>
                <a:gd name="T32" fmla="*/ 12 w 144"/>
                <a:gd name="T33" fmla="*/ 41 h 140"/>
                <a:gd name="T34" fmla="*/ 17 w 144"/>
                <a:gd name="T35" fmla="*/ 43 h 140"/>
                <a:gd name="T36" fmla="*/ 127 w 144"/>
                <a:gd name="T37" fmla="*/ 43 h 140"/>
                <a:gd name="T38" fmla="*/ 131 w 144"/>
                <a:gd name="T39" fmla="*/ 41 h 140"/>
                <a:gd name="T40" fmla="*/ 131 w 144"/>
                <a:gd name="T41" fmla="*/ 13 h 140"/>
                <a:gd name="T42" fmla="*/ 127 w 144"/>
                <a:gd name="T43" fmla="*/ 54 h 140"/>
                <a:gd name="T44" fmla="*/ 17 w 144"/>
                <a:gd name="T45" fmla="*/ 54 h 140"/>
                <a:gd name="T46" fmla="*/ 13 w 144"/>
                <a:gd name="T47" fmla="*/ 56 h 140"/>
                <a:gd name="T48" fmla="*/ 11 w 144"/>
                <a:gd name="T49" fmla="*/ 80 h 140"/>
                <a:gd name="T50" fmla="*/ 13 w 144"/>
                <a:gd name="T51" fmla="*/ 84 h 140"/>
                <a:gd name="T52" fmla="*/ 127 w 144"/>
                <a:gd name="T53" fmla="*/ 86 h 140"/>
                <a:gd name="T54" fmla="*/ 131 w 144"/>
                <a:gd name="T55" fmla="*/ 84 h 140"/>
                <a:gd name="T56" fmla="*/ 133 w 144"/>
                <a:gd name="T57" fmla="*/ 60 h 140"/>
                <a:gd name="T58" fmla="*/ 131 w 144"/>
                <a:gd name="T59" fmla="*/ 56 h 140"/>
                <a:gd name="T60" fmla="*/ 127 w 144"/>
                <a:gd name="T61" fmla="*/ 97 h 140"/>
                <a:gd name="T62" fmla="*/ 17 w 144"/>
                <a:gd name="T63" fmla="*/ 97 h 140"/>
                <a:gd name="T64" fmla="*/ 13 w 144"/>
                <a:gd name="T65" fmla="*/ 99 h 140"/>
                <a:gd name="T66" fmla="*/ 12 w 144"/>
                <a:gd name="T67" fmla="*/ 127 h 140"/>
                <a:gd name="T68" fmla="*/ 17 w 144"/>
                <a:gd name="T69" fmla="*/ 129 h 140"/>
                <a:gd name="T70" fmla="*/ 131 w 144"/>
                <a:gd name="T71" fmla="*/ 127 h 140"/>
                <a:gd name="T72" fmla="*/ 133 w 144"/>
                <a:gd name="T73" fmla="*/ 103 h 140"/>
                <a:gd name="T74" fmla="*/ 131 w 144"/>
                <a:gd name="T75" fmla="*/ 99 h 140"/>
                <a:gd name="T76" fmla="*/ 29 w 144"/>
                <a:gd name="T77" fmla="*/ 17 h 140"/>
                <a:gd name="T78" fmla="*/ 39 w 144"/>
                <a:gd name="T79" fmla="*/ 27 h 140"/>
                <a:gd name="T80" fmla="*/ 29 w 144"/>
                <a:gd name="T81" fmla="*/ 37 h 140"/>
                <a:gd name="T82" fmla="*/ 19 w 144"/>
                <a:gd name="T83" fmla="*/ 27 h 140"/>
                <a:gd name="T84" fmla="*/ 29 w 144"/>
                <a:gd name="T85" fmla="*/ 17 h 140"/>
                <a:gd name="T86" fmla="*/ 29 w 144"/>
                <a:gd name="T87" fmla="*/ 24 h 140"/>
                <a:gd name="T88" fmla="*/ 26 w 144"/>
                <a:gd name="T89" fmla="*/ 27 h 140"/>
                <a:gd name="T90" fmla="*/ 29 w 144"/>
                <a:gd name="T91" fmla="*/ 31 h 140"/>
                <a:gd name="T92" fmla="*/ 32 w 144"/>
                <a:gd name="T93" fmla="*/ 27 h 140"/>
                <a:gd name="T94" fmla="*/ 29 w 144"/>
                <a:gd name="T95" fmla="*/ 60 h 140"/>
                <a:gd name="T96" fmla="*/ 36 w 144"/>
                <a:gd name="T97" fmla="*/ 63 h 140"/>
                <a:gd name="T98" fmla="*/ 36 w 144"/>
                <a:gd name="T99" fmla="*/ 77 h 140"/>
                <a:gd name="T100" fmla="*/ 22 w 144"/>
                <a:gd name="T101" fmla="*/ 77 h 140"/>
                <a:gd name="T102" fmla="*/ 22 w 144"/>
                <a:gd name="T103" fmla="*/ 63 h 140"/>
                <a:gd name="T104" fmla="*/ 31 w 144"/>
                <a:gd name="T105" fmla="*/ 68 h 140"/>
                <a:gd name="T106" fmla="*/ 27 w 144"/>
                <a:gd name="T107" fmla="*/ 68 h 140"/>
                <a:gd name="T108" fmla="*/ 27 w 144"/>
                <a:gd name="T109" fmla="*/ 73 h 140"/>
                <a:gd name="T110" fmla="*/ 31 w 144"/>
                <a:gd name="T111" fmla="*/ 73 h 140"/>
                <a:gd name="T112" fmla="*/ 31 w 144"/>
                <a:gd name="T113" fmla="*/ 68 h 140"/>
                <a:gd name="T114" fmla="*/ 29 w 144"/>
                <a:gd name="T115" fmla="*/ 110 h 140"/>
                <a:gd name="T116" fmla="*/ 26 w 144"/>
                <a:gd name="T117" fmla="*/ 113 h 140"/>
                <a:gd name="T118" fmla="*/ 29 w 144"/>
                <a:gd name="T119" fmla="*/ 116 h 140"/>
                <a:gd name="T120" fmla="*/ 32 w 144"/>
                <a:gd name="T12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40">
                  <a:moveTo>
                    <a:pt x="29" y="103"/>
                  </a:moveTo>
                  <a:cubicBezTo>
                    <a:pt x="32" y="103"/>
                    <a:pt x="34" y="104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8" y="108"/>
                    <a:pt x="39" y="110"/>
                    <a:pt x="39" y="113"/>
                  </a:cubicBezTo>
                  <a:cubicBezTo>
                    <a:pt x="39" y="116"/>
                    <a:pt x="38" y="118"/>
                    <a:pt x="36" y="120"/>
                  </a:cubicBezTo>
                  <a:cubicBezTo>
                    <a:pt x="34" y="122"/>
                    <a:pt x="32" y="123"/>
                    <a:pt x="29" y="123"/>
                  </a:cubicBezTo>
                  <a:cubicBezTo>
                    <a:pt x="26" y="123"/>
                    <a:pt x="24" y="122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0" y="118"/>
                    <a:pt x="19" y="116"/>
                    <a:pt x="19" y="113"/>
                  </a:cubicBezTo>
                  <a:cubicBezTo>
                    <a:pt x="19" y="110"/>
                    <a:pt x="20" y="108"/>
                    <a:pt x="22" y="106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4" y="104"/>
                    <a:pt x="26" y="103"/>
                    <a:pt x="29" y="103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2" y="0"/>
                    <a:pt x="136" y="2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2" y="8"/>
                    <a:pt x="144" y="13"/>
                    <a:pt x="144" y="1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41"/>
                    <a:pt x="142" y="46"/>
                    <a:pt x="139" y="49"/>
                  </a:cubicBezTo>
                  <a:cubicBezTo>
                    <a:pt x="142" y="52"/>
                    <a:pt x="144" y="56"/>
                    <a:pt x="144" y="6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4"/>
                    <a:pt x="142" y="88"/>
                    <a:pt x="139" y="92"/>
                  </a:cubicBezTo>
                  <a:cubicBezTo>
                    <a:pt x="142" y="95"/>
                    <a:pt x="144" y="99"/>
                    <a:pt x="144" y="103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4" y="128"/>
                    <a:pt x="142" y="132"/>
                    <a:pt x="139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6" y="138"/>
                    <a:pt x="132" y="140"/>
                    <a:pt x="127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2" y="140"/>
                    <a:pt x="8" y="138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2" y="132"/>
                    <a:pt x="0" y="128"/>
                    <a:pt x="0" y="12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99"/>
                    <a:pt x="1" y="95"/>
                    <a:pt x="4" y="92"/>
                  </a:cubicBezTo>
                  <a:cubicBezTo>
                    <a:pt x="1" y="88"/>
                    <a:pt x="0" y="84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1" y="52"/>
                    <a:pt x="4" y="49"/>
                  </a:cubicBezTo>
                  <a:cubicBezTo>
                    <a:pt x="1" y="46"/>
                    <a:pt x="0" y="41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2" y="8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lose/>
                  <a:moveTo>
                    <a:pt x="127" y="11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9"/>
                    <a:pt x="11" y="40"/>
                    <a:pt x="12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2"/>
                    <a:pt x="15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9" y="43"/>
                    <a:pt x="130" y="42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2" y="40"/>
                    <a:pt x="133" y="39"/>
                    <a:pt x="133" y="3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6"/>
                    <a:pt x="132" y="14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0" y="12"/>
                    <a:pt x="128" y="11"/>
                    <a:pt x="127" y="11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4"/>
                    <a:pt x="127" y="54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4"/>
                    <a:pt x="14" y="55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1" y="57"/>
                    <a:pt x="11" y="59"/>
                    <a:pt x="11" y="6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2"/>
                    <a:pt x="11" y="83"/>
                    <a:pt x="12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5"/>
                    <a:pt x="15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9" y="86"/>
                    <a:pt x="130" y="85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2" y="83"/>
                    <a:pt x="133" y="82"/>
                    <a:pt x="133" y="8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59"/>
                    <a:pt x="132" y="57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0" y="55"/>
                    <a:pt x="129" y="54"/>
                    <a:pt x="127" y="54"/>
                  </a:cubicBezTo>
                  <a:close/>
                  <a:moveTo>
                    <a:pt x="127" y="97"/>
                  </a:move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5" y="97"/>
                    <a:pt x="14" y="98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1" y="100"/>
                    <a:pt x="11" y="102"/>
                    <a:pt x="11" y="10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1" y="124"/>
                    <a:pt x="11" y="126"/>
                    <a:pt x="12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4" y="128"/>
                    <a:pt x="15" y="129"/>
                    <a:pt x="17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29"/>
                    <a:pt x="130" y="128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2" y="126"/>
                    <a:pt x="133" y="125"/>
                    <a:pt x="133" y="12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3" y="102"/>
                    <a:pt x="132" y="100"/>
                    <a:pt x="131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0" y="98"/>
                    <a:pt x="129" y="97"/>
                    <a:pt x="127" y="97"/>
                  </a:cubicBezTo>
                  <a:close/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2" y="17"/>
                    <a:pt x="34" y="18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22"/>
                    <a:pt x="39" y="25"/>
                    <a:pt x="39" y="27"/>
                  </a:cubicBezTo>
                  <a:cubicBezTo>
                    <a:pt x="39" y="30"/>
                    <a:pt x="38" y="32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4" y="36"/>
                    <a:pt x="32" y="37"/>
                    <a:pt x="29" y="37"/>
                  </a:cubicBezTo>
                  <a:cubicBezTo>
                    <a:pt x="26" y="37"/>
                    <a:pt x="24" y="3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2"/>
                    <a:pt x="19" y="30"/>
                    <a:pt x="19" y="27"/>
                  </a:cubicBezTo>
                  <a:cubicBezTo>
                    <a:pt x="19" y="25"/>
                    <a:pt x="20" y="22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8"/>
                    <a:pt x="26" y="17"/>
                    <a:pt x="29" y="17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6"/>
                    <a:pt x="26" y="27"/>
                  </a:cubicBezTo>
                  <a:cubicBezTo>
                    <a:pt x="26" y="28"/>
                    <a:pt x="26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8" y="31"/>
                    <a:pt x="29" y="31"/>
                  </a:cubicBezTo>
                  <a:cubicBezTo>
                    <a:pt x="30" y="31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29"/>
                    <a:pt x="32" y="28"/>
                    <a:pt x="32" y="27"/>
                  </a:cubicBezTo>
                  <a:cubicBezTo>
                    <a:pt x="32" y="26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29" y="60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2" y="60"/>
                    <a:pt x="34" y="61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8" y="65"/>
                    <a:pt x="39" y="67"/>
                    <a:pt x="39" y="70"/>
                  </a:cubicBezTo>
                  <a:cubicBezTo>
                    <a:pt x="39" y="73"/>
                    <a:pt x="38" y="75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4" y="79"/>
                    <a:pt x="32" y="80"/>
                    <a:pt x="29" y="80"/>
                  </a:cubicBezTo>
                  <a:cubicBezTo>
                    <a:pt x="26" y="80"/>
                    <a:pt x="24" y="79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0" y="75"/>
                    <a:pt x="19" y="73"/>
                    <a:pt x="19" y="70"/>
                  </a:cubicBezTo>
                  <a:cubicBezTo>
                    <a:pt x="19" y="67"/>
                    <a:pt x="20" y="65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4" y="61"/>
                    <a:pt x="26" y="60"/>
                    <a:pt x="29" y="60"/>
                  </a:cubicBezTo>
                  <a:close/>
                  <a:moveTo>
                    <a:pt x="31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28" y="67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9"/>
                    <a:pt x="26" y="70"/>
                  </a:cubicBezTo>
                  <a:cubicBezTo>
                    <a:pt x="26" y="71"/>
                    <a:pt x="26" y="72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8" y="73"/>
                    <a:pt x="29" y="73"/>
                  </a:cubicBezTo>
                  <a:cubicBezTo>
                    <a:pt x="30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2" y="72"/>
                    <a:pt x="32" y="71"/>
                    <a:pt x="32" y="70"/>
                  </a:cubicBezTo>
                  <a:cubicBezTo>
                    <a:pt x="32" y="69"/>
                    <a:pt x="32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lose/>
                  <a:moveTo>
                    <a:pt x="31" y="111"/>
                  </a:moveTo>
                  <a:cubicBezTo>
                    <a:pt x="31" y="111"/>
                    <a:pt x="31" y="111"/>
                    <a:pt x="31" y="111"/>
                  </a:cubicBezTo>
                  <a:cubicBezTo>
                    <a:pt x="31" y="110"/>
                    <a:pt x="30" y="110"/>
                    <a:pt x="29" y="110"/>
                  </a:cubicBezTo>
                  <a:cubicBezTo>
                    <a:pt x="28" y="110"/>
                    <a:pt x="27" y="110"/>
                    <a:pt x="27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6" y="111"/>
                    <a:pt x="26" y="112"/>
                    <a:pt x="26" y="113"/>
                  </a:cubicBezTo>
                  <a:cubicBezTo>
                    <a:pt x="26" y="114"/>
                    <a:pt x="26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6"/>
                    <a:pt x="28" y="116"/>
                    <a:pt x="29" y="116"/>
                  </a:cubicBezTo>
                  <a:cubicBezTo>
                    <a:pt x="30" y="116"/>
                    <a:pt x="31" y="116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2" y="115"/>
                    <a:pt x="32" y="114"/>
                    <a:pt x="32" y="113"/>
                  </a:cubicBezTo>
                  <a:cubicBezTo>
                    <a:pt x="32" y="112"/>
                    <a:pt x="32" y="111"/>
                    <a:pt x="31" y="111"/>
                  </a:cubicBezTo>
                  <a:cubicBezTo>
                    <a:pt x="31" y="111"/>
                    <a:pt x="31" y="111"/>
                    <a:pt x="31" y="1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7763" y="1993899"/>
            <a:ext cx="387350" cy="385763"/>
            <a:chOff x="6227763" y="1993899"/>
            <a:chExt cx="387350" cy="385763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227763" y="1993899"/>
              <a:ext cx="387350" cy="385763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6308725" y="2074862"/>
              <a:ext cx="225425" cy="223837"/>
            </a:xfrm>
            <a:custGeom>
              <a:avLst/>
              <a:gdLst>
                <a:gd name="T0" fmla="*/ 72 w 144"/>
                <a:gd name="T1" fmla="*/ 34 h 144"/>
                <a:gd name="T2" fmla="*/ 77 w 144"/>
                <a:gd name="T3" fmla="*/ 66 h 144"/>
                <a:gd name="T4" fmla="*/ 66 w 144"/>
                <a:gd name="T5" fmla="*/ 66 h 144"/>
                <a:gd name="T6" fmla="*/ 72 w 144"/>
                <a:gd name="T7" fmla="*/ 0 h 144"/>
                <a:gd name="T8" fmla="*/ 123 w 144"/>
                <a:gd name="T9" fmla="*/ 21 h 144"/>
                <a:gd name="T10" fmla="*/ 123 w 144"/>
                <a:gd name="T11" fmla="*/ 21 h 144"/>
                <a:gd name="T12" fmla="*/ 123 w 144"/>
                <a:gd name="T13" fmla="*/ 123 h 144"/>
                <a:gd name="T14" fmla="*/ 123 w 144"/>
                <a:gd name="T15" fmla="*/ 123 h 144"/>
                <a:gd name="T16" fmla="*/ 72 w 144"/>
                <a:gd name="T17" fmla="*/ 144 h 144"/>
                <a:gd name="T18" fmla="*/ 21 w 144"/>
                <a:gd name="T19" fmla="*/ 123 h 144"/>
                <a:gd name="T20" fmla="*/ 21 w 144"/>
                <a:gd name="T21" fmla="*/ 21 h 144"/>
                <a:gd name="T22" fmla="*/ 21 w 144"/>
                <a:gd name="T23" fmla="*/ 21 h 144"/>
                <a:gd name="T24" fmla="*/ 115 w 144"/>
                <a:gd name="T25" fmla="*/ 29 h 144"/>
                <a:gd name="T26" fmla="*/ 72 w 144"/>
                <a:gd name="T27" fmla="*/ 11 h 144"/>
                <a:gd name="T28" fmla="*/ 29 w 144"/>
                <a:gd name="T29" fmla="*/ 29 h 144"/>
                <a:gd name="T30" fmla="*/ 29 w 144"/>
                <a:gd name="T31" fmla="*/ 115 h 144"/>
                <a:gd name="T32" fmla="*/ 72 w 144"/>
                <a:gd name="T33" fmla="*/ 133 h 144"/>
                <a:gd name="T34" fmla="*/ 115 w 144"/>
                <a:gd name="T35" fmla="*/ 115 h 144"/>
                <a:gd name="T36" fmla="*/ 115 w 144"/>
                <a:gd name="T37" fmla="*/ 29 h 144"/>
                <a:gd name="T38" fmla="*/ 91 w 144"/>
                <a:gd name="T39" fmla="*/ 53 h 144"/>
                <a:gd name="T40" fmla="*/ 91 w 144"/>
                <a:gd name="T41" fmla="*/ 45 h 144"/>
                <a:gd name="T42" fmla="*/ 103 w 144"/>
                <a:gd name="T43" fmla="*/ 51 h 144"/>
                <a:gd name="T44" fmla="*/ 109 w 144"/>
                <a:gd name="T45" fmla="*/ 65 h 144"/>
                <a:gd name="T46" fmla="*/ 109 w 144"/>
                <a:gd name="T47" fmla="*/ 80 h 144"/>
                <a:gd name="T48" fmla="*/ 103 w 144"/>
                <a:gd name="T49" fmla="*/ 93 h 144"/>
                <a:gd name="T50" fmla="*/ 93 w 144"/>
                <a:gd name="T51" fmla="*/ 104 h 144"/>
                <a:gd name="T52" fmla="*/ 79 w 144"/>
                <a:gd name="T53" fmla="*/ 109 h 144"/>
                <a:gd name="T54" fmla="*/ 64 w 144"/>
                <a:gd name="T55" fmla="*/ 109 h 144"/>
                <a:gd name="T56" fmla="*/ 51 w 144"/>
                <a:gd name="T57" fmla="*/ 104 h 144"/>
                <a:gd name="T58" fmla="*/ 40 w 144"/>
                <a:gd name="T59" fmla="*/ 93 h 144"/>
                <a:gd name="T60" fmla="*/ 35 w 144"/>
                <a:gd name="T61" fmla="*/ 80 h 144"/>
                <a:gd name="T62" fmla="*/ 35 w 144"/>
                <a:gd name="T63" fmla="*/ 65 h 144"/>
                <a:gd name="T64" fmla="*/ 40 w 144"/>
                <a:gd name="T65" fmla="*/ 51 h 144"/>
                <a:gd name="T66" fmla="*/ 53 w 144"/>
                <a:gd name="T67" fmla="*/ 45 h 144"/>
                <a:gd name="T68" fmla="*/ 50 w 144"/>
                <a:gd name="T69" fmla="*/ 57 h 144"/>
                <a:gd name="T70" fmla="*/ 46 w 144"/>
                <a:gd name="T71" fmla="*/ 67 h 144"/>
                <a:gd name="T72" fmla="*/ 46 w 144"/>
                <a:gd name="T73" fmla="*/ 78 h 144"/>
                <a:gd name="T74" fmla="*/ 50 w 144"/>
                <a:gd name="T75" fmla="*/ 87 h 144"/>
                <a:gd name="T76" fmla="*/ 57 w 144"/>
                <a:gd name="T77" fmla="*/ 94 h 144"/>
                <a:gd name="T78" fmla="*/ 66 w 144"/>
                <a:gd name="T79" fmla="*/ 99 h 144"/>
                <a:gd name="T80" fmla="*/ 77 w 144"/>
                <a:gd name="T81" fmla="*/ 99 h 144"/>
                <a:gd name="T82" fmla="*/ 87 w 144"/>
                <a:gd name="T83" fmla="*/ 94 h 144"/>
                <a:gd name="T84" fmla="*/ 94 w 144"/>
                <a:gd name="T85" fmla="*/ 87 h 144"/>
                <a:gd name="T86" fmla="*/ 98 w 144"/>
                <a:gd name="T87" fmla="*/ 78 h 144"/>
                <a:gd name="T88" fmla="*/ 98 w 144"/>
                <a:gd name="T89" fmla="*/ 67 h 144"/>
                <a:gd name="T90" fmla="*/ 94 w 144"/>
                <a:gd name="T91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4">
                  <a:moveTo>
                    <a:pt x="66" y="40"/>
                  </a:moveTo>
                  <a:cubicBezTo>
                    <a:pt x="66" y="37"/>
                    <a:pt x="69" y="34"/>
                    <a:pt x="72" y="34"/>
                  </a:cubicBezTo>
                  <a:cubicBezTo>
                    <a:pt x="75" y="34"/>
                    <a:pt x="77" y="37"/>
                    <a:pt x="77" y="40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70"/>
                    <a:pt x="75" y="72"/>
                    <a:pt x="72" y="72"/>
                  </a:cubicBezTo>
                  <a:cubicBezTo>
                    <a:pt x="69" y="72"/>
                    <a:pt x="66" y="70"/>
                    <a:pt x="66" y="66"/>
                  </a:cubicBezTo>
                  <a:cubicBezTo>
                    <a:pt x="66" y="40"/>
                    <a:pt x="66" y="40"/>
                    <a:pt x="66" y="40"/>
                  </a:cubicBezTo>
                  <a:close/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10" y="8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36" y="34"/>
                    <a:pt x="144" y="52"/>
                    <a:pt x="144" y="72"/>
                  </a:cubicBezTo>
                  <a:cubicBezTo>
                    <a:pt x="144" y="92"/>
                    <a:pt x="136" y="110"/>
                    <a:pt x="123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0" y="136"/>
                    <a:pt x="92" y="144"/>
                    <a:pt x="72" y="144"/>
                  </a:cubicBezTo>
                  <a:cubicBezTo>
                    <a:pt x="52" y="144"/>
                    <a:pt x="34" y="136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8" y="110"/>
                    <a:pt x="0" y="92"/>
                    <a:pt x="0" y="72"/>
                  </a:cubicBezTo>
                  <a:cubicBezTo>
                    <a:pt x="0" y="52"/>
                    <a:pt x="8" y="34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4" y="8"/>
                    <a:pt x="52" y="0"/>
                    <a:pt x="72" y="0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04" y="18"/>
                    <a:pt x="89" y="11"/>
                    <a:pt x="72" y="11"/>
                  </a:cubicBezTo>
                  <a:cubicBezTo>
                    <a:pt x="55" y="11"/>
                    <a:pt x="40" y="1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18" y="40"/>
                    <a:pt x="11" y="55"/>
                    <a:pt x="11" y="72"/>
                  </a:cubicBezTo>
                  <a:cubicBezTo>
                    <a:pt x="11" y="89"/>
                    <a:pt x="18" y="104"/>
                    <a:pt x="29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40" y="126"/>
                    <a:pt x="55" y="133"/>
                    <a:pt x="72" y="133"/>
                  </a:cubicBezTo>
                  <a:cubicBezTo>
                    <a:pt x="89" y="133"/>
                    <a:pt x="104" y="126"/>
                    <a:pt x="115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26" y="104"/>
                    <a:pt x="133" y="89"/>
                    <a:pt x="133" y="72"/>
                  </a:cubicBezTo>
                  <a:cubicBezTo>
                    <a:pt x="133" y="55"/>
                    <a:pt x="126" y="40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9" y="51"/>
                    <a:pt x="89" y="47"/>
                    <a:pt x="91" y="45"/>
                  </a:cubicBezTo>
                  <a:cubicBezTo>
                    <a:pt x="93" y="43"/>
                    <a:pt x="97" y="43"/>
                    <a:pt x="99" y="45"/>
                  </a:cubicBezTo>
                  <a:cubicBezTo>
                    <a:pt x="100" y="47"/>
                    <a:pt x="102" y="49"/>
                    <a:pt x="103" y="51"/>
                  </a:cubicBezTo>
                  <a:cubicBezTo>
                    <a:pt x="105" y="53"/>
                    <a:pt x="106" y="55"/>
                    <a:pt x="107" y="57"/>
                  </a:cubicBezTo>
                  <a:cubicBezTo>
                    <a:pt x="108" y="60"/>
                    <a:pt x="109" y="62"/>
                    <a:pt x="109" y="65"/>
                  </a:cubicBezTo>
                  <a:cubicBezTo>
                    <a:pt x="110" y="67"/>
                    <a:pt x="110" y="70"/>
                    <a:pt x="110" y="72"/>
                  </a:cubicBezTo>
                  <a:cubicBezTo>
                    <a:pt x="110" y="75"/>
                    <a:pt x="110" y="77"/>
                    <a:pt x="109" y="80"/>
                  </a:cubicBezTo>
                  <a:cubicBezTo>
                    <a:pt x="109" y="82"/>
                    <a:pt x="108" y="85"/>
                    <a:pt x="107" y="87"/>
                  </a:cubicBezTo>
                  <a:cubicBezTo>
                    <a:pt x="106" y="89"/>
                    <a:pt x="105" y="91"/>
                    <a:pt x="103" y="93"/>
                  </a:cubicBezTo>
                  <a:cubicBezTo>
                    <a:pt x="102" y="95"/>
                    <a:pt x="100" y="97"/>
                    <a:pt x="99" y="99"/>
                  </a:cubicBezTo>
                  <a:cubicBezTo>
                    <a:pt x="97" y="101"/>
                    <a:pt x="95" y="102"/>
                    <a:pt x="93" y="104"/>
                  </a:cubicBezTo>
                  <a:cubicBezTo>
                    <a:pt x="91" y="105"/>
                    <a:pt x="89" y="106"/>
                    <a:pt x="87" y="107"/>
                  </a:cubicBezTo>
                  <a:cubicBezTo>
                    <a:pt x="84" y="108"/>
                    <a:pt x="82" y="109"/>
                    <a:pt x="79" y="109"/>
                  </a:cubicBezTo>
                  <a:cubicBezTo>
                    <a:pt x="77" y="110"/>
                    <a:pt x="74" y="110"/>
                    <a:pt x="72" y="110"/>
                  </a:cubicBezTo>
                  <a:cubicBezTo>
                    <a:pt x="69" y="110"/>
                    <a:pt x="67" y="110"/>
                    <a:pt x="64" y="109"/>
                  </a:cubicBezTo>
                  <a:cubicBezTo>
                    <a:pt x="62" y="109"/>
                    <a:pt x="59" y="108"/>
                    <a:pt x="57" y="107"/>
                  </a:cubicBezTo>
                  <a:cubicBezTo>
                    <a:pt x="55" y="106"/>
                    <a:pt x="53" y="105"/>
                    <a:pt x="51" y="104"/>
                  </a:cubicBezTo>
                  <a:cubicBezTo>
                    <a:pt x="49" y="102"/>
                    <a:pt x="47" y="101"/>
                    <a:pt x="45" y="99"/>
                  </a:cubicBezTo>
                  <a:cubicBezTo>
                    <a:pt x="43" y="97"/>
                    <a:pt x="42" y="95"/>
                    <a:pt x="40" y="93"/>
                  </a:cubicBezTo>
                  <a:cubicBezTo>
                    <a:pt x="39" y="91"/>
                    <a:pt x="38" y="89"/>
                    <a:pt x="37" y="87"/>
                  </a:cubicBezTo>
                  <a:cubicBezTo>
                    <a:pt x="36" y="85"/>
                    <a:pt x="35" y="82"/>
                    <a:pt x="35" y="80"/>
                  </a:cubicBezTo>
                  <a:cubicBezTo>
                    <a:pt x="34" y="77"/>
                    <a:pt x="34" y="75"/>
                    <a:pt x="34" y="72"/>
                  </a:cubicBezTo>
                  <a:cubicBezTo>
                    <a:pt x="34" y="70"/>
                    <a:pt x="34" y="67"/>
                    <a:pt x="35" y="65"/>
                  </a:cubicBezTo>
                  <a:cubicBezTo>
                    <a:pt x="35" y="62"/>
                    <a:pt x="36" y="60"/>
                    <a:pt x="37" y="57"/>
                  </a:cubicBezTo>
                  <a:cubicBezTo>
                    <a:pt x="38" y="55"/>
                    <a:pt x="39" y="53"/>
                    <a:pt x="40" y="51"/>
                  </a:cubicBezTo>
                  <a:cubicBezTo>
                    <a:pt x="42" y="49"/>
                    <a:pt x="43" y="47"/>
                    <a:pt x="45" y="45"/>
                  </a:cubicBezTo>
                  <a:cubicBezTo>
                    <a:pt x="47" y="43"/>
                    <a:pt x="51" y="43"/>
                    <a:pt x="53" y="45"/>
                  </a:cubicBezTo>
                  <a:cubicBezTo>
                    <a:pt x="55" y="47"/>
                    <a:pt x="55" y="51"/>
                    <a:pt x="53" y="53"/>
                  </a:cubicBezTo>
                  <a:cubicBezTo>
                    <a:pt x="52" y="54"/>
                    <a:pt x="51" y="56"/>
                    <a:pt x="50" y="57"/>
                  </a:cubicBezTo>
                  <a:cubicBezTo>
                    <a:pt x="49" y="59"/>
                    <a:pt x="48" y="60"/>
                    <a:pt x="47" y="62"/>
                  </a:cubicBezTo>
                  <a:cubicBezTo>
                    <a:pt x="46" y="63"/>
                    <a:pt x="46" y="65"/>
                    <a:pt x="46" y="67"/>
                  </a:cubicBezTo>
                  <a:cubicBezTo>
                    <a:pt x="45" y="68"/>
                    <a:pt x="45" y="70"/>
                    <a:pt x="45" y="72"/>
                  </a:cubicBezTo>
                  <a:cubicBezTo>
                    <a:pt x="45" y="74"/>
                    <a:pt x="45" y="76"/>
                    <a:pt x="46" y="78"/>
                  </a:cubicBezTo>
                  <a:cubicBezTo>
                    <a:pt x="46" y="79"/>
                    <a:pt x="46" y="81"/>
                    <a:pt x="47" y="83"/>
                  </a:cubicBezTo>
                  <a:cubicBezTo>
                    <a:pt x="48" y="84"/>
                    <a:pt x="49" y="86"/>
                    <a:pt x="50" y="87"/>
                  </a:cubicBezTo>
                  <a:cubicBezTo>
                    <a:pt x="51" y="89"/>
                    <a:pt x="52" y="90"/>
                    <a:pt x="53" y="91"/>
                  </a:cubicBezTo>
                  <a:cubicBezTo>
                    <a:pt x="54" y="92"/>
                    <a:pt x="55" y="93"/>
                    <a:pt x="57" y="94"/>
                  </a:cubicBezTo>
                  <a:cubicBezTo>
                    <a:pt x="58" y="95"/>
                    <a:pt x="60" y="96"/>
                    <a:pt x="61" y="97"/>
                  </a:cubicBezTo>
                  <a:cubicBezTo>
                    <a:pt x="63" y="98"/>
                    <a:pt x="65" y="98"/>
                    <a:pt x="66" y="99"/>
                  </a:cubicBezTo>
                  <a:cubicBezTo>
                    <a:pt x="68" y="99"/>
                    <a:pt x="70" y="99"/>
                    <a:pt x="72" y="99"/>
                  </a:cubicBezTo>
                  <a:cubicBezTo>
                    <a:pt x="74" y="99"/>
                    <a:pt x="76" y="99"/>
                    <a:pt x="77" y="99"/>
                  </a:cubicBezTo>
                  <a:cubicBezTo>
                    <a:pt x="79" y="98"/>
                    <a:pt x="81" y="98"/>
                    <a:pt x="82" y="97"/>
                  </a:cubicBezTo>
                  <a:cubicBezTo>
                    <a:pt x="84" y="96"/>
                    <a:pt x="85" y="95"/>
                    <a:pt x="87" y="94"/>
                  </a:cubicBezTo>
                  <a:cubicBezTo>
                    <a:pt x="88" y="93"/>
                    <a:pt x="90" y="92"/>
                    <a:pt x="91" y="91"/>
                  </a:cubicBezTo>
                  <a:cubicBezTo>
                    <a:pt x="92" y="90"/>
                    <a:pt x="93" y="89"/>
                    <a:pt x="94" y="87"/>
                  </a:cubicBezTo>
                  <a:cubicBezTo>
                    <a:pt x="95" y="86"/>
                    <a:pt x="96" y="84"/>
                    <a:pt x="97" y="83"/>
                  </a:cubicBezTo>
                  <a:cubicBezTo>
                    <a:pt x="97" y="81"/>
                    <a:pt x="98" y="79"/>
                    <a:pt x="98" y="78"/>
                  </a:cubicBezTo>
                  <a:cubicBezTo>
                    <a:pt x="99" y="76"/>
                    <a:pt x="99" y="74"/>
                    <a:pt x="99" y="72"/>
                  </a:cubicBezTo>
                  <a:cubicBezTo>
                    <a:pt x="99" y="70"/>
                    <a:pt x="99" y="68"/>
                    <a:pt x="98" y="67"/>
                  </a:cubicBezTo>
                  <a:cubicBezTo>
                    <a:pt x="98" y="65"/>
                    <a:pt x="97" y="63"/>
                    <a:pt x="97" y="62"/>
                  </a:cubicBezTo>
                  <a:cubicBezTo>
                    <a:pt x="96" y="60"/>
                    <a:pt x="95" y="59"/>
                    <a:pt x="94" y="57"/>
                  </a:cubicBezTo>
                  <a:cubicBezTo>
                    <a:pt x="93" y="56"/>
                    <a:pt x="92" y="54"/>
                    <a:pt x="9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5875" y="2038349"/>
            <a:ext cx="387350" cy="385763"/>
            <a:chOff x="2555875" y="2038349"/>
            <a:chExt cx="387350" cy="385763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2555875" y="2038349"/>
              <a:ext cx="387350" cy="385763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40"/>
            <p:cNvSpPr>
              <a:spLocks noEditPoints="1"/>
            </p:cNvSpPr>
            <p:nvPr/>
          </p:nvSpPr>
          <p:spPr bwMode="auto">
            <a:xfrm>
              <a:off x="2630488" y="2135187"/>
              <a:ext cx="236537" cy="192087"/>
            </a:xfrm>
            <a:custGeom>
              <a:avLst/>
              <a:gdLst>
                <a:gd name="T0" fmla="*/ 105 w 152"/>
                <a:gd name="T1" fmla="*/ 37 h 124"/>
                <a:gd name="T2" fmla="*/ 11 w 152"/>
                <a:gd name="T3" fmla="*/ 97 h 124"/>
                <a:gd name="T4" fmla="*/ 117 w 152"/>
                <a:gd name="T5" fmla="*/ 76 h 124"/>
                <a:gd name="T6" fmla="*/ 116 w 152"/>
                <a:gd name="T7" fmla="*/ 76 h 124"/>
                <a:gd name="T8" fmla="*/ 111 w 152"/>
                <a:gd name="T9" fmla="*/ 108 h 124"/>
                <a:gd name="T10" fmla="*/ 96 w 152"/>
                <a:gd name="T11" fmla="*/ 108 h 124"/>
                <a:gd name="T12" fmla="*/ 141 w 152"/>
                <a:gd name="T13" fmla="*/ 113 h 124"/>
                <a:gd name="T14" fmla="*/ 96 w 152"/>
                <a:gd name="T15" fmla="*/ 12 h 124"/>
                <a:gd name="T16" fmla="*/ 111 w 152"/>
                <a:gd name="T17" fmla="*/ 26 h 124"/>
                <a:gd name="T18" fmla="*/ 116 w 152"/>
                <a:gd name="T19" fmla="*/ 32 h 124"/>
                <a:gd name="T20" fmla="*/ 117 w 152"/>
                <a:gd name="T21" fmla="*/ 34 h 124"/>
                <a:gd name="T22" fmla="*/ 137 w 152"/>
                <a:gd name="T23" fmla="*/ 37 h 124"/>
                <a:gd name="T24" fmla="*/ 117 w 152"/>
                <a:gd name="T25" fmla="*/ 40 h 124"/>
                <a:gd name="T26" fmla="*/ 116 w 152"/>
                <a:gd name="T27" fmla="*/ 52 h 124"/>
                <a:gd name="T28" fmla="*/ 134 w 152"/>
                <a:gd name="T29" fmla="*/ 52 h 124"/>
                <a:gd name="T30" fmla="*/ 134 w 152"/>
                <a:gd name="T31" fmla="*/ 58 h 124"/>
                <a:gd name="T32" fmla="*/ 116 w 152"/>
                <a:gd name="T33" fmla="*/ 58 h 124"/>
                <a:gd name="T34" fmla="*/ 117 w 152"/>
                <a:gd name="T35" fmla="*/ 69 h 124"/>
                <a:gd name="T36" fmla="*/ 137 w 152"/>
                <a:gd name="T37" fmla="*/ 73 h 124"/>
                <a:gd name="T38" fmla="*/ 117 w 152"/>
                <a:gd name="T39" fmla="*/ 76 h 124"/>
                <a:gd name="T40" fmla="*/ 40 w 152"/>
                <a:gd name="T41" fmla="*/ 124 h 124"/>
                <a:gd name="T42" fmla="*/ 40 w 152"/>
                <a:gd name="T43" fmla="*/ 117 h 124"/>
                <a:gd name="T44" fmla="*/ 53 w 152"/>
                <a:gd name="T45" fmla="*/ 108 h 124"/>
                <a:gd name="T46" fmla="*/ 0 w 152"/>
                <a:gd name="T47" fmla="*/ 103 h 124"/>
                <a:gd name="T48" fmla="*/ 0 w 152"/>
                <a:gd name="T49" fmla="*/ 32 h 124"/>
                <a:gd name="T50" fmla="*/ 6 w 152"/>
                <a:gd name="T51" fmla="*/ 26 h 124"/>
                <a:gd name="T52" fmla="*/ 85 w 152"/>
                <a:gd name="T53" fmla="*/ 6 h 124"/>
                <a:gd name="T54" fmla="*/ 90 w 152"/>
                <a:gd name="T55" fmla="*/ 0 h 124"/>
                <a:gd name="T56" fmla="*/ 152 w 152"/>
                <a:gd name="T57" fmla="*/ 6 h 124"/>
                <a:gd name="T58" fmla="*/ 152 w 152"/>
                <a:gd name="T59" fmla="*/ 118 h 124"/>
                <a:gd name="T60" fmla="*/ 146 w 152"/>
                <a:gd name="T61" fmla="*/ 124 h 124"/>
                <a:gd name="T62" fmla="*/ 85 w 152"/>
                <a:gd name="T63" fmla="*/ 118 h 124"/>
                <a:gd name="T64" fmla="*/ 85 w 152"/>
                <a:gd name="T65" fmla="*/ 108 h 124"/>
                <a:gd name="T66" fmla="*/ 64 w 152"/>
                <a:gd name="T67" fmla="*/ 117 h 124"/>
                <a:gd name="T68" fmla="*/ 80 w 152"/>
                <a:gd name="T69" fmla="*/ 120 h 124"/>
                <a:gd name="T70" fmla="*/ 40 w 152"/>
                <a:gd name="T7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24">
                  <a:moveTo>
                    <a:pt x="105" y="97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42" y="97"/>
                    <a:pt x="74" y="97"/>
                    <a:pt x="105" y="97"/>
                  </a:cubicBezTo>
                  <a:close/>
                  <a:moveTo>
                    <a:pt x="117" y="76"/>
                  </a:moveTo>
                  <a:cubicBezTo>
                    <a:pt x="117" y="76"/>
                    <a:pt x="117" y="76"/>
                    <a:pt x="117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6"/>
                    <a:pt x="114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41" y="113"/>
                    <a:pt x="141" y="113"/>
                    <a:pt x="141" y="113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4" y="26"/>
                    <a:pt x="116" y="29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6" y="34"/>
                    <a:pt x="137" y="35"/>
                    <a:pt x="137" y="37"/>
                  </a:cubicBezTo>
                  <a:cubicBezTo>
                    <a:pt x="137" y="39"/>
                    <a:pt x="136" y="40"/>
                    <a:pt x="134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6" y="52"/>
                    <a:pt x="137" y="53"/>
                    <a:pt x="137" y="55"/>
                  </a:cubicBezTo>
                  <a:cubicBezTo>
                    <a:pt x="137" y="57"/>
                    <a:pt x="136" y="58"/>
                    <a:pt x="134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6" y="69"/>
                    <a:pt x="137" y="71"/>
                    <a:pt x="137" y="73"/>
                  </a:cubicBezTo>
                  <a:cubicBezTo>
                    <a:pt x="137" y="74"/>
                    <a:pt x="136" y="76"/>
                    <a:pt x="134" y="76"/>
                  </a:cubicBezTo>
                  <a:cubicBezTo>
                    <a:pt x="117" y="76"/>
                    <a:pt x="117" y="76"/>
                    <a:pt x="117" y="76"/>
                  </a:cubicBezTo>
                  <a:close/>
                  <a:moveTo>
                    <a:pt x="40" y="124"/>
                  </a:moveTo>
                  <a:cubicBezTo>
                    <a:pt x="40" y="124"/>
                    <a:pt x="40" y="124"/>
                    <a:pt x="40" y="124"/>
                  </a:cubicBezTo>
                  <a:cubicBezTo>
                    <a:pt x="38" y="124"/>
                    <a:pt x="37" y="122"/>
                    <a:pt x="37" y="120"/>
                  </a:cubicBezTo>
                  <a:cubicBezTo>
                    <a:pt x="37" y="119"/>
                    <a:pt x="38" y="117"/>
                    <a:pt x="40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3" y="108"/>
                    <a:pt x="0" y="106"/>
                    <a:pt x="0" y="10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9"/>
                    <a:pt x="3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3"/>
                    <a:pt x="87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0" y="0"/>
                    <a:pt x="152" y="3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2" y="121"/>
                    <a:pt x="150" y="124"/>
                    <a:pt x="146" y="124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87" y="124"/>
                    <a:pt x="85" y="121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8" y="117"/>
                    <a:pt x="80" y="119"/>
                    <a:pt x="80" y="120"/>
                  </a:cubicBezTo>
                  <a:cubicBezTo>
                    <a:pt x="80" y="122"/>
                    <a:pt x="78" y="124"/>
                    <a:pt x="76" y="124"/>
                  </a:cubicBezTo>
                  <a:cubicBezTo>
                    <a:pt x="64" y="124"/>
                    <a:pt x="52" y="124"/>
                    <a:pt x="4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55875" y="3560762"/>
            <a:ext cx="387350" cy="385762"/>
            <a:chOff x="2555875" y="3560762"/>
            <a:chExt cx="387350" cy="385762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2555875" y="3560762"/>
              <a:ext cx="387350" cy="38576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2647950" y="3633787"/>
              <a:ext cx="193675" cy="231775"/>
            </a:xfrm>
            <a:custGeom>
              <a:avLst/>
              <a:gdLst>
                <a:gd name="T0" fmla="*/ 110 w 124"/>
                <a:gd name="T1" fmla="*/ 106 h 149"/>
                <a:gd name="T2" fmla="*/ 113 w 124"/>
                <a:gd name="T3" fmla="*/ 66 h 149"/>
                <a:gd name="T4" fmla="*/ 106 w 124"/>
                <a:gd name="T5" fmla="*/ 65 h 149"/>
                <a:gd name="T6" fmla="*/ 105 w 124"/>
                <a:gd name="T7" fmla="*/ 65 h 149"/>
                <a:gd name="T8" fmla="*/ 99 w 124"/>
                <a:gd name="T9" fmla="*/ 62 h 149"/>
                <a:gd name="T10" fmla="*/ 98 w 124"/>
                <a:gd name="T11" fmla="*/ 59 h 149"/>
                <a:gd name="T12" fmla="*/ 92 w 124"/>
                <a:gd name="T13" fmla="*/ 57 h 149"/>
                <a:gd name="T14" fmla="*/ 89 w 124"/>
                <a:gd name="T15" fmla="*/ 59 h 149"/>
                <a:gd name="T16" fmla="*/ 85 w 124"/>
                <a:gd name="T17" fmla="*/ 59 h 149"/>
                <a:gd name="T18" fmla="*/ 82 w 124"/>
                <a:gd name="T19" fmla="*/ 58 h 149"/>
                <a:gd name="T20" fmla="*/ 81 w 124"/>
                <a:gd name="T21" fmla="*/ 55 h 149"/>
                <a:gd name="T22" fmla="*/ 74 w 124"/>
                <a:gd name="T23" fmla="*/ 55 h 149"/>
                <a:gd name="T24" fmla="*/ 62 w 124"/>
                <a:gd name="T25" fmla="*/ 19 h 149"/>
                <a:gd name="T26" fmla="*/ 55 w 124"/>
                <a:gd name="T27" fmla="*/ 80 h 149"/>
                <a:gd name="T28" fmla="*/ 54 w 124"/>
                <a:gd name="T29" fmla="*/ 84 h 149"/>
                <a:gd name="T30" fmla="*/ 51 w 124"/>
                <a:gd name="T31" fmla="*/ 87 h 149"/>
                <a:gd name="T32" fmla="*/ 42 w 124"/>
                <a:gd name="T33" fmla="*/ 88 h 149"/>
                <a:gd name="T34" fmla="*/ 28 w 124"/>
                <a:gd name="T35" fmla="*/ 82 h 149"/>
                <a:gd name="T36" fmla="*/ 19 w 124"/>
                <a:gd name="T37" fmla="*/ 87 h 149"/>
                <a:gd name="T38" fmla="*/ 46 w 124"/>
                <a:gd name="T39" fmla="*/ 103 h 149"/>
                <a:gd name="T40" fmla="*/ 62 w 124"/>
                <a:gd name="T41" fmla="*/ 117 h 149"/>
                <a:gd name="T42" fmla="*/ 52 w 124"/>
                <a:gd name="T43" fmla="*/ 124 h 149"/>
                <a:gd name="T44" fmla="*/ 39 w 124"/>
                <a:gd name="T45" fmla="*/ 111 h 149"/>
                <a:gd name="T46" fmla="*/ 12 w 124"/>
                <a:gd name="T47" fmla="*/ 95 h 149"/>
                <a:gd name="T48" fmla="*/ 31 w 124"/>
                <a:gd name="T49" fmla="*/ 71 h 149"/>
                <a:gd name="T50" fmla="*/ 44 w 124"/>
                <a:gd name="T51" fmla="*/ 77 h 149"/>
                <a:gd name="T52" fmla="*/ 73 w 124"/>
                <a:gd name="T53" fmla="*/ 19 h 149"/>
                <a:gd name="T54" fmla="*/ 88 w 124"/>
                <a:gd name="T55" fmla="*/ 47 h 149"/>
                <a:gd name="T56" fmla="*/ 124 w 124"/>
                <a:gd name="T57" fmla="*/ 66 h 149"/>
                <a:gd name="T58" fmla="*/ 120 w 124"/>
                <a:gd name="T59" fmla="*/ 110 h 149"/>
                <a:gd name="T60" fmla="*/ 118 w 124"/>
                <a:gd name="T61" fmla="*/ 127 h 149"/>
                <a:gd name="T62" fmla="*/ 115 w 124"/>
                <a:gd name="T63" fmla="*/ 146 h 149"/>
                <a:gd name="T64" fmla="*/ 108 w 124"/>
                <a:gd name="T65" fmla="*/ 149 h 149"/>
                <a:gd name="T66" fmla="*/ 55 w 124"/>
                <a:gd name="T67" fmla="*/ 146 h 149"/>
                <a:gd name="T68" fmla="*/ 52 w 124"/>
                <a:gd name="T69" fmla="*/ 139 h 149"/>
                <a:gd name="T70" fmla="*/ 52 w 124"/>
                <a:gd name="T71" fmla="*/ 124 h 149"/>
                <a:gd name="T72" fmla="*/ 63 w 124"/>
                <a:gd name="T73" fmla="*/ 128 h 149"/>
                <a:gd name="T74" fmla="*/ 107 w 124"/>
                <a:gd name="T75" fmla="*/ 138 h 149"/>
                <a:gd name="T76" fmla="*/ 63 w 124"/>
                <a:gd name="T77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49">
                  <a:moveTo>
                    <a:pt x="105" y="117"/>
                  </a:moveTo>
                  <a:cubicBezTo>
                    <a:pt x="107" y="114"/>
                    <a:pt x="109" y="110"/>
                    <a:pt x="110" y="106"/>
                  </a:cubicBezTo>
                  <a:cubicBezTo>
                    <a:pt x="111" y="102"/>
                    <a:pt x="113" y="97"/>
                    <a:pt x="113" y="93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3" y="63"/>
                    <a:pt x="109" y="64"/>
                    <a:pt x="109" y="64"/>
                  </a:cubicBezTo>
                  <a:cubicBezTo>
                    <a:pt x="108" y="65"/>
                    <a:pt x="107" y="65"/>
                    <a:pt x="106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3" y="65"/>
                    <a:pt x="102" y="65"/>
                  </a:cubicBezTo>
                  <a:cubicBezTo>
                    <a:pt x="101" y="64"/>
                    <a:pt x="100" y="63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1"/>
                    <a:pt x="98" y="60"/>
                    <a:pt x="98" y="59"/>
                  </a:cubicBezTo>
                  <a:cubicBezTo>
                    <a:pt x="97" y="56"/>
                    <a:pt x="94" y="56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1" y="59"/>
                    <a:pt x="89" y="59"/>
                  </a:cubicBezTo>
                  <a:cubicBezTo>
                    <a:pt x="88" y="60"/>
                    <a:pt x="87" y="60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4" y="59"/>
                    <a:pt x="83" y="59"/>
                    <a:pt x="83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6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5" y="53"/>
                    <a:pt x="74" y="55"/>
                  </a:cubicBezTo>
                  <a:cubicBezTo>
                    <a:pt x="72" y="61"/>
                    <a:pt x="62" y="63"/>
                    <a:pt x="62" y="5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5"/>
                    <a:pt x="55" y="15"/>
                    <a:pt x="55" y="19"/>
                  </a:cubicBezTo>
                  <a:cubicBezTo>
                    <a:pt x="55" y="39"/>
                    <a:pt x="55" y="59"/>
                    <a:pt x="55" y="80"/>
                  </a:cubicBezTo>
                  <a:cubicBezTo>
                    <a:pt x="55" y="81"/>
                    <a:pt x="55" y="83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6"/>
                    <a:pt x="53" y="87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0" y="88"/>
                    <a:pt x="48" y="89"/>
                    <a:pt x="47" y="89"/>
                  </a:cubicBezTo>
                  <a:cubicBezTo>
                    <a:pt x="45" y="89"/>
                    <a:pt x="44" y="89"/>
                    <a:pt x="42" y="88"/>
                  </a:cubicBezTo>
                  <a:cubicBezTo>
                    <a:pt x="40" y="87"/>
                    <a:pt x="38" y="86"/>
                    <a:pt x="35" y="85"/>
                  </a:cubicBezTo>
                  <a:cubicBezTo>
                    <a:pt x="33" y="84"/>
                    <a:pt x="30" y="82"/>
                    <a:pt x="28" y="82"/>
                  </a:cubicBezTo>
                  <a:cubicBezTo>
                    <a:pt x="26" y="81"/>
                    <a:pt x="24" y="81"/>
                    <a:pt x="22" y="81"/>
                  </a:cubicBezTo>
                  <a:cubicBezTo>
                    <a:pt x="19" y="81"/>
                    <a:pt x="15" y="84"/>
                    <a:pt x="19" y="87"/>
                  </a:cubicBezTo>
                  <a:cubicBezTo>
                    <a:pt x="20" y="88"/>
                    <a:pt x="22" y="89"/>
                    <a:pt x="25" y="90"/>
                  </a:cubicBezTo>
                  <a:cubicBezTo>
                    <a:pt x="33" y="93"/>
                    <a:pt x="40" y="98"/>
                    <a:pt x="46" y="103"/>
                  </a:cubicBezTo>
                  <a:cubicBezTo>
                    <a:pt x="51" y="107"/>
                    <a:pt x="56" y="112"/>
                    <a:pt x="61" y="117"/>
                  </a:cubicBezTo>
                  <a:cubicBezTo>
                    <a:pt x="61" y="117"/>
                    <a:pt x="62" y="117"/>
                    <a:pt x="62" y="117"/>
                  </a:cubicBezTo>
                  <a:cubicBezTo>
                    <a:pt x="105" y="117"/>
                    <a:pt x="105" y="117"/>
                    <a:pt x="105" y="117"/>
                  </a:cubicBezTo>
                  <a:close/>
                  <a:moveTo>
                    <a:pt x="52" y="124"/>
                  </a:moveTo>
                  <a:cubicBezTo>
                    <a:pt x="52" y="124"/>
                    <a:pt x="52" y="124"/>
                    <a:pt x="52" y="124"/>
                  </a:cubicBezTo>
                  <a:cubicBezTo>
                    <a:pt x="48" y="120"/>
                    <a:pt x="43" y="115"/>
                    <a:pt x="39" y="111"/>
                  </a:cubicBezTo>
                  <a:cubicBezTo>
                    <a:pt x="33" y="107"/>
                    <a:pt x="27" y="103"/>
                    <a:pt x="21" y="100"/>
                  </a:cubicBezTo>
                  <a:cubicBezTo>
                    <a:pt x="17" y="99"/>
                    <a:pt x="14" y="97"/>
                    <a:pt x="12" y="95"/>
                  </a:cubicBezTo>
                  <a:cubicBezTo>
                    <a:pt x="0" y="85"/>
                    <a:pt x="9" y="70"/>
                    <a:pt x="22" y="70"/>
                  </a:cubicBezTo>
                  <a:cubicBezTo>
                    <a:pt x="25" y="70"/>
                    <a:pt x="28" y="70"/>
                    <a:pt x="31" y="71"/>
                  </a:cubicBezTo>
                  <a:cubicBezTo>
                    <a:pt x="34" y="72"/>
                    <a:pt x="37" y="73"/>
                    <a:pt x="40" y="74"/>
                  </a:cubicBezTo>
                  <a:cubicBezTo>
                    <a:pt x="41" y="75"/>
                    <a:pt x="43" y="76"/>
                    <a:pt x="44" y="77"/>
                  </a:cubicBezTo>
                  <a:cubicBezTo>
                    <a:pt x="44" y="57"/>
                    <a:pt x="44" y="38"/>
                    <a:pt x="44" y="19"/>
                  </a:cubicBezTo>
                  <a:cubicBezTo>
                    <a:pt x="44" y="0"/>
                    <a:pt x="73" y="0"/>
                    <a:pt x="73" y="19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1"/>
                    <a:pt x="84" y="43"/>
                    <a:pt x="88" y="47"/>
                  </a:cubicBezTo>
                  <a:cubicBezTo>
                    <a:pt x="95" y="44"/>
                    <a:pt x="104" y="46"/>
                    <a:pt x="107" y="53"/>
                  </a:cubicBezTo>
                  <a:cubicBezTo>
                    <a:pt x="116" y="51"/>
                    <a:pt x="124" y="57"/>
                    <a:pt x="124" y="66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8"/>
                    <a:pt x="122" y="104"/>
                    <a:pt x="120" y="110"/>
                  </a:cubicBezTo>
                  <a:cubicBezTo>
                    <a:pt x="119" y="114"/>
                    <a:pt x="117" y="117"/>
                    <a:pt x="116" y="121"/>
                  </a:cubicBezTo>
                  <a:cubicBezTo>
                    <a:pt x="117" y="123"/>
                    <a:pt x="118" y="125"/>
                    <a:pt x="118" y="127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8" y="142"/>
                    <a:pt x="117" y="145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3" y="148"/>
                    <a:pt x="111" y="149"/>
                    <a:pt x="108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59" y="149"/>
                    <a:pt x="57" y="148"/>
                    <a:pt x="55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3" y="145"/>
                    <a:pt x="52" y="142"/>
                    <a:pt x="52" y="139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6"/>
                    <a:pt x="52" y="125"/>
                    <a:pt x="52" y="124"/>
                  </a:cubicBezTo>
                  <a:close/>
                  <a:moveTo>
                    <a:pt x="63" y="128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63" y="128"/>
                    <a:pt x="63" y="128"/>
                    <a:pt x="63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28209" y="2041801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505" y="3552586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619446" y="1987033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624209" y="2786061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697663" y="3598862"/>
            <a:ext cx="2255108" cy="3412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1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47789" y="1829072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47789" y="2685800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47789" y="3578471"/>
            <a:ext cx="269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3568" y="1575286"/>
            <a:ext cx="4160387" cy="2963176"/>
            <a:chOff x="683568" y="1575286"/>
            <a:chExt cx="4160387" cy="2963176"/>
          </a:xfrm>
        </p:grpSpPr>
        <p:pic>
          <p:nvPicPr>
            <p:cNvPr id="5" name="Picture 6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3568" y="1575286"/>
              <a:ext cx="3157388" cy="29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2872" y="1929742"/>
              <a:ext cx="2524977" cy="1578111"/>
            </a:xfrm>
            <a:prstGeom prst="rect">
              <a:avLst/>
            </a:prstGeom>
          </p:spPr>
        </p:pic>
        <p:pic>
          <p:nvPicPr>
            <p:cNvPr id="7" name="Picture 65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80550" y="2659156"/>
              <a:ext cx="2763405" cy="172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613743" y="2883100"/>
              <a:ext cx="1691557" cy="1056801"/>
            </a:xfrm>
            <a:prstGeom prst="rect">
              <a:avLst/>
            </a:prstGeom>
          </p:spPr>
        </p:pic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0" y="3867894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39752" y="1491630"/>
            <a:ext cx="680424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1491630"/>
            <a:ext cx="8995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1692" y="1563638"/>
            <a:ext cx="28003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问题评估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相关对策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研究总结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2267744" y="915566"/>
            <a:ext cx="332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建议与论文总结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70739"/>
            <a:ext cx="2178496" cy="379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7584" y="843558"/>
            <a:ext cx="1764138" cy="9361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0894" y="4014266"/>
            <a:ext cx="867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488" y="1182524"/>
            <a:ext cx="2652712" cy="1600200"/>
            <a:chOff x="471488" y="1182524"/>
            <a:chExt cx="2652712" cy="1600200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1488" y="1182524"/>
              <a:ext cx="2652712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3108" y="1364548"/>
              <a:ext cx="1837230" cy="117386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242763" y="1182524"/>
            <a:ext cx="2652712" cy="1600200"/>
            <a:chOff x="3242763" y="1182524"/>
            <a:chExt cx="2652712" cy="1600200"/>
          </a:xfrm>
        </p:grpSpPr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2763" y="1182524"/>
              <a:ext cx="2652712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3638550" y="1364548"/>
              <a:ext cx="1835150" cy="117386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084168" y="1182524"/>
            <a:ext cx="2652713" cy="1600200"/>
            <a:chOff x="6084168" y="1182524"/>
            <a:chExt cx="2652713" cy="1600200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84168" y="1182524"/>
              <a:ext cx="265271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483021" y="1368262"/>
              <a:ext cx="1813254" cy="1170152"/>
            </a:xfrm>
            <a:prstGeom prst="rect">
              <a:avLst/>
            </a:prstGeom>
          </p:spPr>
        </p:pic>
      </p:grpSp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7595" y="3654726"/>
            <a:ext cx="2636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83894" y="3654727"/>
            <a:ext cx="2636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100193" y="3654726"/>
            <a:ext cx="2636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  <p:bldP spid="30" grpId="0" animBg="1"/>
      <p:bldP spid="19" grpId="0"/>
      <p:bldP spid="20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3" name="图表 22"/>
          <p:cNvGraphicFramePr/>
          <p:nvPr/>
        </p:nvGraphicFramePr>
        <p:xfrm>
          <a:off x="431910" y="1005198"/>
          <a:ext cx="2640313" cy="176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图表 23"/>
          <p:cNvGraphicFramePr/>
          <p:nvPr/>
        </p:nvGraphicFramePr>
        <p:xfrm>
          <a:off x="3284753" y="1005198"/>
          <a:ext cx="2640313" cy="176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图表 24"/>
          <p:cNvGraphicFramePr/>
          <p:nvPr/>
        </p:nvGraphicFramePr>
        <p:xfrm>
          <a:off x="6137595" y="1005198"/>
          <a:ext cx="2640313" cy="176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矩形 26"/>
          <p:cNvSpPr/>
          <p:nvPr/>
        </p:nvSpPr>
        <p:spPr>
          <a:xfrm>
            <a:off x="532866" y="3682514"/>
            <a:ext cx="2250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434865" y="3682514"/>
            <a:ext cx="2250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433474" y="3682514"/>
            <a:ext cx="2250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97435" y="2931573"/>
            <a:ext cx="136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30%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64696" y="2931574"/>
            <a:ext cx="136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60%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68003" y="2931573"/>
            <a:ext cx="136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40%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4742640">
            <a:off x="4265449" y="1697037"/>
            <a:ext cx="730577" cy="876300"/>
          </a:xfrm>
          <a:prstGeom prst="rect">
            <a:avLst/>
          </a:prstGeom>
        </p:spPr>
      </p:pic>
      <p:sp>
        <p:nvSpPr>
          <p:cNvPr id="4" name="矩形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699000"/>
            <a:ext cx="9144000" cy="444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1" y="698500"/>
            <a:ext cx="4178299" cy="1108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</a:p>
        </p:txBody>
      </p:sp>
      <p:sp>
        <p:nvSpPr>
          <p:cNvPr id="6" name="椭圆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03751" y="1900239"/>
            <a:ext cx="53975" cy="53975"/>
          </a:xfrm>
          <a:prstGeom prst="ellips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178051" y="2135188"/>
            <a:ext cx="1725613" cy="0"/>
          </a:xfrm>
          <a:prstGeom prst="line">
            <a:avLst/>
          </a:prstGeom>
          <a:noFill/>
          <a:ln w="12700">
            <a:solidFill>
              <a:schemeClr val="accent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264150" y="2136775"/>
            <a:ext cx="1727200" cy="0"/>
          </a:xfrm>
          <a:prstGeom prst="line">
            <a:avLst/>
          </a:prstGeom>
          <a:noFill/>
          <a:ln w="12700">
            <a:solidFill>
              <a:schemeClr val="accent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组合 20"/>
          <p:cNvGrpSpPr/>
          <p:nvPr/>
        </p:nvGrpSpPr>
        <p:grpSpPr>
          <a:xfrm>
            <a:off x="4216400" y="3096683"/>
            <a:ext cx="711200" cy="711200"/>
            <a:chOff x="3232857" y="3125453"/>
            <a:chExt cx="711200" cy="711200"/>
          </a:xfrm>
        </p:grpSpPr>
        <p:sp>
          <p:nvSpPr>
            <p:cNvPr id="19" name="椭圆 18"/>
            <p:cNvSpPr/>
            <p:nvPr/>
          </p:nvSpPr>
          <p:spPr>
            <a:xfrm>
              <a:off x="3232857" y="3125453"/>
              <a:ext cx="711200" cy="711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9"/>
              </p:custDataLst>
            </p:nvPr>
          </p:nvSpPr>
          <p:spPr bwMode="auto">
            <a:xfrm>
              <a:off x="3391103" y="3338653"/>
              <a:ext cx="420108" cy="275554"/>
            </a:xfrm>
            <a:custGeom>
              <a:avLst/>
              <a:gdLst>
                <a:gd name="T0" fmla="*/ 50 w 4974795"/>
                <a:gd name="T1" fmla="*/ 45 h 3320682"/>
                <a:gd name="T2" fmla="*/ 65 w 4974795"/>
                <a:gd name="T3" fmla="*/ 57 h 3320682"/>
                <a:gd name="T4" fmla="*/ 80 w 4974795"/>
                <a:gd name="T5" fmla="*/ 45 h 3320682"/>
                <a:gd name="T6" fmla="*/ 126 w 4974795"/>
                <a:gd name="T7" fmla="*/ 82 h 3320682"/>
                <a:gd name="T8" fmla="*/ 4 w 4974795"/>
                <a:gd name="T9" fmla="*/ 82 h 3320682"/>
                <a:gd name="T10" fmla="*/ 50 w 4974795"/>
                <a:gd name="T11" fmla="*/ 45 h 3320682"/>
                <a:gd name="T12" fmla="*/ 0 w 4974795"/>
                <a:gd name="T13" fmla="*/ 4 h 3320682"/>
                <a:gd name="T14" fmla="*/ 47 w 4974795"/>
                <a:gd name="T15" fmla="*/ 42 h 3320682"/>
                <a:gd name="T16" fmla="*/ 0 w 4974795"/>
                <a:gd name="T17" fmla="*/ 81 h 3320682"/>
                <a:gd name="T18" fmla="*/ 0 w 4974795"/>
                <a:gd name="T19" fmla="*/ 4 h 3320682"/>
                <a:gd name="T20" fmla="*/ 130 w 4974795"/>
                <a:gd name="T21" fmla="*/ 4 h 3320682"/>
                <a:gd name="T22" fmla="*/ 130 w 4974795"/>
                <a:gd name="T23" fmla="*/ 81 h 3320682"/>
                <a:gd name="T24" fmla="*/ 83 w 4974795"/>
                <a:gd name="T25" fmla="*/ 42 h 3320682"/>
                <a:gd name="T26" fmla="*/ 130 w 4974795"/>
                <a:gd name="T27" fmla="*/ 4 h 3320682"/>
                <a:gd name="T28" fmla="*/ 1 w 4974795"/>
                <a:gd name="T29" fmla="*/ 0 h 3320682"/>
                <a:gd name="T30" fmla="*/ 129 w 4974795"/>
                <a:gd name="T31" fmla="*/ 0 h 3320682"/>
                <a:gd name="T32" fmla="*/ 65 w 4974795"/>
                <a:gd name="T33" fmla="*/ 53 h 3320682"/>
                <a:gd name="T34" fmla="*/ 1 w 4974795"/>
                <a:gd name="T35" fmla="*/ 0 h 33206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lnTo>
                    <a:pt x="1897867" y="1805825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lnTo>
                    <a:pt x="0" y="159634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lnTo>
                    <a:pt x="4974795" y="156753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lnTo>
                    <a:pt x="350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27750" y="3061495"/>
            <a:ext cx="711200" cy="711200"/>
            <a:chOff x="5416550" y="3061495"/>
            <a:chExt cx="711200" cy="711200"/>
          </a:xfrm>
        </p:grpSpPr>
        <p:sp>
          <p:nvSpPr>
            <p:cNvPr id="20" name="椭圆 19"/>
            <p:cNvSpPr/>
            <p:nvPr/>
          </p:nvSpPr>
          <p:spPr>
            <a:xfrm>
              <a:off x="5416550" y="3061495"/>
              <a:ext cx="711200" cy="711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5582357" y="3221877"/>
              <a:ext cx="379586" cy="390435"/>
            </a:xfrm>
            <a:custGeom>
              <a:avLst/>
              <a:gdLst>
                <a:gd name="T0" fmla="*/ 448 w 1119349"/>
                <a:gd name="T1" fmla="*/ 2660 h 1157433"/>
                <a:gd name="T2" fmla="*/ 358 w 1119349"/>
                <a:gd name="T3" fmla="*/ 3587 h 1157433"/>
                <a:gd name="T4" fmla="*/ 1443 w 1119349"/>
                <a:gd name="T5" fmla="*/ 3382 h 1157433"/>
                <a:gd name="T6" fmla="*/ 448 w 1119349"/>
                <a:gd name="T7" fmla="*/ 2660 h 1157433"/>
                <a:gd name="T8" fmla="*/ 1922 w 1119349"/>
                <a:gd name="T9" fmla="*/ 1124 h 1157433"/>
                <a:gd name="T10" fmla="*/ 1366 w 1119349"/>
                <a:gd name="T11" fmla="*/ 1610 h 1157433"/>
                <a:gd name="T12" fmla="*/ 2478 w 1119349"/>
                <a:gd name="T13" fmla="*/ 1610 h 1157433"/>
                <a:gd name="T14" fmla="*/ 1922 w 1119349"/>
                <a:gd name="T15" fmla="*/ 1124 h 1157433"/>
                <a:gd name="T16" fmla="*/ 3152 w 1119349"/>
                <a:gd name="T17" fmla="*/ 0 h 1157433"/>
                <a:gd name="T18" fmla="*/ 3572 w 1119349"/>
                <a:gd name="T19" fmla="*/ 134 h 1157433"/>
                <a:gd name="T20" fmla="*/ 3696 w 1119349"/>
                <a:gd name="T21" fmla="*/ 377 h 1157433"/>
                <a:gd name="T22" fmla="*/ 3611 w 1119349"/>
                <a:gd name="T23" fmla="*/ 265 h 1157433"/>
                <a:gd name="T24" fmla="*/ 2435 w 1119349"/>
                <a:gd name="T25" fmla="*/ 425 h 1157433"/>
                <a:gd name="T26" fmla="*/ 3605 w 1119349"/>
                <a:gd name="T27" fmla="*/ 1894 h 1157433"/>
                <a:gd name="T28" fmla="*/ 3584 w 1119349"/>
                <a:gd name="T29" fmla="*/ 2083 h 1157433"/>
                <a:gd name="T30" fmla="*/ 2496 w 1119349"/>
                <a:gd name="T31" fmla="*/ 2083 h 1157433"/>
                <a:gd name="T32" fmla="*/ 2375 w 1119349"/>
                <a:gd name="T33" fmla="*/ 2083 h 1157433"/>
                <a:gd name="T34" fmla="*/ 1348 w 1119349"/>
                <a:gd name="T35" fmla="*/ 2083 h 1157433"/>
                <a:gd name="T36" fmla="*/ 1922 w 1119349"/>
                <a:gd name="T37" fmla="*/ 2663 h 1157433"/>
                <a:gd name="T38" fmla="*/ 2396 w 1119349"/>
                <a:gd name="T39" fmla="*/ 2366 h 1157433"/>
                <a:gd name="T40" fmla="*/ 3516 w 1119349"/>
                <a:gd name="T41" fmla="*/ 2366 h 1157433"/>
                <a:gd name="T42" fmla="*/ 1910 w 1119349"/>
                <a:gd name="T43" fmla="*/ 3446 h 1157433"/>
                <a:gd name="T44" fmla="*/ 1554 w 1119349"/>
                <a:gd name="T45" fmla="*/ 3408 h 1157433"/>
                <a:gd name="T46" fmla="*/ 151 w 1119349"/>
                <a:gd name="T47" fmla="*/ 3628 h 1157433"/>
                <a:gd name="T48" fmla="*/ 410 w 1119349"/>
                <a:gd name="T49" fmla="*/ 2097 h 1157433"/>
                <a:gd name="T50" fmla="*/ 432 w 1119349"/>
                <a:gd name="T51" fmla="*/ 2062 h 1157433"/>
                <a:gd name="T52" fmla="*/ 539 w 1119349"/>
                <a:gd name="T53" fmla="*/ 1895 h 1157433"/>
                <a:gd name="T54" fmla="*/ 626 w 1119349"/>
                <a:gd name="T55" fmla="*/ 1779 h 1157433"/>
                <a:gd name="T56" fmla="*/ 823 w 1119349"/>
                <a:gd name="T57" fmla="*/ 1524 h 1157433"/>
                <a:gd name="T58" fmla="*/ 952 w 1119349"/>
                <a:gd name="T59" fmla="*/ 1380 h 1157433"/>
                <a:gd name="T60" fmla="*/ 1128 w 1119349"/>
                <a:gd name="T61" fmla="*/ 1185 h 1157433"/>
                <a:gd name="T62" fmla="*/ 1645 w 1119349"/>
                <a:gd name="T63" fmla="*/ 718 h 1157433"/>
                <a:gd name="T64" fmla="*/ 217 w 1119349"/>
                <a:gd name="T65" fmla="*/ 1884 h 1157433"/>
                <a:gd name="T66" fmla="*/ 1910 w 1119349"/>
                <a:gd name="T67" fmla="*/ 341 h 1157433"/>
                <a:gd name="T68" fmla="*/ 2153 w 1119349"/>
                <a:gd name="T69" fmla="*/ 363 h 1157433"/>
                <a:gd name="T70" fmla="*/ 3152 w 1119349"/>
                <a:gd name="T71" fmla="*/ 0 h 1157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79650" y="3061968"/>
            <a:ext cx="711200" cy="711200"/>
            <a:chOff x="1663700" y="3125453"/>
            <a:chExt cx="711200" cy="711200"/>
          </a:xfrm>
        </p:grpSpPr>
        <p:sp>
          <p:nvSpPr>
            <p:cNvPr id="17" name="椭圆 16"/>
            <p:cNvSpPr/>
            <p:nvPr/>
          </p:nvSpPr>
          <p:spPr>
            <a:xfrm>
              <a:off x="1663700" y="3125453"/>
              <a:ext cx="711200" cy="711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KSO_Shape"/>
            <p:cNvSpPr/>
            <p:nvPr>
              <p:custDataLst>
                <p:tags r:id="rId7"/>
              </p:custDataLst>
            </p:nvPr>
          </p:nvSpPr>
          <p:spPr bwMode="auto">
            <a:xfrm>
              <a:off x="1870896" y="3290656"/>
              <a:ext cx="296808" cy="348951"/>
            </a:xfrm>
            <a:custGeom>
              <a:avLst/>
              <a:gdLst>
                <a:gd name="T0" fmla="*/ 8515 w 396520"/>
                <a:gd name="T1" fmla="*/ 8023 h 469210"/>
                <a:gd name="T2" fmla="*/ 10247 w 396520"/>
                <a:gd name="T3" fmla="*/ 9737 h 469210"/>
                <a:gd name="T4" fmla="*/ 9803 w 396520"/>
                <a:gd name="T5" fmla="*/ 11246 h 469210"/>
                <a:gd name="T6" fmla="*/ 9166 w 396520"/>
                <a:gd name="T7" fmla="*/ 9780 h 469210"/>
                <a:gd name="T8" fmla="*/ 7467 w 396520"/>
                <a:gd name="T9" fmla="*/ 8635 h 469210"/>
                <a:gd name="T10" fmla="*/ 8515 w 396520"/>
                <a:gd name="T11" fmla="*/ 8023 h 469210"/>
                <a:gd name="T12" fmla="*/ 1154 w 396520"/>
                <a:gd name="T13" fmla="*/ 241 h 469210"/>
                <a:gd name="T14" fmla="*/ 2567 w 396520"/>
                <a:gd name="T15" fmla="*/ 2650 h 469210"/>
                <a:gd name="T16" fmla="*/ 2673 w 396520"/>
                <a:gd name="T17" fmla="*/ 4409 h 469210"/>
                <a:gd name="T18" fmla="*/ 2436 w 396520"/>
                <a:gd name="T19" fmla="*/ 4890 h 469210"/>
                <a:gd name="T20" fmla="*/ 6250 w 396520"/>
                <a:gd name="T21" fmla="*/ 8907 h 469210"/>
                <a:gd name="T22" fmla="*/ 7166 w 396520"/>
                <a:gd name="T23" fmla="*/ 8853 h 469210"/>
                <a:gd name="T24" fmla="*/ 7174 w 396520"/>
                <a:gd name="T25" fmla="*/ 8867 h 469210"/>
                <a:gd name="T26" fmla="*/ 9037 w 396520"/>
                <a:gd name="T27" fmla="*/ 9909 h 469210"/>
                <a:gd name="T28" fmla="*/ 9658 w 396520"/>
                <a:gd name="T29" fmla="*/ 11429 h 469210"/>
                <a:gd name="T30" fmla="*/ 7493 w 396520"/>
                <a:gd name="T31" fmla="*/ 11940 h 469210"/>
                <a:gd name="T32" fmla="*/ 17 w 396520"/>
                <a:gd name="T33" fmla="*/ 2291 h 469210"/>
                <a:gd name="T34" fmla="*/ 372 w 396520"/>
                <a:gd name="T35" fmla="*/ 1009 h 469210"/>
                <a:gd name="T36" fmla="*/ 1154 w 396520"/>
                <a:gd name="T37" fmla="*/ 241 h 469210"/>
                <a:gd name="T38" fmla="*/ 2232 w 396520"/>
                <a:gd name="T39" fmla="*/ 0 h 469210"/>
                <a:gd name="T40" fmla="*/ 3848 w 396520"/>
                <a:gd name="T41" fmla="*/ 3268 h 469210"/>
                <a:gd name="T42" fmla="*/ 2840 w 396520"/>
                <a:gd name="T43" fmla="*/ 4283 h 469210"/>
                <a:gd name="T44" fmla="*/ 2737 w 396520"/>
                <a:gd name="T45" fmla="*/ 2576 h 469210"/>
                <a:gd name="T46" fmla="*/ 1435 w 396520"/>
                <a:gd name="T47" fmla="*/ 130 h 469210"/>
                <a:gd name="T48" fmla="*/ 2232 w 396520"/>
                <a:gd name="T49" fmla="*/ 0 h 469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/>
          <p:nvPr>
            <p:custDataLst>
              <p:tags r:id="rId2"/>
            </p:custDataLst>
          </p:nvPr>
        </p:nvGrpSpPr>
        <p:grpSpPr>
          <a:xfrm>
            <a:off x="180969" y="2077050"/>
            <a:ext cx="1460081" cy="1510879"/>
            <a:chOff x="180969" y="2077050"/>
            <a:chExt cx="1460081" cy="1510879"/>
          </a:xfrm>
        </p:grpSpPr>
        <p:sp>
          <p:nvSpPr>
            <p:cNvPr id="10" name="任意多边形: 形状 9"/>
            <p:cNvSpPr/>
            <p:nvPr/>
          </p:nvSpPr>
          <p:spPr>
            <a:xfrm>
              <a:off x="180969" y="2077050"/>
              <a:ext cx="1460081" cy="1510879"/>
            </a:xfrm>
            <a:custGeom>
              <a:avLst/>
              <a:gdLst/>
              <a:ahLst/>
              <a:cxnLst/>
              <a:rect l="0" t="0" r="0" b="0"/>
              <a:pathLst>
                <a:path w="1460081" h="1510879">
                  <a:moveTo>
                    <a:pt x="0" y="0"/>
                  </a:moveTo>
                  <a:lnTo>
                    <a:pt x="1460080" y="0"/>
                  </a:lnTo>
                  <a:lnTo>
                    <a:pt x="1460080" y="1510878"/>
                  </a:lnTo>
                  <a:lnTo>
                    <a:pt x="0" y="1510878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_椭圆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2170" y="2839051"/>
              <a:ext cx="748880" cy="7488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PA_组合 12"/>
          <p:cNvGrpSpPr/>
          <p:nvPr>
            <p:custDataLst>
              <p:tags r:id="rId3"/>
            </p:custDataLst>
          </p:nvPr>
        </p:nvGrpSpPr>
        <p:grpSpPr>
          <a:xfrm>
            <a:off x="1857832" y="2839051"/>
            <a:ext cx="1460081" cy="1485479"/>
            <a:chOff x="1857832" y="2839051"/>
            <a:chExt cx="1460081" cy="1485479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57832" y="2839051"/>
              <a:ext cx="1460081" cy="1485479"/>
            </a:xfrm>
            <a:custGeom>
              <a:avLst/>
              <a:gdLst/>
              <a:ahLst/>
              <a:cxnLst/>
              <a:rect l="0" t="0" r="0" b="0"/>
              <a:pathLst>
                <a:path w="1460081" h="1485479">
                  <a:moveTo>
                    <a:pt x="0" y="0"/>
                  </a:moveTo>
                  <a:lnTo>
                    <a:pt x="1460080" y="0"/>
                  </a:lnTo>
                  <a:lnTo>
                    <a:pt x="1460080" y="1485478"/>
                  </a:lnTo>
                  <a:lnTo>
                    <a:pt x="0" y="1485478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_椭圆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69033" y="2839051"/>
              <a:ext cx="748880" cy="7488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PA_组合 14"/>
          <p:cNvGrpSpPr/>
          <p:nvPr>
            <p:custDataLst>
              <p:tags r:id="rId4"/>
            </p:custDataLst>
          </p:nvPr>
        </p:nvGrpSpPr>
        <p:grpSpPr>
          <a:xfrm>
            <a:off x="3486359" y="2153250"/>
            <a:ext cx="1460081" cy="1434679"/>
            <a:chOff x="3486359" y="2153250"/>
            <a:chExt cx="1460081" cy="1434679"/>
          </a:xfrm>
        </p:grpSpPr>
        <p:sp>
          <p:nvSpPr>
            <p:cNvPr id="14" name="任意多边形: 形状 13"/>
            <p:cNvSpPr/>
            <p:nvPr/>
          </p:nvSpPr>
          <p:spPr>
            <a:xfrm>
              <a:off x="3486359" y="2153250"/>
              <a:ext cx="1460081" cy="1434679"/>
            </a:xfrm>
            <a:custGeom>
              <a:avLst/>
              <a:gdLst/>
              <a:ahLst/>
              <a:cxnLst/>
              <a:rect l="0" t="0" r="0" b="0"/>
              <a:pathLst>
                <a:path w="1460081" h="1434679">
                  <a:moveTo>
                    <a:pt x="0" y="0"/>
                  </a:moveTo>
                  <a:lnTo>
                    <a:pt x="1460080" y="0"/>
                  </a:lnTo>
                  <a:lnTo>
                    <a:pt x="1460080" y="1434678"/>
                  </a:lnTo>
                  <a:lnTo>
                    <a:pt x="0" y="1434678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_椭圆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97560" y="2839051"/>
              <a:ext cx="748880" cy="7488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PA_组合 16"/>
          <p:cNvGrpSpPr/>
          <p:nvPr>
            <p:custDataLst>
              <p:tags r:id="rId5"/>
            </p:custDataLst>
          </p:nvPr>
        </p:nvGrpSpPr>
        <p:grpSpPr>
          <a:xfrm>
            <a:off x="5147732" y="2839051"/>
            <a:ext cx="1434681" cy="1460079"/>
            <a:chOff x="5147732" y="2839051"/>
            <a:chExt cx="1434681" cy="146007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5147732" y="2839051"/>
              <a:ext cx="1434681" cy="1460079"/>
            </a:xfrm>
            <a:custGeom>
              <a:avLst/>
              <a:gdLst/>
              <a:ahLst/>
              <a:cxnLst/>
              <a:rect l="0" t="0" r="0" b="0"/>
              <a:pathLst>
                <a:path w="1434681" h="1460079">
                  <a:moveTo>
                    <a:pt x="0" y="0"/>
                  </a:moveTo>
                  <a:lnTo>
                    <a:pt x="1434680" y="0"/>
                  </a:lnTo>
                  <a:lnTo>
                    <a:pt x="1434680" y="1460078"/>
                  </a:lnTo>
                  <a:lnTo>
                    <a:pt x="0" y="1460078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PA_椭圆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33533" y="2839051"/>
              <a:ext cx="748880" cy="7488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6"/>
            </p:custDataLst>
          </p:nvPr>
        </p:nvGrpSpPr>
        <p:grpSpPr>
          <a:xfrm>
            <a:off x="6760632" y="1315050"/>
            <a:ext cx="1485483" cy="3034880"/>
            <a:chOff x="6760632" y="1315050"/>
            <a:chExt cx="1485483" cy="3034880"/>
          </a:xfrm>
        </p:grpSpPr>
        <p:grpSp>
          <p:nvGrpSpPr>
            <p:cNvPr id="22" name="PA_组合 21"/>
            <p:cNvGrpSpPr/>
            <p:nvPr>
              <p:custDataLst>
                <p:tags r:id="rId7"/>
              </p:custDataLst>
            </p:nvPr>
          </p:nvGrpSpPr>
          <p:grpSpPr>
            <a:xfrm>
              <a:off x="6760632" y="2839051"/>
              <a:ext cx="1485481" cy="1510879"/>
              <a:chOff x="6760632" y="2839051"/>
              <a:chExt cx="1485481" cy="1510879"/>
            </a:xfrm>
          </p:grpSpPr>
          <p:sp>
            <p:nvSpPr>
              <p:cNvPr id="18" name="任意多边形: 形状 17"/>
              <p:cNvSpPr/>
              <p:nvPr/>
            </p:nvSpPr>
            <p:spPr>
              <a:xfrm>
                <a:off x="6760632" y="2839051"/>
                <a:ext cx="1485481" cy="1510879"/>
              </a:xfrm>
              <a:custGeom>
                <a:avLst/>
                <a:gdLst/>
                <a:ahLst/>
                <a:cxnLst/>
                <a:rect l="0" t="0" r="0" b="0"/>
                <a:pathLst>
                  <a:path w="1485481" h="1510879">
                    <a:moveTo>
                      <a:pt x="0" y="0"/>
                    </a:moveTo>
                    <a:lnTo>
                      <a:pt x="1485480" y="0"/>
                    </a:lnTo>
                    <a:lnTo>
                      <a:pt x="1485480" y="1510878"/>
                    </a:lnTo>
                    <a:lnTo>
                      <a:pt x="0" y="1510878"/>
                    </a:ln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PA_椭圆 1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497233" y="2839051"/>
                <a:ext cx="748880" cy="74887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6760632" y="1315050"/>
              <a:ext cx="1485483" cy="3034880"/>
            </a:xfrm>
            <a:custGeom>
              <a:avLst/>
              <a:gdLst/>
              <a:ahLst/>
              <a:cxnLst/>
              <a:rect l="0" t="0" r="0" b="0"/>
              <a:pathLst>
                <a:path w="1485483" h="3034880">
                  <a:moveTo>
                    <a:pt x="0" y="0"/>
                  </a:moveTo>
                  <a:lnTo>
                    <a:pt x="1485482" y="0"/>
                  </a:lnTo>
                  <a:lnTo>
                    <a:pt x="1485482" y="3034879"/>
                  </a:lnTo>
                  <a:lnTo>
                    <a:pt x="0" y="3034879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35897" y="401515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en-US" altLang="zh-CN" sz="4000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en-US" altLang="zh-CN" sz="2400" b="1" dirty="0">
                <a:ln w="6350">
                  <a:noFill/>
                </a:ln>
                <a:solidFill>
                  <a:srgbClr val="E94B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400" b="1" dirty="0">
              <a:ln w="6350">
                <a:noFill/>
              </a:ln>
              <a:solidFill>
                <a:srgbClr val="E94B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18003" y="38200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关键技术</a:t>
            </a:r>
          </a:p>
        </p:txBody>
      </p:sp>
      <p:sp>
        <p:nvSpPr>
          <p:cNvPr id="29" name="矩形 28"/>
          <p:cNvSpPr/>
          <p:nvPr/>
        </p:nvSpPr>
        <p:spPr>
          <a:xfrm>
            <a:off x="2043228" y="2355726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31" name="矩形 30"/>
          <p:cNvSpPr/>
          <p:nvPr/>
        </p:nvSpPr>
        <p:spPr>
          <a:xfrm>
            <a:off x="7317676" y="38200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论文总结</a:t>
            </a:r>
          </a:p>
        </p:txBody>
      </p:sp>
      <p:sp>
        <p:nvSpPr>
          <p:cNvPr id="32" name="矩形 31"/>
          <p:cNvSpPr/>
          <p:nvPr/>
        </p:nvSpPr>
        <p:spPr>
          <a:xfrm>
            <a:off x="5307728" y="2355726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562428" y="3013323"/>
            <a:ext cx="633545" cy="412802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752750" y="3003798"/>
            <a:ext cx="427530" cy="428645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12160" y="2931790"/>
            <a:ext cx="432048" cy="54892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384551" y="2931790"/>
            <a:ext cx="395137" cy="567838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024558" y="3003798"/>
            <a:ext cx="520247" cy="43204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 rot="4938162" flipH="1">
            <a:off x="5249822" y="238936"/>
            <a:ext cx="1053359" cy="127125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 rot="16661838">
            <a:off x="2768812" y="228940"/>
            <a:ext cx="1053359" cy="12712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-783332" y="2838904"/>
            <a:ext cx="471875" cy="42750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566 -0.0416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4167 L 0.33055 -0.0416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-0.04167 L 0.51875 -0.0416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-0.04167 L 0.69774 -0.0407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774 -0.04074 L 0.88125 -0.0416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0" y="3867894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39752" y="1491630"/>
            <a:ext cx="680424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1491630"/>
            <a:ext cx="8995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1692" y="1563638"/>
            <a:ext cx="28003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选题背景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研究意义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国内外相关研究综述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理论基础与文献综述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主要贡献与创新</a:t>
            </a:r>
          </a:p>
        </p:txBody>
      </p:sp>
      <p:sp>
        <p:nvSpPr>
          <p:cNvPr id="3" name="矩形 2"/>
          <p:cNvSpPr/>
          <p:nvPr/>
        </p:nvSpPr>
        <p:spPr>
          <a:xfrm>
            <a:off x="2267744" y="91556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绪论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70739"/>
            <a:ext cx="2178496" cy="379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27584" y="843558"/>
            <a:ext cx="1764138" cy="9361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99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9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588298" y="1270970"/>
            <a:ext cx="3488902" cy="342649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66800" y="2990814"/>
            <a:ext cx="1716088" cy="170664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831302" y="1270970"/>
            <a:ext cx="1700658" cy="16659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57300"/>
            <a:ext cx="1716088" cy="1675553"/>
          </a:xfrm>
          <a:prstGeom prst="rect">
            <a:avLst/>
          </a:prstGeom>
          <a:solidFill>
            <a:schemeClr val="bg1">
              <a:alpha val="67000"/>
            </a:schemeClr>
          </a:solidFill>
          <a:ln w="6350">
            <a:solidFill>
              <a:schemeClr val="accent2"/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21182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66801" y="1294656"/>
            <a:ext cx="1731962" cy="1574160"/>
            <a:chOff x="7298900" y="3139233"/>
            <a:chExt cx="2808695" cy="1574160"/>
          </a:xfrm>
        </p:grpSpPr>
        <p:sp>
          <p:nvSpPr>
            <p:cNvPr id="16" name="文本框 15"/>
            <p:cNvSpPr txBox="1"/>
            <p:nvPr/>
          </p:nvSpPr>
          <p:spPr>
            <a:xfrm>
              <a:off x="7346051" y="3859313"/>
              <a:ext cx="2761544" cy="85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10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98900" y="3139233"/>
              <a:ext cx="2732765" cy="705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en-US" altLang="zh-CN" sz="14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01</a:t>
              </a:r>
            </a:p>
            <a:p>
              <a:pPr indent="0" algn="ctr">
                <a:lnSpc>
                  <a:spcPct val="150000"/>
                </a:lnSpc>
              </a:pPr>
              <a:r>
                <a:rPr lang="zh-CN" altLang="en-US" sz="14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62860" y="3037706"/>
            <a:ext cx="1702201" cy="1574160"/>
            <a:chOff x="7377484" y="3139233"/>
            <a:chExt cx="2808694" cy="1574160"/>
          </a:xfrm>
        </p:grpSpPr>
        <p:sp>
          <p:nvSpPr>
            <p:cNvPr id="22" name="文本框 21"/>
            <p:cNvSpPr txBox="1"/>
            <p:nvPr/>
          </p:nvSpPr>
          <p:spPr>
            <a:xfrm>
              <a:off x="7424635" y="3859313"/>
              <a:ext cx="2761543" cy="85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点击此处输入您的描述内容，点击此处输入您的描述</a:t>
              </a:r>
              <a:r>
                <a:rPr lang="zh-CN" altLang="en-US" sz="1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内容。</a:t>
              </a:r>
              <a:endParaRPr lang="zh-CN" altLang="en-US" sz="110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7484" y="3139233"/>
              <a:ext cx="2732766" cy="705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24B5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lnSpc>
                  <a:spcPct val="150000"/>
                </a:lnSpc>
              </a:pPr>
              <a:r>
                <a:rPr lang="en-US" altLang="zh-CN" sz="14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02</a:t>
              </a:r>
            </a:p>
            <a:p>
              <a:pPr indent="0" algn="ctr">
                <a:lnSpc>
                  <a:spcPct val="150000"/>
                </a:lnSpc>
              </a:pPr>
              <a:r>
                <a:rPr lang="zh-CN" altLang="en-US" sz="1400" kern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LnTx/>
                  <a:uFillTx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3888" y="2892867"/>
            <a:ext cx="586554" cy="597074"/>
            <a:chOff x="4673888" y="2892867"/>
            <a:chExt cx="586554" cy="597074"/>
          </a:xfrm>
        </p:grpSpPr>
        <p:sp>
          <p:nvSpPr>
            <p:cNvPr id="10" name="Freeform 27"/>
            <p:cNvSpPr/>
            <p:nvPr/>
          </p:nvSpPr>
          <p:spPr bwMode="auto">
            <a:xfrm>
              <a:off x="4673888" y="2892867"/>
              <a:ext cx="586554" cy="597074"/>
            </a:xfrm>
            <a:custGeom>
              <a:avLst/>
              <a:gdLst>
                <a:gd name="T0" fmla="*/ 11 w 96"/>
                <a:gd name="T1" fmla="*/ 20 h 98"/>
                <a:gd name="T2" fmla="*/ 43 w 96"/>
                <a:gd name="T3" fmla="*/ 3 h 98"/>
                <a:gd name="T4" fmla="*/ 94 w 96"/>
                <a:gd name="T5" fmla="*/ 44 h 98"/>
                <a:gd name="T6" fmla="*/ 84 w 96"/>
                <a:gd name="T7" fmla="*/ 78 h 98"/>
                <a:gd name="T8" fmla="*/ 53 w 96"/>
                <a:gd name="T9" fmla="*/ 96 h 98"/>
                <a:gd name="T10" fmla="*/ 1 w 96"/>
                <a:gd name="T11" fmla="*/ 54 h 98"/>
                <a:gd name="T12" fmla="*/ 11 w 96"/>
                <a:gd name="T13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8">
                  <a:moveTo>
                    <a:pt x="11" y="20"/>
                  </a:moveTo>
                  <a:cubicBezTo>
                    <a:pt x="19" y="10"/>
                    <a:pt x="30" y="4"/>
                    <a:pt x="43" y="3"/>
                  </a:cubicBezTo>
                  <a:cubicBezTo>
                    <a:pt x="68" y="0"/>
                    <a:pt x="92" y="18"/>
                    <a:pt x="94" y="44"/>
                  </a:cubicBezTo>
                  <a:cubicBezTo>
                    <a:pt x="96" y="57"/>
                    <a:pt x="92" y="69"/>
                    <a:pt x="84" y="78"/>
                  </a:cubicBezTo>
                  <a:cubicBezTo>
                    <a:pt x="77" y="88"/>
                    <a:pt x="66" y="94"/>
                    <a:pt x="53" y="96"/>
                  </a:cubicBezTo>
                  <a:cubicBezTo>
                    <a:pt x="27" y="98"/>
                    <a:pt x="4" y="80"/>
                    <a:pt x="1" y="54"/>
                  </a:cubicBezTo>
                  <a:cubicBezTo>
                    <a:pt x="0" y="41"/>
                    <a:pt x="4" y="29"/>
                    <a:pt x="11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7" name="Freeform 59"/>
            <p:cNvSpPr>
              <a:spLocks noEditPoints="1"/>
            </p:cNvSpPr>
            <p:nvPr/>
          </p:nvSpPr>
          <p:spPr bwMode="auto">
            <a:xfrm>
              <a:off x="4839761" y="3063540"/>
              <a:ext cx="254808" cy="255729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88882" y="2219532"/>
            <a:ext cx="586554" cy="604827"/>
            <a:chOff x="3888882" y="2219532"/>
            <a:chExt cx="586554" cy="604827"/>
          </a:xfrm>
        </p:grpSpPr>
        <p:sp>
          <p:nvSpPr>
            <p:cNvPr id="12" name="Freeform 29"/>
            <p:cNvSpPr/>
            <p:nvPr/>
          </p:nvSpPr>
          <p:spPr bwMode="auto">
            <a:xfrm>
              <a:off x="3888882" y="2219532"/>
              <a:ext cx="586554" cy="604827"/>
            </a:xfrm>
            <a:custGeom>
              <a:avLst/>
              <a:gdLst>
                <a:gd name="T0" fmla="*/ 11 w 96"/>
                <a:gd name="T1" fmla="*/ 21 h 99"/>
                <a:gd name="T2" fmla="*/ 43 w 96"/>
                <a:gd name="T3" fmla="*/ 3 h 99"/>
                <a:gd name="T4" fmla="*/ 94 w 96"/>
                <a:gd name="T5" fmla="*/ 45 h 99"/>
                <a:gd name="T6" fmla="*/ 84 w 96"/>
                <a:gd name="T7" fmla="*/ 79 h 99"/>
                <a:gd name="T8" fmla="*/ 53 w 96"/>
                <a:gd name="T9" fmla="*/ 96 h 99"/>
                <a:gd name="T10" fmla="*/ 1 w 96"/>
                <a:gd name="T11" fmla="*/ 55 h 99"/>
                <a:gd name="T12" fmla="*/ 11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1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6" y="58"/>
                    <a:pt x="92" y="70"/>
                    <a:pt x="84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4" y="30"/>
                    <a:pt x="11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18" name="Group 238"/>
            <p:cNvGrpSpPr/>
            <p:nvPr/>
          </p:nvGrpSpPr>
          <p:grpSpPr>
            <a:xfrm>
              <a:off x="4071311" y="2423119"/>
              <a:ext cx="221696" cy="207902"/>
              <a:chOff x="2974975" y="2071688"/>
              <a:chExt cx="482600" cy="4524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" name="Freeform 78"/>
              <p:cNvSpPr>
                <a:spLocks noEditPoints="1"/>
              </p:cNvSpPr>
              <p:nvPr/>
            </p:nvSpPr>
            <p:spPr bwMode="auto">
              <a:xfrm>
                <a:off x="2974975" y="2071688"/>
                <a:ext cx="482600" cy="452438"/>
              </a:xfrm>
              <a:custGeom>
                <a:avLst/>
                <a:gdLst>
                  <a:gd name="T0" fmla="*/ 126 w 128"/>
                  <a:gd name="T1" fmla="*/ 26 h 120"/>
                  <a:gd name="T2" fmla="*/ 102 w 128"/>
                  <a:gd name="T3" fmla="*/ 2 h 120"/>
                  <a:gd name="T4" fmla="*/ 96 w 128"/>
                  <a:gd name="T5" fmla="*/ 0 h 120"/>
                  <a:gd name="T6" fmla="*/ 12 w 128"/>
                  <a:gd name="T7" fmla="*/ 0 h 120"/>
                  <a:gd name="T8" fmla="*/ 0 w 128"/>
                  <a:gd name="T9" fmla="*/ 12 h 120"/>
                  <a:gd name="T10" fmla="*/ 0 w 128"/>
                  <a:gd name="T11" fmla="*/ 108 h 120"/>
                  <a:gd name="T12" fmla="*/ 12 w 128"/>
                  <a:gd name="T13" fmla="*/ 120 h 120"/>
                  <a:gd name="T14" fmla="*/ 116 w 128"/>
                  <a:gd name="T15" fmla="*/ 120 h 120"/>
                  <a:gd name="T16" fmla="*/ 128 w 128"/>
                  <a:gd name="T17" fmla="*/ 108 h 120"/>
                  <a:gd name="T18" fmla="*/ 128 w 128"/>
                  <a:gd name="T19" fmla="*/ 32 h 120"/>
                  <a:gd name="T20" fmla="*/ 126 w 128"/>
                  <a:gd name="T21" fmla="*/ 26 h 120"/>
                  <a:gd name="T22" fmla="*/ 120 w 128"/>
                  <a:gd name="T23" fmla="*/ 108 h 120"/>
                  <a:gd name="T24" fmla="*/ 116 w 128"/>
                  <a:gd name="T25" fmla="*/ 112 h 120"/>
                  <a:gd name="T26" fmla="*/ 12 w 128"/>
                  <a:gd name="T27" fmla="*/ 112 h 120"/>
                  <a:gd name="T28" fmla="*/ 8 w 128"/>
                  <a:gd name="T29" fmla="*/ 108 h 120"/>
                  <a:gd name="T30" fmla="*/ 8 w 128"/>
                  <a:gd name="T31" fmla="*/ 12 h 120"/>
                  <a:gd name="T32" fmla="*/ 12 w 128"/>
                  <a:gd name="T33" fmla="*/ 8 h 120"/>
                  <a:gd name="T34" fmla="*/ 92 w 128"/>
                  <a:gd name="T35" fmla="*/ 8 h 120"/>
                  <a:gd name="T36" fmla="*/ 92 w 128"/>
                  <a:gd name="T37" fmla="*/ 24 h 120"/>
                  <a:gd name="T38" fmla="*/ 92 w 128"/>
                  <a:gd name="T39" fmla="*/ 24 h 120"/>
                  <a:gd name="T40" fmla="*/ 104 w 128"/>
                  <a:gd name="T41" fmla="*/ 36 h 120"/>
                  <a:gd name="T42" fmla="*/ 108 w 128"/>
                  <a:gd name="T43" fmla="*/ 36 h 120"/>
                  <a:gd name="T44" fmla="*/ 120 w 128"/>
                  <a:gd name="T45" fmla="*/ 36 h 120"/>
                  <a:gd name="T46" fmla="*/ 120 w 128"/>
                  <a:gd name="T47" fmla="*/ 108 h 120"/>
                  <a:gd name="T48" fmla="*/ 108 w 128"/>
                  <a:gd name="T49" fmla="*/ 32 h 120"/>
                  <a:gd name="T50" fmla="*/ 104 w 128"/>
                  <a:gd name="T51" fmla="*/ 32 h 120"/>
                  <a:gd name="T52" fmla="*/ 96 w 128"/>
                  <a:gd name="T53" fmla="*/ 24 h 120"/>
                  <a:gd name="T54" fmla="*/ 96 w 128"/>
                  <a:gd name="T55" fmla="*/ 24 h 120"/>
                  <a:gd name="T56" fmla="*/ 96 w 128"/>
                  <a:gd name="T57" fmla="*/ 8 h 120"/>
                  <a:gd name="T58" fmla="*/ 120 w 128"/>
                  <a:gd name="T59" fmla="*/ 32 h 120"/>
                  <a:gd name="T60" fmla="*/ 108 w 128"/>
                  <a:gd name="T61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20">
                    <a:moveTo>
                      <a:pt x="126" y="26"/>
                    </a:moveTo>
                    <a:cubicBezTo>
                      <a:pt x="102" y="2"/>
                      <a:pt x="102" y="2"/>
                      <a:pt x="102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5"/>
                      <a:pt x="5" y="120"/>
                      <a:pt x="12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23" y="120"/>
                      <a:pt x="128" y="115"/>
                      <a:pt x="128" y="108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8" y="30"/>
                      <a:pt x="127" y="28"/>
                      <a:pt x="126" y="26"/>
                    </a:cubicBezTo>
                    <a:close/>
                    <a:moveTo>
                      <a:pt x="120" y="108"/>
                    </a:moveTo>
                    <a:cubicBezTo>
                      <a:pt x="120" y="110"/>
                      <a:pt x="118" y="112"/>
                      <a:pt x="116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0" y="112"/>
                      <a:pt x="8" y="110"/>
                      <a:pt x="8" y="10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31"/>
                      <a:pt x="97" y="36"/>
                      <a:pt x="104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20" y="36"/>
                      <a:pt x="120" y="36"/>
                      <a:pt x="120" y="36"/>
                    </a:cubicBezTo>
                    <a:lnTo>
                      <a:pt x="120" y="108"/>
                    </a:lnTo>
                    <a:close/>
                    <a:moveTo>
                      <a:pt x="108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0" y="32"/>
                      <a:pt x="96" y="28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20" y="32"/>
                      <a:pt x="120" y="32"/>
                      <a:pt x="120" y="32"/>
                    </a:cubicBezTo>
                    <a:lnTo>
                      <a:pt x="1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9"/>
              <p:cNvSpPr/>
              <p:nvPr/>
            </p:nvSpPr>
            <p:spPr bwMode="auto">
              <a:xfrm>
                <a:off x="3200400" y="2162176"/>
                <a:ext cx="90487" cy="15875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80"/>
              <p:cNvSpPr/>
              <p:nvPr/>
            </p:nvSpPr>
            <p:spPr bwMode="auto">
              <a:xfrm>
                <a:off x="3200400" y="2208213"/>
                <a:ext cx="90487" cy="14288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81"/>
              <p:cNvSpPr/>
              <p:nvPr/>
            </p:nvSpPr>
            <p:spPr bwMode="auto">
              <a:xfrm>
                <a:off x="3200400" y="2252663"/>
                <a:ext cx="196850" cy="15875"/>
              </a:xfrm>
              <a:custGeom>
                <a:avLst/>
                <a:gdLst>
                  <a:gd name="T0" fmla="*/ 0 w 52"/>
                  <a:gd name="T1" fmla="*/ 2 h 4"/>
                  <a:gd name="T2" fmla="*/ 2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2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82"/>
              <p:cNvSpPr/>
              <p:nvPr/>
            </p:nvSpPr>
            <p:spPr bwMode="auto">
              <a:xfrm>
                <a:off x="3035300" y="2343151"/>
                <a:ext cx="361950" cy="15875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83"/>
              <p:cNvSpPr/>
              <p:nvPr/>
            </p:nvSpPr>
            <p:spPr bwMode="auto">
              <a:xfrm>
                <a:off x="3035300" y="238918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84"/>
              <p:cNvSpPr/>
              <p:nvPr/>
            </p:nvSpPr>
            <p:spPr bwMode="auto">
              <a:xfrm>
                <a:off x="3035300" y="243363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85"/>
              <p:cNvSpPr/>
              <p:nvPr/>
            </p:nvSpPr>
            <p:spPr bwMode="auto">
              <a:xfrm>
                <a:off x="3035300" y="2298701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86"/>
              <p:cNvSpPr>
                <a:spLocks noEditPoints="1"/>
              </p:cNvSpPr>
              <p:nvPr/>
            </p:nvSpPr>
            <p:spPr bwMode="auto">
              <a:xfrm>
                <a:off x="3035300" y="2147888"/>
                <a:ext cx="134937" cy="120650"/>
              </a:xfrm>
              <a:custGeom>
                <a:avLst/>
                <a:gdLst>
                  <a:gd name="T0" fmla="*/ 4 w 36"/>
                  <a:gd name="T1" fmla="*/ 32 h 32"/>
                  <a:gd name="T2" fmla="*/ 32 w 36"/>
                  <a:gd name="T3" fmla="*/ 32 h 32"/>
                  <a:gd name="T4" fmla="*/ 36 w 36"/>
                  <a:gd name="T5" fmla="*/ 28 h 32"/>
                  <a:gd name="T6" fmla="*/ 36 w 36"/>
                  <a:gd name="T7" fmla="*/ 4 h 32"/>
                  <a:gd name="T8" fmla="*/ 32 w 36"/>
                  <a:gd name="T9" fmla="*/ 0 h 32"/>
                  <a:gd name="T10" fmla="*/ 4 w 36"/>
                  <a:gd name="T11" fmla="*/ 0 h 32"/>
                  <a:gd name="T12" fmla="*/ 0 w 36"/>
                  <a:gd name="T13" fmla="*/ 4 h 32"/>
                  <a:gd name="T14" fmla="*/ 0 w 36"/>
                  <a:gd name="T15" fmla="*/ 28 h 32"/>
                  <a:gd name="T16" fmla="*/ 4 w 36"/>
                  <a:gd name="T17" fmla="*/ 32 h 32"/>
                  <a:gd name="T18" fmla="*/ 8 w 36"/>
                  <a:gd name="T19" fmla="*/ 8 h 32"/>
                  <a:gd name="T20" fmla="*/ 28 w 36"/>
                  <a:gd name="T21" fmla="*/ 8 h 32"/>
                  <a:gd name="T22" fmla="*/ 28 w 36"/>
                  <a:gd name="T23" fmla="*/ 24 h 32"/>
                  <a:gd name="T24" fmla="*/ 8 w 36"/>
                  <a:gd name="T25" fmla="*/ 24 h 32"/>
                  <a:gd name="T26" fmla="*/ 8 w 36"/>
                  <a:gd name="T2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2">
                    <a:moveTo>
                      <a:pt x="4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6" y="30"/>
                      <a:pt x="36" y="28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4500" y="2131692"/>
            <a:ext cx="578802" cy="604827"/>
            <a:chOff x="4644500" y="2131692"/>
            <a:chExt cx="578802" cy="604827"/>
          </a:xfrm>
        </p:grpSpPr>
        <p:sp>
          <p:nvSpPr>
            <p:cNvPr id="13" name="Freeform 30"/>
            <p:cNvSpPr/>
            <p:nvPr/>
          </p:nvSpPr>
          <p:spPr bwMode="auto">
            <a:xfrm>
              <a:off x="4644500" y="2131692"/>
              <a:ext cx="578802" cy="604827"/>
            </a:xfrm>
            <a:custGeom>
              <a:avLst/>
              <a:gdLst>
                <a:gd name="T0" fmla="*/ 11 w 95"/>
                <a:gd name="T1" fmla="*/ 21 h 99"/>
                <a:gd name="T2" fmla="*/ 42 w 95"/>
                <a:gd name="T3" fmla="*/ 3 h 99"/>
                <a:gd name="T4" fmla="*/ 94 w 95"/>
                <a:gd name="T5" fmla="*/ 45 h 99"/>
                <a:gd name="T6" fmla="*/ 84 w 95"/>
                <a:gd name="T7" fmla="*/ 79 h 99"/>
                <a:gd name="T8" fmla="*/ 53 w 95"/>
                <a:gd name="T9" fmla="*/ 96 h 99"/>
                <a:gd name="T10" fmla="*/ 1 w 95"/>
                <a:gd name="T11" fmla="*/ 55 h 99"/>
                <a:gd name="T12" fmla="*/ 11 w 95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9">
                  <a:moveTo>
                    <a:pt x="11" y="21"/>
                  </a:moveTo>
                  <a:cubicBezTo>
                    <a:pt x="18" y="11"/>
                    <a:pt x="30" y="5"/>
                    <a:pt x="42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5" y="58"/>
                    <a:pt x="92" y="70"/>
                    <a:pt x="84" y="79"/>
                  </a:cubicBezTo>
                  <a:cubicBezTo>
                    <a:pt x="77" y="89"/>
                    <a:pt x="65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3" y="30"/>
                    <a:pt x="11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28" name="Group 236"/>
            <p:cNvGrpSpPr/>
            <p:nvPr/>
          </p:nvGrpSpPr>
          <p:grpSpPr>
            <a:xfrm>
              <a:off x="4812320" y="2311279"/>
              <a:ext cx="243162" cy="244039"/>
              <a:chOff x="1049338" y="2071688"/>
              <a:chExt cx="481012" cy="4826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9" name="Freeform 90"/>
              <p:cNvSpPr>
                <a:spLocks noEditPoints="1"/>
              </p:cNvSpPr>
              <p:nvPr/>
            </p:nvSpPr>
            <p:spPr bwMode="auto">
              <a:xfrm>
                <a:off x="1049338" y="2071688"/>
                <a:ext cx="481012" cy="482600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0" name="Freeform 91"/>
              <p:cNvSpPr>
                <a:spLocks noEditPoints="1"/>
              </p:cNvSpPr>
              <p:nvPr/>
            </p:nvSpPr>
            <p:spPr bwMode="auto">
              <a:xfrm>
                <a:off x="1093788" y="246380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915454" y="2972839"/>
            <a:ext cx="583968" cy="604827"/>
            <a:chOff x="3915454" y="2972839"/>
            <a:chExt cx="583968" cy="604827"/>
          </a:xfrm>
        </p:grpSpPr>
        <p:sp>
          <p:nvSpPr>
            <p:cNvPr id="11" name="Freeform 28"/>
            <p:cNvSpPr/>
            <p:nvPr/>
          </p:nvSpPr>
          <p:spPr bwMode="auto">
            <a:xfrm>
              <a:off x="3915454" y="2972839"/>
              <a:ext cx="583968" cy="604827"/>
            </a:xfrm>
            <a:custGeom>
              <a:avLst/>
              <a:gdLst>
                <a:gd name="T0" fmla="*/ 12 w 96"/>
                <a:gd name="T1" fmla="*/ 21 h 99"/>
                <a:gd name="T2" fmla="*/ 43 w 96"/>
                <a:gd name="T3" fmla="*/ 3 h 99"/>
                <a:gd name="T4" fmla="*/ 95 w 96"/>
                <a:gd name="T5" fmla="*/ 45 h 99"/>
                <a:gd name="T6" fmla="*/ 85 w 96"/>
                <a:gd name="T7" fmla="*/ 79 h 99"/>
                <a:gd name="T8" fmla="*/ 53 w 96"/>
                <a:gd name="T9" fmla="*/ 96 h 99"/>
                <a:gd name="T10" fmla="*/ 2 w 96"/>
                <a:gd name="T11" fmla="*/ 55 h 99"/>
                <a:gd name="T12" fmla="*/ 12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9" y="0"/>
                    <a:pt x="92" y="19"/>
                    <a:pt x="95" y="45"/>
                  </a:cubicBezTo>
                  <a:cubicBezTo>
                    <a:pt x="96" y="58"/>
                    <a:pt x="92" y="70"/>
                    <a:pt x="85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8" y="99"/>
                    <a:pt x="5" y="81"/>
                    <a:pt x="2" y="55"/>
                  </a:cubicBezTo>
                  <a:cubicBezTo>
                    <a:pt x="0" y="42"/>
                    <a:pt x="4" y="30"/>
                    <a:pt x="12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31" name="Group 35"/>
            <p:cNvGrpSpPr/>
            <p:nvPr/>
          </p:nvGrpSpPr>
          <p:grpSpPr>
            <a:xfrm>
              <a:off x="4059381" y="3134779"/>
              <a:ext cx="296114" cy="294255"/>
              <a:chOff x="6853673" y="3715407"/>
              <a:chExt cx="379359" cy="37686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2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54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55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56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57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58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60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61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62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163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64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65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580112" y="1419622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156176" y="3003798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39552" y="2139702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59632" y="3867894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59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279900" y="2686397"/>
            <a:ext cx="2536087" cy="1911006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41022" y="2713382"/>
            <a:ext cx="1230313" cy="1206500"/>
            <a:chOff x="6941022" y="2713382"/>
            <a:chExt cx="1230313" cy="12065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941022" y="2713382"/>
              <a:ext cx="1230313" cy="120650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Group 17"/>
            <p:cNvGrpSpPr/>
            <p:nvPr/>
          </p:nvGrpSpPr>
          <p:grpSpPr bwMode="auto">
            <a:xfrm>
              <a:off x="7375997" y="3088032"/>
              <a:ext cx="357188" cy="460375"/>
              <a:chOff x="0" y="0"/>
              <a:chExt cx="225" cy="29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" name="Freeform 18"/>
              <p:cNvSpPr/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19"/>
              <p:cNvSpPr/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21"/>
              <p:cNvSpPr/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22"/>
              <p:cNvSpPr/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272213" y="1389407"/>
            <a:ext cx="1225550" cy="1206500"/>
            <a:chOff x="6272213" y="1389407"/>
            <a:chExt cx="1225550" cy="1206500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272213" y="1389407"/>
              <a:ext cx="1225550" cy="120650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zh-CN" dirty="0">
                <a:cs typeface="+mn-ea"/>
                <a:sym typeface="+mn-lt"/>
              </a:endParaRPr>
            </a:p>
          </p:txBody>
        </p:sp>
        <p:grpSp>
          <p:nvGrpSpPr>
            <p:cNvPr id="19" name="Group 23"/>
            <p:cNvGrpSpPr/>
            <p:nvPr/>
          </p:nvGrpSpPr>
          <p:grpSpPr bwMode="auto">
            <a:xfrm>
              <a:off x="6661150" y="1733895"/>
              <a:ext cx="442913" cy="442912"/>
              <a:chOff x="0" y="0"/>
              <a:chExt cx="279" cy="279"/>
            </a:xfrm>
          </p:grpSpPr>
          <p:sp>
            <p:nvSpPr>
              <p:cNvPr id="20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62025" y="2713382"/>
            <a:ext cx="1206500" cy="1206500"/>
            <a:chOff x="962025" y="2713382"/>
            <a:chExt cx="1206500" cy="1206500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962025" y="2713382"/>
              <a:ext cx="1206500" cy="120650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Group 26"/>
            <p:cNvGrpSpPr/>
            <p:nvPr/>
          </p:nvGrpSpPr>
          <p:grpSpPr bwMode="auto">
            <a:xfrm>
              <a:off x="1344613" y="3091207"/>
              <a:ext cx="446087" cy="450850"/>
              <a:chOff x="0" y="0"/>
              <a:chExt cx="281" cy="28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27"/>
              <p:cNvSpPr/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28"/>
              <p:cNvSpPr/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62025" y="1389407"/>
            <a:ext cx="1206500" cy="1206500"/>
            <a:chOff x="962025" y="1389407"/>
            <a:chExt cx="1206500" cy="12065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962025" y="1389407"/>
              <a:ext cx="1206500" cy="1206500"/>
            </a:xfrm>
            <a:prstGeom prst="rect">
              <a:avLst/>
            </a:prstGeom>
            <a:solidFill>
              <a:srgbClr val="E94B5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5" name="Group 29"/>
            <p:cNvGrpSpPr/>
            <p:nvPr/>
          </p:nvGrpSpPr>
          <p:grpSpPr bwMode="auto">
            <a:xfrm>
              <a:off x="1362075" y="1783107"/>
              <a:ext cx="406400" cy="400050"/>
              <a:chOff x="0" y="0"/>
              <a:chExt cx="256" cy="252"/>
            </a:xfrm>
          </p:grpSpPr>
          <p:sp>
            <p:nvSpPr>
              <p:cNvPr id="26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31"/>
              <p:cNvSpPr/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283968" y="1448197"/>
            <a:ext cx="1943044" cy="1048182"/>
            <a:chOff x="7210481" y="1307544"/>
            <a:chExt cx="1943044" cy="1048182"/>
          </a:xfrm>
        </p:grpSpPr>
        <p:sp>
          <p:nvSpPr>
            <p:cNvPr id="32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6319" y="3435846"/>
            <a:ext cx="1943044" cy="1048182"/>
            <a:chOff x="7210481" y="1307544"/>
            <a:chExt cx="1943044" cy="1048182"/>
          </a:xfrm>
        </p:grpSpPr>
        <p:sp>
          <p:nvSpPr>
            <p:cNvPr id="35" name="TextBox 1210"/>
            <p:cNvSpPr/>
            <p:nvPr/>
          </p:nvSpPr>
          <p:spPr>
            <a:xfrm>
              <a:off x="7236296" y="1307544"/>
              <a:ext cx="1832553" cy="40011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210481" y="1755562"/>
              <a:ext cx="19430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98325" y="1395615"/>
            <a:ext cx="1896215" cy="18962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42531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38488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86"/>
          <p:cNvSpPr/>
          <p:nvPr/>
        </p:nvSpPr>
        <p:spPr bwMode="auto">
          <a:xfrm>
            <a:off x="4672583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613805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716457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82938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916097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84760" y="225390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23126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25995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904596" y="1851670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04596" y="3003798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92028" y="3003798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2028" y="1923678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点击此处添加文字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55576" y="195486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点击此处添加标题文本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45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0" y="3867894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39752" y="1491630"/>
            <a:ext cx="680424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1491630"/>
            <a:ext cx="8995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31692" y="1563638"/>
            <a:ext cx="28003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研究思路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研究方法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研究方案可行性说明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2267744" y="915566"/>
            <a:ext cx="332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研究思路与方法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70739"/>
            <a:ext cx="2178496" cy="379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7584" y="843558"/>
            <a:ext cx="1764138" cy="9361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900D429-DB43-45F8-8BAA-7BEFB51040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文艺清新论文答辩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矩形 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文本框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椭圆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直接连接符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直接连接符 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41227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xjo40v1k">
      <a:majorFont>
        <a:latin typeface=""/>
        <a:ea typeface="华文宋体"/>
        <a:cs typeface=""/>
      </a:majorFont>
      <a:minorFont>
        <a:latin typeface="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C4E7E"/>
    </a:dk2>
    <a:lt2>
      <a:srgbClr val="E2DFCC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D10E0C"/>
    </a:hlink>
    <a:folHlink>
      <a:srgbClr val="BBB4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全屏显示(16:9)</PresentationFormat>
  <Paragraphs>226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Arial</vt:lpstr>
      <vt:lpstr>Arial Narrow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清新韩范</dc:title>
  <dc:subject>www.1ppt.com</dc:subject>
  <dc:creator>第一PPT</dc:creator>
  <cp:keywords>www.1ppt.com</cp:keywords>
  <dc:description>www.1ppt.com</dc:description>
  <cp:lastModifiedBy>天 下</cp:lastModifiedBy>
  <cp:revision>531</cp:revision>
  <dcterms:created xsi:type="dcterms:W3CDTF">2016-05-08T12:57:00Z</dcterms:created>
  <dcterms:modified xsi:type="dcterms:W3CDTF">2021-01-05T22:45:31Z</dcterms:modified>
  <cp:category>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